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62" r:id="rId3"/>
    <p:sldId id="263" r:id="rId4"/>
    <p:sldId id="257" r:id="rId5"/>
    <p:sldId id="264" r:id="rId6"/>
    <p:sldId id="265" r:id="rId7"/>
    <p:sldId id="266" r:id="rId8"/>
    <p:sldId id="267" r:id="rId9"/>
    <p:sldId id="268" r:id="rId10"/>
    <p:sldId id="269" r:id="rId11"/>
    <p:sldId id="261" r:id="rId12"/>
    <p:sldId id="276" r:id="rId13"/>
    <p:sldId id="260" r:id="rId14"/>
    <p:sldId id="277" r:id="rId15"/>
    <p:sldId id="278" r:id="rId16"/>
    <p:sldId id="259" r:id="rId17"/>
    <p:sldId id="275" r:id="rId18"/>
    <p:sldId id="274" r:id="rId19"/>
    <p:sldId id="279" r:id="rId20"/>
    <p:sldId id="280" r:id="rId21"/>
    <p:sldId id="281" r:id="rId22"/>
    <p:sldId id="282" r:id="rId23"/>
    <p:sldId id="283" r:id="rId24"/>
    <p:sldId id="258" r:id="rId25"/>
    <p:sldId id="284" r:id="rId26"/>
    <p:sldId id="270" r:id="rId27"/>
    <p:sldId id="285" r:id="rId28"/>
    <p:sldId id="273" r:id="rId29"/>
    <p:sldId id="286" r:id="rId30"/>
    <p:sldId id="271" r:id="rId31"/>
    <p:sldId id="287" r:id="rId32"/>
    <p:sldId id="272" r:id="rId33"/>
    <p:sldId id="288" r:id="rId34"/>
    <p:sldId id="289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15D3F-B572-4A91-9D3A-FB2B3A855C58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0EB35-1630-4781-978C-C2E49282E96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67235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0EB35-1630-4781-978C-C2E49282E961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77299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23" y="7647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BENİM DE KİMLİĞİM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VAR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8529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23" y="480264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26" name="Text Box 2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3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8990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Cüzdanının Ön Yüzünde: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628800"/>
            <a:ext cx="892899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Ülkemizin adı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Bayrağımızdaki ay ve yıldız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Fotoğraf yapıştıracağımız yer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Cüzdanın seri numarası (Bu numara kimlikler arasında karışıklığı önemek için kullanılır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4327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2" name="Picture 4" descr="NÜFÜS CÜZDANI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70787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116632"/>
            <a:ext cx="911722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T.C. kimlik numarası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              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Ad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soyadımız,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baba adımız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Doğum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yeri ve doğum tarihimiz bulunur.</a:t>
            </a:r>
          </a:p>
        </p:txBody>
      </p:sp>
    </p:spTree>
    <p:extLst>
      <p:ext uri="{BB962C8B-B14F-4D97-AF65-F5344CB8AC3E}">
        <p14:creationId xmlns="" xmlns:p14="http://schemas.microsoft.com/office/powerpoint/2010/main" val="15645088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NÜFÜS CÜZDANI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11822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Cüzdanının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Yüzünde:</a:t>
            </a:r>
            <a:endParaRPr lang="tr-TR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Medeni durumumuz 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Kişinin evli ya da bekâr olduğunu belirten kısımdır.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Dinimiz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kan grubumuz</a:t>
            </a:r>
          </a:p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Nüfusa kayıtlı olduğumuz il, ilçe,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köy</a:t>
            </a:r>
            <a:endParaRPr lang="tr-TR" sz="4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667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Cüzdanının </a:t>
            </a:r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 </a:t>
            </a:r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Yüzünde:</a:t>
            </a:r>
            <a:endParaRPr lang="tr-TR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Cüzdanın verildiği yer, veriliş nedeni ve tarihi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cüzdanını veren yetkili kişilerin imza ve mühürleri vardır.</a:t>
            </a:r>
          </a:p>
        </p:txBody>
      </p:sp>
    </p:spTree>
    <p:extLst>
      <p:ext uri="{BB962C8B-B14F-4D97-AF65-F5344CB8AC3E}">
        <p14:creationId xmlns="" xmlns:p14="http://schemas.microsoft.com/office/powerpoint/2010/main" val="12871208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NÜFÜS CÜZDANI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790421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NÜFÜS CÜZDANI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9970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032230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KRONOLOJİ: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Hayatımızdaki önemli olayların ve durumların oluş sırasına göre uygun olarak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8716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88023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kronolojik sıralama: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Yaşamımızda gerçekleşen olayların tarih sırasına göre sıralanmasına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kronolojik sıralama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 diyoruz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6336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 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 bir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bilim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dalıdır. Tarihteki olayların oluş zamanlarını inceler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42533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 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Kronolojik sıralama olayları anlatmada bizlere kolaylık sağlar. Sınıflarımızdaki tarih şeridi buna örnektir. Kronoloji bireysel olarak da 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kullanılır.</a:t>
            </a: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4667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Kronoloji 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iş başvuruları için hazırladıkları öz geçmiş bu amaca hizmet eder. </a:t>
            </a:r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 geçmiş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lerde doğum tarihi, kişisel bilgiler bitirdiği okullar ve tarih sırasına göre yapılan işler yer alır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56308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engelli insan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26307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Onlar da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İnsanlardan bazıları doğuştan veya hastalık ya da kaza sonucu herhangi bir organını diğer insanlar gibi kullanamayabilir. </a:t>
            </a:r>
          </a:p>
        </p:txBody>
      </p:sp>
    </p:spTree>
    <p:extLst>
      <p:ext uri="{BB962C8B-B14F-4D97-AF65-F5344CB8AC3E}">
        <p14:creationId xmlns="" xmlns:p14="http://schemas.microsoft.com/office/powerpoint/2010/main" val="2579362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engelli insan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83477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Onlar da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şekilde organlarını kullanamayan insanlara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engelli insanlar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2413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3295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Onlar da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Ülkemizde on milyona yakın engelli bulunmaktadır. </a:t>
            </a:r>
          </a:p>
        </p:txBody>
      </p:sp>
    </p:spTree>
    <p:extLst>
      <p:ext uri="{BB962C8B-B14F-4D97-AF65-F5344CB8AC3E}">
        <p14:creationId xmlns="" xmlns:p14="http://schemas.microsoft.com/office/powerpoint/2010/main" val="2847391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*KİMLİK: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 olduğumuzu kanıtlayan, hakkımızda bilgi veren bizi tanıtan belgeye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</p:spTree>
    <p:extLst>
      <p:ext uri="{BB962C8B-B14F-4D97-AF65-F5344CB8AC3E}">
        <p14:creationId xmlns="" xmlns:p14="http://schemas.microsoft.com/office/powerpoint/2010/main" val="888843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engelli insan RESM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5758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Onlar da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Engelli insanlar Engellilerin en büyük sorunu sokakların, binaların ya da yolların engelli olmayan insanlara göre yapılmasıdır. </a:t>
            </a:r>
          </a:p>
        </p:txBody>
      </p:sp>
    </p:spTree>
    <p:extLst>
      <p:ext uri="{BB962C8B-B14F-4D97-AF65-F5344CB8AC3E}">
        <p14:creationId xmlns="" xmlns:p14="http://schemas.microsoft.com/office/powerpoint/2010/main" val="4051251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AutoShape 2" descr="engelli insan RESM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6623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Onlar da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Bundan dolayı engelli insanların toplum içerisinde yaşayabilmeleri zordur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2553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223" y="7647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BENİM DE KİMLİĞİM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VAR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8529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23" y="480264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9134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Belgesi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belgelerimiz içerisinde en önemlisi nüfus cüzdanımızdır. </a:t>
            </a:r>
            <a:r>
              <a:rPr lang="tr-TR" sz="4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Ülkemizde </a:t>
            </a:r>
            <a:r>
              <a:rPr lang="tr-TR" sz="4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vatandaşa erkekse mavi, bayansa pembe renkte nüfus cüzdanı verilir.</a:t>
            </a:r>
          </a:p>
        </p:txBody>
      </p:sp>
    </p:spTree>
    <p:extLst>
      <p:ext uri="{BB962C8B-B14F-4D97-AF65-F5344CB8AC3E}">
        <p14:creationId xmlns="" xmlns:p14="http://schemas.microsoft.com/office/powerpoint/2010/main" val="1480751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Belgesi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cüzdanı bizim Türkiye Cumhuriyeti vatandaşı olduğumuzu belgelendirir. 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77991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Belgesi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7578" y="862176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vatandaşın kendisine ait nüfus cüzdanı bulunmaktadır. Ayrıca kimlik belgesi bulundurmamız kanuna göre zorunludur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157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Belgesi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7578" y="862176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hizmetlerini ülkemizde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ve Vatandaşlık İşleri Genel Müdürlüğü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yürütmektedir. Bu kurum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İç İşleri Bakanlığına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bağlıdır. </a:t>
            </a:r>
          </a:p>
        </p:txBody>
      </p:sp>
    </p:spTree>
    <p:extLst>
      <p:ext uri="{BB962C8B-B14F-4D97-AF65-F5344CB8AC3E}">
        <p14:creationId xmlns="" xmlns:p14="http://schemas.microsoft.com/office/powerpoint/2010/main" val="133823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Belgesi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7578" y="862176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Nüfus cüzdanı ile veya ilçelerde bulunan nüfus müdürlükleri tarafından verilir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83066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Belgesi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7578" y="862176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kesin bir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TC kimlik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numarası vardır. Resmi işlemlerde kolaylık sağlayan ve karışıklık-</a:t>
            </a:r>
            <a:r>
              <a:rPr lang="tr-TR" sz="48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ları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önleyen bu numaraya biz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T.C.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kimlik numarası diyoruz.</a:t>
            </a:r>
          </a:p>
        </p:txBody>
      </p:sp>
    </p:spTree>
    <p:extLst>
      <p:ext uri="{BB962C8B-B14F-4D97-AF65-F5344CB8AC3E}">
        <p14:creationId xmlns="" xmlns:p14="http://schemas.microsoft.com/office/powerpoint/2010/main" val="3764769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472</Words>
  <Application>Microsoft Office PowerPoint</Application>
  <PresentationFormat>Ekran Gösterisi (4:3)</PresentationFormat>
  <Paragraphs>61</Paragraphs>
  <Slides>34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28</cp:revision>
  <dcterms:created xsi:type="dcterms:W3CDTF">2017-09-20T13:08:35Z</dcterms:created>
  <dcterms:modified xsi:type="dcterms:W3CDTF">2017-09-22T06:03:50Z</dcterms:modified>
  <cp:category>www.sorubak.com</cp:category>
</cp:coreProperties>
</file>