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62" r:id="rId4"/>
    <p:sldId id="261" r:id="rId5"/>
    <p:sldId id="260" r:id="rId6"/>
    <p:sldId id="270" r:id="rId7"/>
    <p:sldId id="269" r:id="rId8"/>
    <p:sldId id="268" r:id="rId9"/>
    <p:sldId id="267" r:id="rId10"/>
    <p:sldId id="266" r:id="rId11"/>
    <p:sldId id="265" r:id="rId12"/>
    <p:sldId id="264" r:id="rId13"/>
    <p:sldId id="263" r:id="rId14"/>
    <p:sldId id="259" r:id="rId15"/>
    <p:sldId id="280" r:id="rId16"/>
    <p:sldId id="279" r:id="rId17"/>
    <p:sldId id="303" r:id="rId18"/>
    <p:sldId id="278" r:id="rId19"/>
    <p:sldId id="304" r:id="rId20"/>
    <p:sldId id="277" r:id="rId21"/>
    <p:sldId id="276" r:id="rId22"/>
    <p:sldId id="275" r:id="rId23"/>
    <p:sldId id="274" r:id="rId24"/>
    <p:sldId id="273" r:id="rId25"/>
    <p:sldId id="284" r:id="rId26"/>
    <p:sldId id="283" r:id="rId27"/>
    <p:sldId id="282" r:id="rId28"/>
    <p:sldId id="281" r:id="rId29"/>
    <p:sldId id="272" r:id="rId30"/>
    <p:sldId id="271" r:id="rId31"/>
    <p:sldId id="290" r:id="rId32"/>
    <p:sldId id="289" r:id="rId33"/>
    <p:sldId id="288" r:id="rId34"/>
    <p:sldId id="287" r:id="rId35"/>
    <p:sldId id="286" r:id="rId36"/>
    <p:sldId id="285" r:id="rId37"/>
    <p:sldId id="294" r:id="rId38"/>
    <p:sldId id="293" r:id="rId39"/>
    <p:sldId id="292" r:id="rId40"/>
    <p:sldId id="297" r:id="rId41"/>
    <p:sldId id="296" r:id="rId42"/>
    <p:sldId id="295" r:id="rId43"/>
    <p:sldId id="291" r:id="rId44"/>
    <p:sldId id="299" r:id="rId45"/>
    <p:sldId id="298" r:id="rId46"/>
    <p:sldId id="302" r:id="rId47"/>
    <p:sldId id="301" r:id="rId48"/>
    <p:sldId id="305" r:id="rId4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2" d="100"/>
          <a:sy n="42" d="100"/>
        </p:scale>
        <p:origin x="-1146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B70FA7-C03B-4FCD-80B2-A05D31248DC3}" type="datetimeFigureOut">
              <a:rPr lang="tr-TR" smtClean="0"/>
              <a:pPr/>
              <a:t>20.09.2017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6915E5-D5B8-416F-9776-1BD1FD9494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1589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915E5-D5B8-416F-9776-1BD1FD949426}" type="slidenum">
              <a:rPr lang="tr-TR" smtClean="0"/>
              <a:pPr/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25887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20.09.2017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1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SOSYAL BİLGİLER</a:t>
            </a:r>
            <a:endParaRPr lang="tr-TR" sz="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58623"/>
            <a:ext cx="892899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BENİM DE KİMLİĞİM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 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4340" y="3284984"/>
            <a:ext cx="892899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İLKOKULU 4.SINIF ÖĞRETMENİ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7899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08904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51991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3009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815"/>
            <a:ext cx="9144000" cy="68638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3601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63004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38"/>
            <a:ext cx="9144000" cy="6852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26718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4941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4941167"/>
            <a:ext cx="9143999" cy="19503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67303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66322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1876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33340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84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3" y="1484784"/>
            <a:ext cx="9138727" cy="53884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50338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327922" y="2492896"/>
            <a:ext cx="410445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Oyun oynamak, sinemaya </a:t>
            </a:r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gitmek, kitap okumak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3429000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Oyun oynamak, sinemaya gitmek, kitap okumak</a:t>
            </a:r>
            <a:endParaRPr lang="tr-TR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678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4365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4365104"/>
            <a:ext cx="9144000" cy="2492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21746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42572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003" y="0"/>
            <a:ext cx="914900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49718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88663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48044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22541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95536" y="1484784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Basketbol ve yüzme sporlarında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5536" y="3645024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Bol bol basketbol oynarım.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5661248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Daha fazla zaman ayırmak ve uzman denetiminde yapmak.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9025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2478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928688"/>
            <a:ext cx="9144000" cy="5000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5" y="0"/>
            <a:ext cx="9144000" cy="928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1" y="5953125"/>
            <a:ext cx="9134399" cy="904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89757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28770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04206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491880" y="404664"/>
            <a:ext cx="5400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Engelli insanların yaşadıklarının farkına varma</a:t>
            </a:r>
            <a:endParaRPr lang="tr-TR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204" y="1484784"/>
            <a:ext cx="882015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653136"/>
            <a:ext cx="6984775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98505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96136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75258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88380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37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09356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4797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924425"/>
            <a:ext cx="9143999" cy="1933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251520" y="5244881"/>
            <a:ext cx="87129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Her insanın aynı olaylara farklı bakış açıları vardır.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6093296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Olamaz. Çünkü her insanın farklı bakışa açısı ve düşünceleri vardır.</a:t>
            </a:r>
            <a:endParaRPr lang="tr-TR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2696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967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07522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100"/>
            <a:ext cx="9144000" cy="6781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70207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77210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94324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4509120"/>
            <a:ext cx="9036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Evet vermiş ve onların düşüncelerine göre hareket etmiş.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5229200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Başka düşüncelere saygılı nazik biri.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6165304"/>
            <a:ext cx="9036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Kendi bildiğim gibi yapar, onları </a:t>
            </a:r>
            <a:r>
              <a:rPr lang="tr-TR" dirty="0" err="1" smtClean="0">
                <a:solidFill>
                  <a:srgbClr val="FF0000"/>
                </a:solidFill>
                <a:latin typeface="Rockwell Extra Bold" pitchFamily="18" charset="0"/>
              </a:rPr>
              <a:t>kımadan</a:t>
            </a:r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 gerekçelerimi anlatırdım.</a:t>
            </a:r>
            <a:endParaRPr lang="tr-TR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979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4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4000" cy="6525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65092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899592" y="1700808"/>
            <a:ext cx="360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Rockwell Extra Bold" pitchFamily="18" charset="0"/>
              </a:rPr>
              <a:t>Y</a:t>
            </a:r>
          </a:p>
        </p:txBody>
      </p:sp>
      <p:sp>
        <p:nvSpPr>
          <p:cNvPr id="7" name="Dikdörtgen 6"/>
          <p:cNvSpPr/>
          <p:nvPr/>
        </p:nvSpPr>
        <p:spPr>
          <a:xfrm>
            <a:off x="877955" y="2852936"/>
            <a:ext cx="360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Rockwell Extra Bold" pitchFamily="18" charset="0"/>
              </a:rPr>
              <a:t>Y</a:t>
            </a:r>
          </a:p>
        </p:txBody>
      </p:sp>
      <p:sp>
        <p:nvSpPr>
          <p:cNvPr id="8" name="Dikdörtgen 7"/>
          <p:cNvSpPr/>
          <p:nvPr/>
        </p:nvSpPr>
        <p:spPr>
          <a:xfrm>
            <a:off x="899592" y="3789040"/>
            <a:ext cx="360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77955" y="4725144"/>
            <a:ext cx="360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Rockwell Extra Bold" pitchFamily="18" charset="0"/>
              </a:rPr>
              <a:t>Y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877955" y="5661248"/>
            <a:ext cx="360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1388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563888" y="2564904"/>
            <a:ext cx="1152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kişiye</a:t>
            </a:r>
            <a:endParaRPr lang="tr-TR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11960" y="3356992"/>
            <a:ext cx="15121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dirty="0" smtClean="0">
                <a:solidFill>
                  <a:srgbClr val="FF0000"/>
                </a:solidFill>
                <a:latin typeface="Rockwell Extra Bold" pitchFamily="18" charset="0"/>
              </a:rPr>
              <a:t>kronoloji</a:t>
            </a:r>
            <a:endParaRPr lang="tr-TR" sz="1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27584" y="4077072"/>
            <a:ext cx="1512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Düşünce</a:t>
            </a:r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 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887924" y="5157192"/>
            <a:ext cx="136815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dirty="0" smtClean="0">
                <a:solidFill>
                  <a:srgbClr val="FF0000"/>
                </a:solidFill>
                <a:latin typeface="Rockwell Extra Bold" pitchFamily="18" charset="0"/>
              </a:rPr>
              <a:t>özelliklerden</a:t>
            </a:r>
            <a:endParaRPr lang="tr-TR" sz="11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2489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50214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2130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2" y="5229202"/>
            <a:ext cx="9130478" cy="1628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8962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90"/>
            <a:ext cx="9144000" cy="45074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509120"/>
            <a:ext cx="9144000" cy="2348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4482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1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SOSYAL BİLGİLER</a:t>
            </a:r>
            <a:endParaRPr lang="tr-TR" sz="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58623"/>
            <a:ext cx="892899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BENİM DE KİMLİĞİM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 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4340" y="3284984"/>
            <a:ext cx="892899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İLKOKULU 4.SINIF ÖĞRETMENİ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416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3695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23" y="3695700"/>
            <a:ext cx="9132978" cy="3162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419872" y="5032214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B0F0"/>
                </a:solidFill>
                <a:latin typeface="Rockwell Extra Bold" pitchFamily="18" charset="0"/>
              </a:rPr>
              <a:t>Vatandaş olduğumu bu kimlik ile</a:t>
            </a:r>
            <a:endParaRPr lang="tr-TR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23664" y="5375380"/>
            <a:ext cx="8840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B0F0"/>
                </a:solidFill>
                <a:latin typeface="Rockwell Extra Bold" pitchFamily="18" charset="0"/>
              </a:rPr>
              <a:t>İspatlayabilir, resmi daire ve hastanelerde işlem yaparım.</a:t>
            </a:r>
            <a:endParaRPr lang="tr-TR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699792" y="5805264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B0F0"/>
                </a:solidFill>
                <a:latin typeface="Rockwell Extra Bold" pitchFamily="18" charset="0"/>
              </a:rPr>
              <a:t>Kendimizi ispatlamaya ve kim olduğumuzu</a:t>
            </a:r>
            <a:endParaRPr lang="tr-TR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23664" y="6237312"/>
            <a:ext cx="8840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B0F0"/>
                </a:solidFill>
                <a:latin typeface="Rockwell Extra Bold" pitchFamily="18" charset="0"/>
              </a:rPr>
              <a:t>Kanıtlayamazdık. Resmi dairelerde işlerimizi yapamazdık.</a:t>
            </a:r>
            <a:endParaRPr lang="tr-TR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8354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3748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5" y="15078"/>
            <a:ext cx="9141296" cy="12536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5" y="1246244"/>
            <a:ext cx="9141295" cy="56117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20523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71963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210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293096"/>
            <a:ext cx="9144000" cy="2564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411760" y="1052736"/>
            <a:ext cx="461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401753" y="1812637"/>
            <a:ext cx="461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01753" y="2492896"/>
            <a:ext cx="461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401753" y="3284984"/>
            <a:ext cx="461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292080" y="2481401"/>
            <a:ext cx="461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8682014" y="2564904"/>
            <a:ext cx="461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8654428" y="3306146"/>
            <a:ext cx="461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9120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152</Words>
  <Application>Microsoft Office PowerPoint</Application>
  <PresentationFormat>Ekran Gösterisi (4:3)</PresentationFormat>
  <Paragraphs>38</Paragraphs>
  <Slides>48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48</vt:i4>
      </vt:variant>
    </vt:vector>
  </HeadingPairs>
  <TitlesOfParts>
    <vt:vector size="4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65</cp:revision>
  <dcterms:created xsi:type="dcterms:W3CDTF">2017-09-19T13:16:43Z</dcterms:created>
  <dcterms:modified xsi:type="dcterms:W3CDTF">2017-09-20T07:16:48Z</dcterms:modified>
  <cp:category>www.sorubak.com</cp:category>
</cp:coreProperties>
</file>