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/>
    <p:restoredTop sz="90929"/>
  </p:normalViewPr>
  <p:slideViewPr>
    <p:cSldViewPr>
      <p:cViewPr>
        <p:scale>
          <a:sx n="124" d="100"/>
          <a:sy n="124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740" y="-6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3.emf"/><Relationship Id="rId18" Type="http://schemas.openxmlformats.org/officeDocument/2006/relationships/image" Target="../media/image18.wmf"/><Relationship Id="rId26" Type="http://schemas.openxmlformats.org/officeDocument/2006/relationships/image" Target="../media/image26.wmf"/><Relationship Id="rId3" Type="http://schemas.openxmlformats.org/officeDocument/2006/relationships/image" Target="../media/image3.wmf"/><Relationship Id="rId21" Type="http://schemas.openxmlformats.org/officeDocument/2006/relationships/image" Target="../media/image21.wmf"/><Relationship Id="rId7" Type="http://schemas.openxmlformats.org/officeDocument/2006/relationships/image" Target="../media/image7.wmf"/><Relationship Id="rId12" Type="http://schemas.openxmlformats.org/officeDocument/2006/relationships/image" Target="../media/image12.wmf"/><Relationship Id="rId17" Type="http://schemas.openxmlformats.org/officeDocument/2006/relationships/image" Target="../media/image17.emf"/><Relationship Id="rId25" Type="http://schemas.openxmlformats.org/officeDocument/2006/relationships/image" Target="../media/image25.emf"/><Relationship Id="rId2" Type="http://schemas.openxmlformats.org/officeDocument/2006/relationships/image" Target="../media/image2.emf"/><Relationship Id="rId16" Type="http://schemas.openxmlformats.org/officeDocument/2006/relationships/image" Target="../media/image16.emf"/><Relationship Id="rId20" Type="http://schemas.openxmlformats.org/officeDocument/2006/relationships/image" Target="../media/image20.w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24" Type="http://schemas.openxmlformats.org/officeDocument/2006/relationships/image" Target="../media/image24.wmf"/><Relationship Id="rId5" Type="http://schemas.openxmlformats.org/officeDocument/2006/relationships/image" Target="../media/image5.emf"/><Relationship Id="rId15" Type="http://schemas.openxmlformats.org/officeDocument/2006/relationships/image" Target="../media/image15.emf"/><Relationship Id="rId23" Type="http://schemas.openxmlformats.org/officeDocument/2006/relationships/image" Target="../media/image23.emf"/><Relationship Id="rId10" Type="http://schemas.openxmlformats.org/officeDocument/2006/relationships/image" Target="../media/image10.wmf"/><Relationship Id="rId19" Type="http://schemas.openxmlformats.org/officeDocument/2006/relationships/image" Target="../media/image19.wmf"/><Relationship Id="rId4" Type="http://schemas.openxmlformats.org/officeDocument/2006/relationships/image" Target="../media/image4.wmf"/><Relationship Id="rId9" Type="http://schemas.openxmlformats.org/officeDocument/2006/relationships/image" Target="../media/image9.wmf"/><Relationship Id="rId14" Type="http://schemas.openxmlformats.org/officeDocument/2006/relationships/image" Target="../media/image14.emf"/><Relationship Id="rId22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DE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8E6531D-F1EE-4051-917A-3601265E3711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83A3D-E593-40C5-94AC-4DC4CD07E45C}" type="slidenum">
              <a:rPr lang="de-DE"/>
              <a:pPr/>
              <a:t>1</a:t>
            </a:fld>
            <a:endParaRPr lang="de-DE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D8D0D4-5B36-4D82-B8F8-BE804ACB094A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EB69A2-0D44-479D-9592-973640CA3DFC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1B1D3-284F-4E52-8620-0F1D8B4EFC42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99489-44CA-4D17-A855-B941B4F7D285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7B25DC-71A0-4A7F-A1B2-AF49E36020A5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3FC4DF-F5F5-4CAE-89BF-C5C6455359DF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9F62D3-D33F-4102-A67C-E34E18F8C2FB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0B43E1-1270-4C2F-86E3-CC835BBE276B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776E7C-9BEB-4FC4-A87C-75D07DB14E8E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0F5691-06D3-4B02-A1F4-5A462363C9CF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ECD1A-3DE7-4783-9B26-0C61B87A9B98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5C8DD9E-36AE-4E2D-ADAB-09CB5B753017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18" Type="http://schemas.openxmlformats.org/officeDocument/2006/relationships/oleObject" Target="../embeddings/oleObject15.bin"/><Relationship Id="rId26" Type="http://schemas.openxmlformats.org/officeDocument/2006/relationships/oleObject" Target="../embeddings/oleObject23.bin"/><Relationship Id="rId3" Type="http://schemas.openxmlformats.org/officeDocument/2006/relationships/notesSlide" Target="../notesSlides/notesSlide1.xml"/><Relationship Id="rId21" Type="http://schemas.openxmlformats.org/officeDocument/2006/relationships/oleObject" Target="../embeddings/oleObject18.bin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17" Type="http://schemas.openxmlformats.org/officeDocument/2006/relationships/oleObject" Target="../embeddings/oleObject14.bin"/><Relationship Id="rId25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.bin"/><Relationship Id="rId20" Type="http://schemas.openxmlformats.org/officeDocument/2006/relationships/oleObject" Target="../embeddings/oleObject17.bin"/><Relationship Id="rId29" Type="http://schemas.openxmlformats.org/officeDocument/2006/relationships/oleObject" Target="../embeddings/oleObject26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24" Type="http://schemas.openxmlformats.org/officeDocument/2006/relationships/oleObject" Target="../embeddings/oleObject21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2.bin"/><Relationship Id="rId23" Type="http://schemas.openxmlformats.org/officeDocument/2006/relationships/oleObject" Target="../embeddings/oleObject20.bin"/><Relationship Id="rId28" Type="http://schemas.openxmlformats.org/officeDocument/2006/relationships/oleObject" Target="../embeddings/oleObject25.bin"/><Relationship Id="rId10" Type="http://schemas.openxmlformats.org/officeDocument/2006/relationships/oleObject" Target="../embeddings/oleObject7.bin"/><Relationship Id="rId19" Type="http://schemas.openxmlformats.org/officeDocument/2006/relationships/oleObject" Target="../embeddings/oleObject16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Relationship Id="rId22" Type="http://schemas.openxmlformats.org/officeDocument/2006/relationships/oleObject" Target="../embeddings/oleObject19.bin"/><Relationship Id="rId27" Type="http://schemas.openxmlformats.org/officeDocument/2006/relationships/oleObject" Target="../embeddings/oleObject24.bin"/><Relationship Id="rId30" Type="http://schemas.openxmlformats.org/officeDocument/2006/relationships/hyperlink" Target="http://www.sorubak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1" name="Object 13"/>
          <p:cNvGraphicFramePr>
            <a:graphicFrameLocks noChangeAspect="1"/>
          </p:cNvGraphicFramePr>
          <p:nvPr/>
        </p:nvGraphicFramePr>
        <p:xfrm>
          <a:off x="4644008" y="0"/>
          <a:ext cx="1735138" cy="1792288"/>
        </p:xfrm>
        <a:graphic>
          <a:graphicData uri="http://schemas.openxmlformats.org/presentationml/2006/ole">
            <p:oleObj spid="_x0000_s2061" name="Diagramm" r:id="rId4" imgW="1800380" imgH="1857227" progId="MSGraph.Chart.8">
              <p:embed followColorScheme="full"/>
            </p:oleObj>
          </a:graphicData>
        </a:graphic>
      </p:graphicFrame>
      <p:graphicFrame>
        <p:nvGraphicFramePr>
          <p:cNvPr id="2062" name="Object 14"/>
          <p:cNvGraphicFramePr>
            <a:graphicFrameLocks noChangeAspect="1"/>
          </p:cNvGraphicFramePr>
          <p:nvPr/>
        </p:nvGraphicFramePr>
        <p:xfrm>
          <a:off x="304800" y="228600"/>
          <a:ext cx="1666875" cy="1304925"/>
        </p:xfrm>
        <a:graphic>
          <a:graphicData uri="http://schemas.openxmlformats.org/presentationml/2006/ole">
            <p:oleObj spid="_x0000_s2062" name="Diagramm" r:id="rId5" imgW="1752723" imgH="1371695" progId="MSGraph.Chart.8">
              <p:embed followColorScheme="full"/>
            </p:oleObj>
          </a:graphicData>
        </a:graphic>
      </p:graphicFrame>
      <p:graphicFrame>
        <p:nvGraphicFramePr>
          <p:cNvPr id="2065" name="Object 17"/>
          <p:cNvGraphicFramePr>
            <a:graphicFrameLocks noChangeAspect="1"/>
          </p:cNvGraphicFramePr>
          <p:nvPr/>
        </p:nvGraphicFramePr>
        <p:xfrm>
          <a:off x="1835696" y="620688"/>
          <a:ext cx="304800" cy="393700"/>
        </p:xfrm>
        <a:graphic>
          <a:graphicData uri="http://schemas.openxmlformats.org/presentationml/2006/ole">
            <p:oleObj spid="_x0000_s2065" name="Equation" r:id="rId6" imgW="152280" imgH="393480" progId="">
              <p:embed/>
            </p:oleObj>
          </a:graphicData>
        </a:graphic>
      </p:graphicFrame>
      <p:sp>
        <p:nvSpPr>
          <p:cNvPr id="2066" name="Text Box 18"/>
          <p:cNvSpPr txBox="1">
            <a:spLocks noChangeArrowheads="1"/>
          </p:cNvSpPr>
          <p:nvPr/>
        </p:nvSpPr>
        <p:spPr bwMode="auto">
          <a:xfrm>
            <a:off x="2123728" y="692696"/>
            <a:ext cx="68480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1000" dirty="0" smtClean="0"/>
              <a:t>KIRMIZI</a:t>
            </a:r>
            <a:endParaRPr lang="de-DE" sz="1000" dirty="0"/>
          </a:p>
        </p:txBody>
      </p:sp>
      <p:graphicFrame>
        <p:nvGraphicFramePr>
          <p:cNvPr id="2072" name="Object 24"/>
          <p:cNvGraphicFramePr>
            <a:graphicFrameLocks noChangeAspect="1"/>
          </p:cNvGraphicFramePr>
          <p:nvPr/>
        </p:nvGraphicFramePr>
        <p:xfrm>
          <a:off x="6012160" y="620688"/>
          <a:ext cx="304800" cy="393700"/>
        </p:xfrm>
        <a:graphic>
          <a:graphicData uri="http://schemas.openxmlformats.org/presentationml/2006/ole">
            <p:oleObj spid="_x0000_s2072" name="Equation" r:id="rId7" imgW="152280" imgH="393480" progId="">
              <p:embed/>
            </p:oleObj>
          </a:graphicData>
        </a:graphic>
      </p:graphicFrame>
      <p:sp>
        <p:nvSpPr>
          <p:cNvPr id="2073" name="Text Box 25"/>
          <p:cNvSpPr txBox="1">
            <a:spLocks noChangeArrowheads="1"/>
          </p:cNvSpPr>
          <p:nvPr/>
        </p:nvSpPr>
        <p:spPr bwMode="auto">
          <a:xfrm>
            <a:off x="6372200" y="764704"/>
            <a:ext cx="54854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1000" dirty="0" smtClean="0"/>
              <a:t>YEŞİL</a:t>
            </a:r>
            <a:endParaRPr lang="de-DE" sz="1000" dirty="0"/>
          </a:p>
        </p:txBody>
      </p:sp>
      <p:graphicFrame>
        <p:nvGraphicFramePr>
          <p:cNvPr id="2074" name="Object 26"/>
          <p:cNvGraphicFramePr>
            <a:graphicFrameLocks noChangeAspect="1"/>
          </p:cNvGraphicFramePr>
          <p:nvPr/>
        </p:nvGraphicFramePr>
        <p:xfrm>
          <a:off x="4644008" y="1844824"/>
          <a:ext cx="1666875" cy="1303338"/>
        </p:xfrm>
        <a:graphic>
          <a:graphicData uri="http://schemas.openxmlformats.org/presentationml/2006/ole">
            <p:oleObj spid="_x0000_s2074" name="Diagramm" r:id="rId8" imgW="1752723" imgH="1371695" progId="MSGraph.Chart.8">
              <p:embed followColorScheme="full"/>
            </p:oleObj>
          </a:graphicData>
        </a:graphic>
      </p:graphicFrame>
      <p:sp>
        <p:nvSpPr>
          <p:cNvPr id="2077" name="Text Box 29"/>
          <p:cNvSpPr txBox="1">
            <a:spLocks noChangeArrowheads="1"/>
          </p:cNvSpPr>
          <p:nvPr/>
        </p:nvSpPr>
        <p:spPr bwMode="auto">
          <a:xfrm>
            <a:off x="6372200" y="2348880"/>
            <a:ext cx="105990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1000" dirty="0" smtClean="0"/>
              <a:t>KAHVERENGİ</a:t>
            </a:r>
            <a:r>
              <a:rPr lang="de-DE" sz="1000" dirty="0" smtClean="0"/>
              <a:t> </a:t>
            </a:r>
            <a:endParaRPr lang="de-DE" sz="1000" dirty="0"/>
          </a:p>
        </p:txBody>
      </p:sp>
      <p:graphicFrame>
        <p:nvGraphicFramePr>
          <p:cNvPr id="2084" name="Object 36"/>
          <p:cNvGraphicFramePr>
            <a:graphicFrameLocks noChangeAspect="1"/>
          </p:cNvGraphicFramePr>
          <p:nvPr/>
        </p:nvGraphicFramePr>
        <p:xfrm>
          <a:off x="323528" y="1700808"/>
          <a:ext cx="1735138" cy="1792288"/>
        </p:xfrm>
        <a:graphic>
          <a:graphicData uri="http://schemas.openxmlformats.org/presentationml/2006/ole">
            <p:oleObj spid="_x0000_s2084" name="Diagramm" r:id="rId9" imgW="1800380" imgH="1857227" progId="MSGraph.Chart.8">
              <p:embed followColorScheme="full"/>
            </p:oleObj>
          </a:graphicData>
        </a:graphic>
      </p:graphicFrame>
      <p:graphicFrame>
        <p:nvGraphicFramePr>
          <p:cNvPr id="2086" name="Object 38"/>
          <p:cNvGraphicFramePr>
            <a:graphicFrameLocks noChangeAspect="1"/>
          </p:cNvGraphicFramePr>
          <p:nvPr/>
        </p:nvGraphicFramePr>
        <p:xfrm>
          <a:off x="1691680" y="2420888"/>
          <a:ext cx="304800" cy="393700"/>
        </p:xfrm>
        <a:graphic>
          <a:graphicData uri="http://schemas.openxmlformats.org/presentationml/2006/ole">
            <p:oleObj spid="_x0000_s2086" name="Equation" r:id="rId10" imgW="152280" imgH="393480" progId="">
              <p:embed/>
            </p:oleObj>
          </a:graphicData>
        </a:graphic>
      </p:graphicFrame>
      <p:sp>
        <p:nvSpPr>
          <p:cNvPr id="2087" name="Text Box 39"/>
          <p:cNvSpPr txBox="1">
            <a:spLocks noChangeArrowheads="1"/>
          </p:cNvSpPr>
          <p:nvPr/>
        </p:nvSpPr>
        <p:spPr bwMode="auto">
          <a:xfrm>
            <a:off x="2051720" y="2492896"/>
            <a:ext cx="54854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1000" dirty="0" smtClean="0"/>
              <a:t>YEŞİL</a:t>
            </a:r>
            <a:endParaRPr lang="de-DE" sz="1000" dirty="0"/>
          </a:p>
        </p:txBody>
      </p:sp>
      <p:graphicFrame>
        <p:nvGraphicFramePr>
          <p:cNvPr id="2088" name="Object 40"/>
          <p:cNvGraphicFramePr>
            <a:graphicFrameLocks noChangeAspect="1"/>
          </p:cNvGraphicFramePr>
          <p:nvPr/>
        </p:nvGraphicFramePr>
        <p:xfrm>
          <a:off x="395536" y="3068960"/>
          <a:ext cx="1735138" cy="1720279"/>
        </p:xfrm>
        <a:graphic>
          <a:graphicData uri="http://schemas.openxmlformats.org/presentationml/2006/ole">
            <p:oleObj spid="_x0000_s2088" name="Diagramm" r:id="rId11" imgW="1800380" imgH="1857227" progId="MSGraph.Chart.8">
              <p:embed followColorScheme="full"/>
            </p:oleObj>
          </a:graphicData>
        </a:graphic>
      </p:graphicFrame>
      <p:sp>
        <p:nvSpPr>
          <p:cNvPr id="2091" name="Text Box 43"/>
          <p:cNvSpPr txBox="1">
            <a:spLocks noChangeArrowheads="1"/>
          </p:cNvSpPr>
          <p:nvPr/>
        </p:nvSpPr>
        <p:spPr bwMode="auto">
          <a:xfrm>
            <a:off x="2123728" y="3717032"/>
            <a:ext cx="68480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1000" dirty="0" smtClean="0"/>
              <a:t>KIRMIZI</a:t>
            </a:r>
            <a:endParaRPr lang="de-DE" sz="1000" dirty="0"/>
          </a:p>
        </p:txBody>
      </p:sp>
      <p:graphicFrame>
        <p:nvGraphicFramePr>
          <p:cNvPr id="2092" name="Object 44"/>
          <p:cNvGraphicFramePr>
            <a:graphicFrameLocks noChangeAspect="1"/>
          </p:cNvGraphicFramePr>
          <p:nvPr/>
        </p:nvGraphicFramePr>
        <p:xfrm>
          <a:off x="6084168" y="2276872"/>
          <a:ext cx="279400" cy="393700"/>
        </p:xfrm>
        <a:graphic>
          <a:graphicData uri="http://schemas.openxmlformats.org/presentationml/2006/ole">
            <p:oleObj spid="_x0000_s2092" name="Equation" r:id="rId12" imgW="203040" imgH="393480" progId="">
              <p:embed/>
            </p:oleObj>
          </a:graphicData>
        </a:graphic>
      </p:graphicFrame>
      <p:graphicFrame>
        <p:nvGraphicFramePr>
          <p:cNvPr id="2093" name="Object 45"/>
          <p:cNvGraphicFramePr>
            <a:graphicFrameLocks noChangeAspect="1"/>
          </p:cNvGraphicFramePr>
          <p:nvPr/>
        </p:nvGraphicFramePr>
        <p:xfrm>
          <a:off x="1835696" y="3645024"/>
          <a:ext cx="279400" cy="393700"/>
        </p:xfrm>
        <a:graphic>
          <a:graphicData uri="http://schemas.openxmlformats.org/presentationml/2006/ole">
            <p:oleObj spid="_x0000_s2093" name="Equation" r:id="rId13" imgW="139680" imgH="393480" progId="">
              <p:embed/>
            </p:oleObj>
          </a:graphicData>
        </a:graphic>
      </p:graphicFrame>
      <p:graphicFrame>
        <p:nvGraphicFramePr>
          <p:cNvPr id="2094" name="Object 46"/>
          <p:cNvGraphicFramePr>
            <a:graphicFrameLocks noChangeAspect="1"/>
          </p:cNvGraphicFramePr>
          <p:nvPr/>
        </p:nvGraphicFramePr>
        <p:xfrm>
          <a:off x="3059832" y="2420888"/>
          <a:ext cx="1735138" cy="1792288"/>
        </p:xfrm>
        <a:graphic>
          <a:graphicData uri="http://schemas.openxmlformats.org/presentationml/2006/ole">
            <p:oleObj spid="_x0000_s2094" name="Diagramm" r:id="rId14" imgW="1800380" imgH="1857227" progId="MSGraph.Chart.8">
              <p:embed followColorScheme="full"/>
            </p:oleObj>
          </a:graphicData>
        </a:graphic>
      </p:graphicFrame>
      <p:graphicFrame>
        <p:nvGraphicFramePr>
          <p:cNvPr id="2096" name="Object 48"/>
          <p:cNvGraphicFramePr>
            <a:graphicFrameLocks noChangeAspect="1"/>
          </p:cNvGraphicFramePr>
          <p:nvPr/>
        </p:nvGraphicFramePr>
        <p:xfrm>
          <a:off x="4427984" y="3068960"/>
          <a:ext cx="304800" cy="393700"/>
        </p:xfrm>
        <a:graphic>
          <a:graphicData uri="http://schemas.openxmlformats.org/presentationml/2006/ole">
            <p:oleObj spid="_x0000_s2096" name="Equation" r:id="rId15" imgW="152280" imgH="393480" progId="">
              <p:embed/>
            </p:oleObj>
          </a:graphicData>
        </a:graphic>
      </p:graphicFrame>
      <p:sp>
        <p:nvSpPr>
          <p:cNvPr id="2097" name="Text Box 49"/>
          <p:cNvSpPr txBox="1">
            <a:spLocks noChangeArrowheads="1"/>
          </p:cNvSpPr>
          <p:nvPr/>
        </p:nvSpPr>
        <p:spPr bwMode="auto">
          <a:xfrm>
            <a:off x="4788024" y="3140968"/>
            <a:ext cx="80502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1000" dirty="0" smtClean="0"/>
              <a:t>TURUNCU</a:t>
            </a:r>
            <a:endParaRPr lang="de-DE" sz="1000" dirty="0"/>
          </a:p>
        </p:txBody>
      </p:sp>
      <p:graphicFrame>
        <p:nvGraphicFramePr>
          <p:cNvPr id="2098" name="Object 50"/>
          <p:cNvGraphicFramePr>
            <a:graphicFrameLocks noChangeAspect="1"/>
          </p:cNvGraphicFramePr>
          <p:nvPr/>
        </p:nvGraphicFramePr>
        <p:xfrm>
          <a:off x="5652120" y="3068960"/>
          <a:ext cx="1735138" cy="1792288"/>
        </p:xfrm>
        <a:graphic>
          <a:graphicData uri="http://schemas.openxmlformats.org/presentationml/2006/ole">
            <p:oleObj spid="_x0000_s2098" name="Diagramm" r:id="rId16" imgW="1800380" imgH="1857227" progId="MSGraph.Chart.8">
              <p:embed followColorScheme="full"/>
            </p:oleObj>
          </a:graphicData>
        </a:graphic>
      </p:graphicFrame>
      <p:graphicFrame>
        <p:nvGraphicFramePr>
          <p:cNvPr id="2099" name="Object 51"/>
          <p:cNvGraphicFramePr>
            <a:graphicFrameLocks noChangeAspect="1"/>
          </p:cNvGraphicFramePr>
          <p:nvPr/>
        </p:nvGraphicFramePr>
        <p:xfrm>
          <a:off x="150813" y="4530725"/>
          <a:ext cx="1743075" cy="1787525"/>
        </p:xfrm>
        <a:graphic>
          <a:graphicData uri="http://schemas.openxmlformats.org/presentationml/2006/ole">
            <p:oleObj spid="_x0000_s2099" name="Diagramm" r:id="rId17" imgW="1809836" imgH="1857227" progId="MSGraph.Chart.8">
              <p:embed followColorScheme="full"/>
            </p:oleObj>
          </a:graphicData>
        </a:graphic>
      </p:graphicFrame>
      <p:graphicFrame>
        <p:nvGraphicFramePr>
          <p:cNvPr id="2100" name="Object 52"/>
          <p:cNvGraphicFramePr>
            <a:graphicFrameLocks noChangeAspect="1"/>
          </p:cNvGraphicFramePr>
          <p:nvPr/>
        </p:nvGraphicFramePr>
        <p:xfrm>
          <a:off x="2411760" y="4077072"/>
          <a:ext cx="1735138" cy="1792287"/>
        </p:xfrm>
        <a:graphic>
          <a:graphicData uri="http://schemas.openxmlformats.org/presentationml/2006/ole">
            <p:oleObj spid="_x0000_s2100" name="Diagramm" r:id="rId18" imgW="1800380" imgH="1857227" progId="MSGraph.Chart.8">
              <p:embed followColorScheme="full"/>
            </p:oleObj>
          </a:graphicData>
        </a:graphic>
      </p:graphicFrame>
      <p:graphicFrame>
        <p:nvGraphicFramePr>
          <p:cNvPr id="2101" name="Object 53"/>
          <p:cNvGraphicFramePr>
            <a:graphicFrameLocks noChangeAspect="1"/>
          </p:cNvGraphicFramePr>
          <p:nvPr/>
        </p:nvGraphicFramePr>
        <p:xfrm>
          <a:off x="3995936" y="5065713"/>
          <a:ext cx="1735138" cy="1792287"/>
        </p:xfrm>
        <a:graphic>
          <a:graphicData uri="http://schemas.openxmlformats.org/presentationml/2006/ole">
            <p:oleObj spid="_x0000_s2101" name="Diagramm" r:id="rId19" imgW="1800380" imgH="1857227" progId="MSGraph.Chart.8">
              <p:embed followColorScheme="full"/>
            </p:oleObj>
          </a:graphicData>
        </a:graphic>
      </p:graphicFrame>
      <p:graphicFrame>
        <p:nvGraphicFramePr>
          <p:cNvPr id="2102" name="Object 54"/>
          <p:cNvGraphicFramePr>
            <a:graphicFrameLocks noChangeAspect="1"/>
          </p:cNvGraphicFramePr>
          <p:nvPr/>
        </p:nvGraphicFramePr>
        <p:xfrm>
          <a:off x="2483768" y="764704"/>
          <a:ext cx="1735138" cy="1792288"/>
        </p:xfrm>
        <a:graphic>
          <a:graphicData uri="http://schemas.openxmlformats.org/presentationml/2006/ole">
            <p:oleObj spid="_x0000_s2102" name="Diagramm" r:id="rId20" imgW="1800380" imgH="1857227" progId="MSGraph.Chart.8">
              <p:embed followColorScheme="full"/>
            </p:oleObj>
          </a:graphicData>
        </a:graphic>
      </p:graphicFrame>
      <p:graphicFrame>
        <p:nvGraphicFramePr>
          <p:cNvPr id="2104" name="Object 56"/>
          <p:cNvGraphicFramePr>
            <a:graphicFrameLocks noChangeAspect="1"/>
          </p:cNvGraphicFramePr>
          <p:nvPr/>
        </p:nvGraphicFramePr>
        <p:xfrm>
          <a:off x="7020272" y="3717032"/>
          <a:ext cx="304800" cy="393700"/>
        </p:xfrm>
        <a:graphic>
          <a:graphicData uri="http://schemas.openxmlformats.org/presentationml/2006/ole">
            <p:oleObj spid="_x0000_s2104" name="Equation" r:id="rId21" imgW="152280" imgH="393480" progId="">
              <p:embed/>
            </p:oleObj>
          </a:graphicData>
        </a:graphic>
      </p:graphicFrame>
      <p:sp>
        <p:nvSpPr>
          <p:cNvPr id="2105" name="Text Box 57"/>
          <p:cNvSpPr txBox="1">
            <a:spLocks noChangeArrowheads="1"/>
          </p:cNvSpPr>
          <p:nvPr/>
        </p:nvSpPr>
        <p:spPr bwMode="auto">
          <a:xfrm>
            <a:off x="7380312" y="3789040"/>
            <a:ext cx="80502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1000" dirty="0" smtClean="0"/>
              <a:t>TURUNCU</a:t>
            </a:r>
            <a:endParaRPr lang="de-DE" sz="1000" dirty="0"/>
          </a:p>
        </p:txBody>
      </p:sp>
      <p:graphicFrame>
        <p:nvGraphicFramePr>
          <p:cNvPr id="2107" name="Object 59"/>
          <p:cNvGraphicFramePr>
            <a:graphicFrameLocks noChangeAspect="1"/>
          </p:cNvGraphicFramePr>
          <p:nvPr/>
        </p:nvGraphicFramePr>
        <p:xfrm>
          <a:off x="3779912" y="1412776"/>
          <a:ext cx="279400" cy="393700"/>
        </p:xfrm>
        <a:graphic>
          <a:graphicData uri="http://schemas.openxmlformats.org/presentationml/2006/ole">
            <p:oleObj spid="_x0000_s2107" name="Equation" r:id="rId22" imgW="139680" imgH="393480" progId="">
              <p:embed/>
            </p:oleObj>
          </a:graphicData>
        </a:graphic>
      </p:graphicFrame>
      <p:sp>
        <p:nvSpPr>
          <p:cNvPr id="2108" name="Text Box 60"/>
          <p:cNvSpPr txBox="1">
            <a:spLocks noChangeArrowheads="1"/>
          </p:cNvSpPr>
          <p:nvPr/>
        </p:nvSpPr>
        <p:spPr bwMode="auto">
          <a:xfrm>
            <a:off x="4067944" y="1484784"/>
            <a:ext cx="47641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1000" dirty="0" smtClean="0"/>
              <a:t>MOR</a:t>
            </a:r>
            <a:endParaRPr lang="de-DE" sz="1000" dirty="0"/>
          </a:p>
        </p:txBody>
      </p:sp>
      <p:graphicFrame>
        <p:nvGraphicFramePr>
          <p:cNvPr id="2110" name="Object 62"/>
          <p:cNvGraphicFramePr>
            <a:graphicFrameLocks noChangeAspect="1"/>
          </p:cNvGraphicFramePr>
          <p:nvPr/>
        </p:nvGraphicFramePr>
        <p:xfrm>
          <a:off x="3779912" y="4725144"/>
          <a:ext cx="304800" cy="393700"/>
        </p:xfrm>
        <a:graphic>
          <a:graphicData uri="http://schemas.openxmlformats.org/presentationml/2006/ole">
            <p:oleObj spid="_x0000_s2110" name="Equation" r:id="rId23" imgW="152280" imgH="393480" progId="">
              <p:embed/>
            </p:oleObj>
          </a:graphicData>
        </a:graphic>
      </p:graphicFrame>
      <p:sp>
        <p:nvSpPr>
          <p:cNvPr id="2111" name="Text Box 63"/>
          <p:cNvSpPr txBox="1">
            <a:spLocks noChangeArrowheads="1"/>
          </p:cNvSpPr>
          <p:nvPr/>
        </p:nvSpPr>
        <p:spPr bwMode="auto">
          <a:xfrm>
            <a:off x="4067944" y="4797152"/>
            <a:ext cx="52770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1000" dirty="0" smtClean="0"/>
              <a:t>MAVİ</a:t>
            </a:r>
            <a:endParaRPr lang="de-DE" sz="1000" dirty="0"/>
          </a:p>
        </p:txBody>
      </p:sp>
      <p:graphicFrame>
        <p:nvGraphicFramePr>
          <p:cNvPr id="2113" name="Object 65"/>
          <p:cNvGraphicFramePr>
            <a:graphicFrameLocks noChangeAspect="1"/>
          </p:cNvGraphicFramePr>
          <p:nvPr/>
        </p:nvGraphicFramePr>
        <p:xfrm>
          <a:off x="5292080" y="5733256"/>
          <a:ext cx="250825" cy="393700"/>
        </p:xfrm>
        <a:graphic>
          <a:graphicData uri="http://schemas.openxmlformats.org/presentationml/2006/ole">
            <p:oleObj spid="_x0000_s2113" name="Equation" r:id="rId24" imgW="190440" imgH="393480" progId="">
              <p:embed/>
            </p:oleObj>
          </a:graphicData>
        </a:graphic>
      </p:graphicFrame>
      <p:sp>
        <p:nvSpPr>
          <p:cNvPr id="2114" name="Text Box 66"/>
          <p:cNvSpPr txBox="1">
            <a:spLocks noChangeArrowheads="1"/>
          </p:cNvSpPr>
          <p:nvPr/>
        </p:nvSpPr>
        <p:spPr bwMode="auto">
          <a:xfrm>
            <a:off x="5508104" y="5805264"/>
            <a:ext cx="52770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1000" dirty="0" smtClean="0"/>
              <a:t>MAVİ</a:t>
            </a:r>
            <a:endParaRPr lang="de-DE" sz="1000" dirty="0"/>
          </a:p>
        </p:txBody>
      </p:sp>
      <p:graphicFrame>
        <p:nvGraphicFramePr>
          <p:cNvPr id="2116" name="Object 68"/>
          <p:cNvGraphicFramePr>
            <a:graphicFrameLocks noChangeAspect="1"/>
          </p:cNvGraphicFramePr>
          <p:nvPr/>
        </p:nvGraphicFramePr>
        <p:xfrm>
          <a:off x="1475656" y="5229200"/>
          <a:ext cx="279400" cy="393700"/>
        </p:xfrm>
        <a:graphic>
          <a:graphicData uri="http://schemas.openxmlformats.org/presentationml/2006/ole">
            <p:oleObj spid="_x0000_s2116" name="Equation" r:id="rId25" imgW="203040" imgH="393480" progId="">
              <p:embed/>
            </p:oleObj>
          </a:graphicData>
        </a:graphic>
      </p:graphicFrame>
      <p:sp>
        <p:nvSpPr>
          <p:cNvPr id="2117" name="Text Box 69"/>
          <p:cNvSpPr txBox="1">
            <a:spLocks noChangeArrowheads="1"/>
          </p:cNvSpPr>
          <p:nvPr/>
        </p:nvSpPr>
        <p:spPr bwMode="auto">
          <a:xfrm>
            <a:off x="1763688" y="5301208"/>
            <a:ext cx="47641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1000" dirty="0" smtClean="0"/>
              <a:t>SARI</a:t>
            </a:r>
            <a:endParaRPr lang="de-DE" sz="1000" dirty="0"/>
          </a:p>
        </p:txBody>
      </p:sp>
      <p:graphicFrame>
        <p:nvGraphicFramePr>
          <p:cNvPr id="2118" name="Object 70"/>
          <p:cNvGraphicFramePr>
            <a:graphicFrameLocks noChangeAspect="1"/>
          </p:cNvGraphicFramePr>
          <p:nvPr/>
        </p:nvGraphicFramePr>
        <p:xfrm>
          <a:off x="6084168" y="4653136"/>
          <a:ext cx="1735138" cy="1792288"/>
        </p:xfrm>
        <a:graphic>
          <a:graphicData uri="http://schemas.openxmlformats.org/presentationml/2006/ole">
            <p:oleObj spid="_x0000_s2118" name="Diagramm" r:id="rId26" imgW="1800380" imgH="1857227" progId="MSGraph.Chart.8">
              <p:embed followColorScheme="full"/>
            </p:oleObj>
          </a:graphicData>
        </a:graphic>
      </p:graphicFrame>
      <p:graphicFrame>
        <p:nvGraphicFramePr>
          <p:cNvPr id="2120" name="Object 72"/>
          <p:cNvGraphicFramePr>
            <a:graphicFrameLocks noChangeAspect="1"/>
          </p:cNvGraphicFramePr>
          <p:nvPr/>
        </p:nvGraphicFramePr>
        <p:xfrm>
          <a:off x="7452320" y="5229200"/>
          <a:ext cx="304800" cy="393700"/>
        </p:xfrm>
        <a:graphic>
          <a:graphicData uri="http://schemas.openxmlformats.org/presentationml/2006/ole">
            <p:oleObj spid="_x0000_s2120" name="Equation" r:id="rId27" imgW="152280" imgH="393480" progId="">
              <p:embed/>
            </p:oleObj>
          </a:graphicData>
        </a:graphic>
      </p:graphicFrame>
      <p:sp>
        <p:nvSpPr>
          <p:cNvPr id="2121" name="Text Box 73"/>
          <p:cNvSpPr txBox="1">
            <a:spLocks noChangeArrowheads="1"/>
          </p:cNvSpPr>
          <p:nvPr/>
        </p:nvSpPr>
        <p:spPr bwMode="auto">
          <a:xfrm>
            <a:off x="7740352" y="5301208"/>
            <a:ext cx="68480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1000" dirty="0" smtClean="0"/>
              <a:t>KIRMIZI</a:t>
            </a:r>
            <a:endParaRPr lang="de-DE" sz="1000" dirty="0"/>
          </a:p>
        </p:txBody>
      </p:sp>
      <p:graphicFrame>
        <p:nvGraphicFramePr>
          <p:cNvPr id="2122" name="Object 74"/>
          <p:cNvGraphicFramePr>
            <a:graphicFrameLocks noChangeAspect="1"/>
          </p:cNvGraphicFramePr>
          <p:nvPr/>
        </p:nvGraphicFramePr>
        <p:xfrm>
          <a:off x="6444208" y="980728"/>
          <a:ext cx="1666875" cy="1303338"/>
        </p:xfrm>
        <a:graphic>
          <a:graphicData uri="http://schemas.openxmlformats.org/presentationml/2006/ole">
            <p:oleObj spid="_x0000_s2122" name="Diagramm" r:id="rId28" imgW="1752723" imgH="1371695" progId="MSGraph.Chart.8">
              <p:embed followColorScheme="full"/>
            </p:oleObj>
          </a:graphicData>
        </a:graphic>
      </p:graphicFrame>
      <p:sp>
        <p:nvSpPr>
          <p:cNvPr id="2124" name="Text Box 76"/>
          <p:cNvSpPr txBox="1">
            <a:spLocks noChangeArrowheads="1"/>
          </p:cNvSpPr>
          <p:nvPr/>
        </p:nvSpPr>
        <p:spPr bwMode="auto">
          <a:xfrm>
            <a:off x="8100393" y="1412776"/>
            <a:ext cx="5760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tr-TR" sz="1000" dirty="0" smtClean="0"/>
              <a:t>SİYAH</a:t>
            </a:r>
            <a:endParaRPr lang="de-DE" sz="1000" dirty="0"/>
          </a:p>
        </p:txBody>
      </p:sp>
      <p:graphicFrame>
        <p:nvGraphicFramePr>
          <p:cNvPr id="2125" name="Object 77"/>
          <p:cNvGraphicFramePr>
            <a:graphicFrameLocks noChangeAspect="1"/>
          </p:cNvGraphicFramePr>
          <p:nvPr/>
        </p:nvGraphicFramePr>
        <p:xfrm>
          <a:off x="7812360" y="1340768"/>
          <a:ext cx="279400" cy="393700"/>
        </p:xfrm>
        <a:graphic>
          <a:graphicData uri="http://schemas.openxmlformats.org/presentationml/2006/ole">
            <p:oleObj spid="_x0000_s2125" name="Equation" r:id="rId29" imgW="203040" imgH="393480" progId="">
              <p:embed/>
            </p:oleObj>
          </a:graphicData>
        </a:graphic>
      </p:graphicFrame>
      <p:sp>
        <p:nvSpPr>
          <p:cNvPr id="2126" name="Text Box 78"/>
          <p:cNvSpPr txBox="1">
            <a:spLocks noChangeArrowheads="1"/>
          </p:cNvSpPr>
          <p:nvPr/>
        </p:nvSpPr>
        <p:spPr bwMode="auto">
          <a:xfrm>
            <a:off x="2849563" y="0"/>
            <a:ext cx="167798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uhaus 93" pitchFamily="82" charset="0"/>
                <a:hlinkClick r:id="rId30"/>
              </a:rPr>
              <a:t>www.sorubak.com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31849B"/>
                </a:solidFill>
                <a:effectLst/>
                <a:latin typeface="Bauhaus 93" pitchFamily="82" charset="0"/>
              </a:rPr>
              <a:t>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15</Words>
  <Application>Microsoft Office PowerPoint</Application>
  <PresentationFormat>Ekran Gösterisi (4:3)</PresentationFormat>
  <Paragraphs>15</Paragraphs>
  <Slides>1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1</vt:i4>
      </vt:variant>
    </vt:vector>
  </HeadingPairs>
  <TitlesOfParts>
    <vt:vector size="4" baseType="lpstr">
      <vt:lpstr>Standarddesign</vt:lpstr>
      <vt:lpstr>Diagramm</vt:lpstr>
      <vt:lpstr>Equation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9</cp:revision>
  <dcterms:created xsi:type="dcterms:W3CDTF">2003-10-17T10:07:16Z</dcterms:created>
  <dcterms:modified xsi:type="dcterms:W3CDTF">2018-03-12T07:55:57Z</dcterms:modified>
  <cp:category>www.sorubak.com</cp:category>
</cp:coreProperties>
</file>