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13" r:id="rId3"/>
    <p:sldId id="338" r:id="rId4"/>
    <p:sldId id="339" r:id="rId5"/>
    <p:sldId id="337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  <p:sldId id="336" r:id="rId19"/>
    <p:sldId id="340" r:id="rId20"/>
    <p:sldId id="341" r:id="rId21"/>
    <p:sldId id="342" r:id="rId22"/>
    <p:sldId id="343" r:id="rId23"/>
    <p:sldId id="344" r:id="rId24"/>
    <p:sldId id="345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0ECAA-5F90-436A-B9B5-5F34838C02E0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10CE7-28F8-4202-A9C7-4135473A563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10CE7-28F8-4202-A9C7-4135473A5633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20.04.2018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ÇEVRESİ PROBLEMLERİ SUNUSU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kısa kenarının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katı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dikdörtgenin uzun kenarı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136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bu dikdörtgenin çevresi kaç cm’dir?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17491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 uzunluğu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tane kare yan yana getirilip birleştirilirse yeni oluşan şeklin çevresinin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katı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9228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kare ile bir çemberin çevresi aynı uzunluktadır. Çemberin çevre uzunluğu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karenin bir kenarı kaç cm’dir?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2054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kare ile eşkenar üçgenin kenar uzunlukları eşittir. Üçgenin çevresi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karenin çevresi kaç cm’dir?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186583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112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dikdörtgenin uzun kenarı kısa kenarının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katı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 uzun kenarı kaç cm’dir?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0307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 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kısa kenarı bunun yarısı olan dikdörtgen biçimindeki tarlamın etrafına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altışar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aralıklarla ağaç dikecek olursak kaç ağaç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6740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 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kısa kenarı bunun yarısı olan dikdörtgen biçimindeki tarlamın etrafına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altışar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metre aralıklarla ağaç dikecek olursak kaç ağaç dikeriz?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5561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kenarı, kısa kenarın 3 katı olan bir dikdörtgenin çevresi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cm’dir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Uzun kenar kaç cm’dir?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746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dikdörtgenin uzun kenarı, kısa kenarın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katından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eksiktir. Bu dikdörtgenin çevresi kaç cm’dir?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21435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 m,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 şeklindeki bir arsanın bir uzun kenarı kaç m’dir?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99348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ÇEVRESİ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4635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*KURAL: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742950" cy="7179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691" y="916931"/>
            <a:ext cx="604512" cy="566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25794" y="148366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çevresini bulmak için; bir kısa kenar ile bir uzun kenarı toplar, toplamı iki ile çarparız.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0797" y="4038213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Ç= (a + b ) x 2=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8309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 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dikdörtgenin uzun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Kenarı kısa kenarın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katından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eksiktir.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göre kenar uzunluklarını bulun.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3454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uzun kenarın yarısından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fazla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dikdörtgenin çevresi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 cm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 uzunluklarını bulun.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422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Boyu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eninden 21 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olan dikdörtgenin çevresi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 cm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Buna göre kenar uzunluklarını bulun.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1617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112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dikdörtgenin, uzunluğu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genişliğinin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katı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dır. Bu dikdörtgenin uzun kenarı ve kısa kenarı kaç cm’dir?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9199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</a:t>
            </a:r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ÇEVRESİ PROBLEMLERİ SUNUSU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970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ÇEVRESİ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46356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*ya da: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742950" cy="7179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691" y="916931"/>
            <a:ext cx="604512" cy="566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25794" y="1483668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kenarı kısa kenarla, uzun kenarı uzun kenarla toplar, toplamları toplarız.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398" y="4778486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Ç= (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a+a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+(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b+b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918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ÇEVRESİ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846356"/>
            <a:ext cx="88824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*veya: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742950" cy="7179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691" y="916931"/>
            <a:ext cx="604512" cy="566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25794" y="1483668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kenarla ikiyi, bir uzun kenarla ikiyi çarpar, çarpımları toplarız.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398" y="4778486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Ç= (ax2) +(bx2)=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2639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 şeklindeki bahçemizin eni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 metre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 Boyu ise eninin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katıdır. Bahçemizin çevresi kaç m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1349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250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m, boyu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340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olan dikdörtgen şeklindeki bahçemin etrafına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sıra tel çekeceğim. 1 m tel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 ise tüm masrafım kaç TL olur?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74979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dikdörtgenin çevresinin 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Birinci dikdörtgenin çevresi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 cm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İkinci dikdörtgenin kısa kenarı en az kaç cm olur?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595718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dikdörtgenin uzun kenarı kısa kenarının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katından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fazladır. Dikdörtgenin çevresi 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olduğuna göre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 ve uzun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kenarı kaç cm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22155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bir dikdörtgenin uzun kenarı, kısa kenarının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katıdır. Buna göre kısa kenarı kaç cm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044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55396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585</Words>
  <PresentationFormat>Ekran Gösterisi (4:3)</PresentationFormat>
  <Paragraphs>90</Paragraphs>
  <Slides>24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2013-07-01T19:15:16Z</dcterms:created>
  <dcterms:modified xsi:type="dcterms:W3CDTF">2018-04-20T10:12:10Z</dcterms:modified>
  <cp:category>www.sorubak.com</cp:category>
</cp:coreProperties>
</file>