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60" r:id="rId4"/>
    <p:sldId id="259" r:id="rId5"/>
    <p:sldId id="266" r:id="rId6"/>
    <p:sldId id="268" r:id="rId7"/>
    <p:sldId id="267" r:id="rId8"/>
    <p:sldId id="264" r:id="rId9"/>
    <p:sldId id="263" r:id="rId10"/>
    <p:sldId id="262" r:id="rId11"/>
    <p:sldId id="271" r:id="rId12"/>
    <p:sldId id="270" r:id="rId13"/>
    <p:sldId id="274" r:id="rId14"/>
    <p:sldId id="273" r:id="rId15"/>
    <p:sldId id="272" r:id="rId16"/>
    <p:sldId id="269" r:id="rId17"/>
    <p:sldId id="276" r:id="rId18"/>
    <p:sldId id="275" r:id="rId19"/>
    <p:sldId id="261" r:id="rId20"/>
    <p:sldId id="278" r:id="rId21"/>
    <p:sldId id="281" r:id="rId22"/>
    <p:sldId id="280" r:id="rId23"/>
    <p:sldId id="279" r:id="rId24"/>
    <p:sldId id="285" r:id="rId25"/>
    <p:sldId id="284" r:id="rId26"/>
    <p:sldId id="283" r:id="rId27"/>
    <p:sldId id="282" r:id="rId28"/>
    <p:sldId id="287" r:id="rId29"/>
    <p:sldId id="289" r:id="rId30"/>
    <p:sldId id="288" r:id="rId31"/>
    <p:sldId id="286" r:id="rId32"/>
    <p:sldId id="292" r:id="rId33"/>
    <p:sldId id="291" r:id="rId34"/>
    <p:sldId id="290" r:id="rId35"/>
    <p:sldId id="294" r:id="rId36"/>
    <p:sldId id="293" r:id="rId37"/>
    <p:sldId id="298" r:id="rId38"/>
    <p:sldId id="297" r:id="rId39"/>
    <p:sldId id="296" r:id="rId40"/>
    <p:sldId id="295" r:id="rId41"/>
    <p:sldId id="277" r:id="rId42"/>
    <p:sldId id="301" r:id="rId43"/>
    <p:sldId id="300" r:id="rId44"/>
    <p:sldId id="299" r:id="rId45"/>
    <p:sldId id="303" r:id="rId46"/>
    <p:sldId id="304" r:id="rId4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104" y="-7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91FF04-7A73-4237-AB57-829704517A4F}" type="datetimeFigureOut">
              <a:rPr lang="tr-TR" smtClean="0"/>
              <a:pPr/>
              <a:t>19.09.2017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791C2A-C135-4953-93B6-5CCB23D2D67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86890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baseline="0" dirty="0" smtClean="0"/>
              <a:t>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791C2A-C135-4953-93B6-5CCB23D2D676}" type="slidenum">
              <a:rPr lang="tr-TR" smtClean="0"/>
              <a:pPr/>
              <a:t>46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77434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19.09.2017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19.09.2017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19.09.2017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19.09.2017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0223" y="76470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VÜCUDUMUZUN BİLMECESİNİ ÇÖZELİM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314096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623" y="480264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49559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41384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78452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86240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42930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4293096"/>
            <a:ext cx="9143999" cy="2564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59774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79632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57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06424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51863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6588224" y="1988840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eklem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8316416" y="2564904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kas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012160" y="2564904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Kafatası, omurga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0149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6660232" y="116632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>
                <a:solidFill>
                  <a:srgbClr val="FF0000"/>
                </a:solidFill>
                <a:latin typeface="Rockwell Extra Bold" pitchFamily="18" charset="0"/>
              </a:rPr>
              <a:t>B. masasındaki yarışmacı kaybetmiştir 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23528" y="908720"/>
            <a:ext cx="792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solidFill>
                  <a:srgbClr val="FF0000"/>
                </a:solidFill>
                <a:latin typeface="Rockwell Extra Bold" pitchFamily="18" charset="0"/>
              </a:rPr>
              <a:t>1 ve 2. sorularda yanlışlık yapmıştır</a:t>
            </a:r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. 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39552" y="5517232"/>
            <a:ext cx="8424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Kaslar etkilidir. Kaslar iskeletimizin yüzeyini kaplayan yapıdır.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5758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0" y="0"/>
            <a:ext cx="914008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07110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65" y="0"/>
            <a:ext cx="9132235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65" y="5057775"/>
            <a:ext cx="9132235" cy="1800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25091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11" y="0"/>
            <a:ext cx="9147111" cy="19888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988840"/>
            <a:ext cx="9144000" cy="48691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71595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524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524500"/>
            <a:ext cx="9144000" cy="1333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03737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79" y="1"/>
            <a:ext cx="9131222" cy="9807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79" y="980728"/>
            <a:ext cx="9131221" cy="58772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60731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66003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15567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484784"/>
            <a:ext cx="9144000" cy="5373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01676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44457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11222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78" y="-1555"/>
            <a:ext cx="9131222" cy="45354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1" y="4533900"/>
            <a:ext cx="9145421" cy="2324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0843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462" y="0"/>
            <a:ext cx="9167462" cy="5445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99" y="5445224"/>
            <a:ext cx="9132101" cy="1412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5413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15567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83" y="1484784"/>
            <a:ext cx="9123717" cy="5373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83306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98694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5" y="0"/>
            <a:ext cx="9141296" cy="37170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5" y="3645024"/>
            <a:ext cx="9141295" cy="3212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79980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9278"/>
            <a:ext cx="9143999" cy="6887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28079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5157936" y="3861048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burun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5174502" y="4261158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yutak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157936" y="4581128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gırtlak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157936" y="4867550"/>
            <a:ext cx="2726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Soluk borusu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174502" y="5301208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akciğer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1122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131840" y="2492896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yutak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23528" y="4365104"/>
            <a:ext cx="23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burun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128426" y="3861048"/>
            <a:ext cx="2667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akciğer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084168" y="4183440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gırtlak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3022120" y="5805264"/>
            <a:ext cx="29180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Soluk borusu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9712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11967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80051"/>
            <a:ext cx="9144000" cy="56779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27373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81058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51528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771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5" y="0"/>
            <a:ext cx="6156176" cy="4149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5" y="4149080"/>
            <a:ext cx="6156175" cy="2708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43518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543"/>
            <a:ext cx="4181475" cy="682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Düz Ok Bağlayıcısı 4"/>
          <p:cNvCxnSpPr/>
          <p:nvPr/>
        </p:nvCxnSpPr>
        <p:spPr>
          <a:xfrm>
            <a:off x="2339752" y="836712"/>
            <a:ext cx="2376264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21024"/>
            <a:ext cx="4427984" cy="2809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98141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14847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84783"/>
            <a:ext cx="9144000" cy="53779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15646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57166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8316416" y="3019018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D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8318918" y="3419128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A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8316415" y="3819238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M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8297145" y="4219348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A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8297145" y="4609586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R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4716016" y="4609586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K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4716016" y="5009696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A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4696746" y="5409806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L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716016" y="5854473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P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5078558" y="5009696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K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5566861" y="5010710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C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6052662" y="5010710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İ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6538463" y="5010710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G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7018381" y="5010710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E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7380312" y="5022609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R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6052662" y="3809366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O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044278" y="4199604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K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6052662" y="4632371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S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6057665" y="5466262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J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4" name="Metin kutusu 23"/>
          <p:cNvSpPr txBox="1"/>
          <p:nvPr/>
        </p:nvSpPr>
        <p:spPr>
          <a:xfrm>
            <a:off x="6035894" y="5856500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E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5" name="Metin kutusu 24"/>
          <p:cNvSpPr txBox="1"/>
          <p:nvPr/>
        </p:nvSpPr>
        <p:spPr>
          <a:xfrm>
            <a:off x="6035894" y="6256610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N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6" name="Metin kutusu 25"/>
          <p:cNvSpPr txBox="1"/>
          <p:nvPr/>
        </p:nvSpPr>
        <p:spPr>
          <a:xfrm>
            <a:off x="5571864" y="3809366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S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7" name="Metin kutusu 26"/>
          <p:cNvSpPr txBox="1"/>
          <p:nvPr/>
        </p:nvSpPr>
        <p:spPr>
          <a:xfrm>
            <a:off x="6538463" y="3820252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L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8" name="Metin kutusu 27"/>
          <p:cNvSpPr txBox="1"/>
          <p:nvPr/>
        </p:nvSpPr>
        <p:spPr>
          <a:xfrm>
            <a:off x="7009997" y="3800508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U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7380312" y="3799494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N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30" name="Metin kutusu 29"/>
          <p:cNvSpPr txBox="1"/>
          <p:nvPr/>
        </p:nvSpPr>
        <p:spPr>
          <a:xfrm>
            <a:off x="7866113" y="3800508"/>
            <a:ext cx="485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U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7130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899592" y="6165304"/>
            <a:ext cx="5472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solidFill>
                  <a:srgbClr val="FF0000"/>
                </a:solidFill>
                <a:latin typeface="Rockwell Extra Bold" pitchFamily="18" charset="0"/>
              </a:rPr>
              <a:t>Çiğdem, Murat, Selim</a:t>
            </a:r>
          </a:p>
        </p:txBody>
      </p:sp>
    </p:spTree>
    <p:extLst>
      <p:ext uri="{BB962C8B-B14F-4D97-AF65-F5344CB8AC3E}">
        <p14:creationId xmlns:p14="http://schemas.microsoft.com/office/powerpoint/2010/main" xmlns="" val="2263383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5364088" y="1556792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solidFill>
                  <a:srgbClr val="FF0000"/>
                </a:solidFill>
                <a:latin typeface="Rockwell Extra Bold" pitchFamily="18" charset="0"/>
              </a:rPr>
              <a:t> enerji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004048" y="3028890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solidFill>
                  <a:srgbClr val="FF0000"/>
                </a:solidFill>
                <a:latin typeface="Rockwell Extra Bold" pitchFamily="18" charset="0"/>
              </a:rPr>
              <a:t> yapılarda 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6300192" y="4077072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solidFill>
                  <a:srgbClr val="FF0000"/>
                </a:solidFill>
                <a:latin typeface="Rockwell Extra Bold" pitchFamily="18" charset="0"/>
              </a:rPr>
              <a:t>vücuda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3296950" y="5589240"/>
            <a:ext cx="1707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solidFill>
                  <a:srgbClr val="FF0000"/>
                </a:solidFill>
                <a:latin typeface="Rockwell Extra Bold" pitchFamily="18" charset="0"/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  <a:latin typeface="Rockwell Extra Bold" pitchFamily="18" charset="0"/>
              </a:rPr>
              <a:t>karbondi</a:t>
            </a:r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                          </a:t>
            </a:r>
            <a:r>
              <a:rPr lang="tr-TR" sz="2000" dirty="0" err="1" smtClean="0">
                <a:solidFill>
                  <a:srgbClr val="FF0000"/>
                </a:solidFill>
                <a:latin typeface="Rockwell Extra Bold" pitchFamily="18" charset="0"/>
              </a:rPr>
              <a:t>okasit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8312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66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683568" y="908720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D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83568" y="170080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D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83568" y="242088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Y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83568" y="314096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D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83568" y="386104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D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683568" y="458112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Y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683568" y="530120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D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683568" y="6093296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D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8981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0223" y="76470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VÜCUDUMUZUN BİLMECESİNİ ÇÖZELİM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314096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623" y="480264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5628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42" y="16835"/>
            <a:ext cx="4181475" cy="682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Düz Ok Bağlayıcısı 9"/>
          <p:cNvCxnSpPr/>
          <p:nvPr/>
        </p:nvCxnSpPr>
        <p:spPr>
          <a:xfrm>
            <a:off x="2134279" y="1628800"/>
            <a:ext cx="2090738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5017" y="1485595"/>
            <a:ext cx="4918984" cy="3886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70368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280"/>
            <a:ext cx="4181475" cy="682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070791" y="2420888"/>
            <a:ext cx="2090738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1475" y="1412776"/>
            <a:ext cx="4908096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36398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938" y="0"/>
            <a:ext cx="4181475" cy="682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6" name="Düz Ok Bağlayıcısı 15"/>
          <p:cNvCxnSpPr/>
          <p:nvPr/>
        </p:nvCxnSpPr>
        <p:spPr>
          <a:xfrm>
            <a:off x="3347864" y="2780928"/>
            <a:ext cx="1296144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>
            <a:off x="755576" y="2996952"/>
            <a:ext cx="3888432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 flipV="1">
            <a:off x="2650576" y="4005064"/>
            <a:ext cx="1921424" cy="5787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/>
          <p:nvPr/>
        </p:nvCxnSpPr>
        <p:spPr>
          <a:xfrm flipV="1">
            <a:off x="1763688" y="4077072"/>
            <a:ext cx="266429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0783" y="2500114"/>
            <a:ext cx="4473217" cy="34491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86987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13407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77233"/>
            <a:ext cx="9143999" cy="47440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5867400"/>
            <a:ext cx="9143998" cy="990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63114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763688" y="3228945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kafatası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11560" y="3861048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Omurga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11560" y="4797152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Göğüs kafesi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851919" y="5445224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hareket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0327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119</Words>
  <Application>www.sorubak.com</Application>
  <PresentationFormat>Ekran Gösterisi (4:3)</PresentationFormat>
  <Paragraphs>71</Paragraphs>
  <Slides>46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46</vt:i4>
      </vt:variant>
    </vt:vector>
  </HeadingPairs>
  <TitlesOfParts>
    <vt:vector size="4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65</cp:revision>
  <dcterms:created xsi:type="dcterms:W3CDTF">2013-07-01T19:15:16Z</dcterms:created>
  <dcterms:modified xsi:type="dcterms:W3CDTF">2017-09-19T06:47:11Z</dcterms:modified>
  <cp:category>www.sorubak.com</cp:category>
</cp:coreProperties>
</file>