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FF"/>
    <a:srgbClr val="66FFCC"/>
    <a:srgbClr val="CC0000"/>
    <a:srgbClr val="00CC99"/>
    <a:srgbClr val="00FFCC"/>
    <a:srgbClr val="CC0099"/>
    <a:srgbClr val="CC00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6" autoAdjust="0"/>
    <p:restoredTop sz="94710" autoAdjust="0"/>
  </p:normalViewPr>
  <p:slideViewPr>
    <p:cSldViewPr>
      <p:cViewPr>
        <p:scale>
          <a:sx n="73" d="100"/>
          <a:sy n="73" d="100"/>
        </p:scale>
        <p:origin x="-1332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D0D7-B1F7-455E-9270-5A2DC7B428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BD8C7-01D1-40F7-858A-7FF8754E1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C797B-5FB5-4F80-976F-8F557CB439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142BD-8CCA-469F-B7AE-A2F0D8C5CC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07330-A9AB-4A76-B9D7-37FD201FF9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04683-4508-40DA-A77C-CEE002885BE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E217D-9196-4FF0-B4AB-87B5616F61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55769-E7D3-451B-A2F2-C812F0D22B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45D48-D9D2-4C0F-9CFA-9B5B0A3991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22DE6-55CB-40B0-8AB4-6669F8F7AE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8D643-1A62-4FD5-B6CA-57601FBE8F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92562DC-E87E-49E7-A81E-19B29A1B5F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91"/>
          <p:cNvGrpSpPr>
            <a:grpSpLocks/>
          </p:cNvGrpSpPr>
          <p:nvPr/>
        </p:nvGrpSpPr>
        <p:grpSpPr bwMode="auto">
          <a:xfrm>
            <a:off x="2255838" y="1077913"/>
            <a:ext cx="4602162" cy="4938712"/>
            <a:chOff x="1185" y="679"/>
            <a:chExt cx="2899" cy="3111"/>
          </a:xfrm>
        </p:grpSpPr>
        <p:sp>
          <p:nvSpPr>
            <p:cNvPr id="2080" name="Freeform 3"/>
            <p:cNvSpPr>
              <a:spLocks/>
            </p:cNvSpPr>
            <p:nvPr/>
          </p:nvSpPr>
          <p:spPr bwMode="auto">
            <a:xfrm>
              <a:off x="1185" y="679"/>
              <a:ext cx="2899" cy="3111"/>
            </a:xfrm>
            <a:custGeom>
              <a:avLst/>
              <a:gdLst>
                <a:gd name="T0" fmla="*/ 470 w 2899"/>
                <a:gd name="T1" fmla="*/ 2831 h 3111"/>
                <a:gd name="T2" fmla="*/ 405 w 2899"/>
                <a:gd name="T3" fmla="*/ 2582 h 3111"/>
                <a:gd name="T4" fmla="*/ 304 w 2899"/>
                <a:gd name="T5" fmla="*/ 2439 h 3111"/>
                <a:gd name="T6" fmla="*/ 101 w 2899"/>
                <a:gd name="T7" fmla="*/ 2390 h 3111"/>
                <a:gd name="T8" fmla="*/ 15 w 2899"/>
                <a:gd name="T9" fmla="*/ 2377 h 3111"/>
                <a:gd name="T10" fmla="*/ 15 w 2899"/>
                <a:gd name="T11" fmla="*/ 2408 h 3111"/>
                <a:gd name="T12" fmla="*/ 44 w 2899"/>
                <a:gd name="T13" fmla="*/ 2004 h 3111"/>
                <a:gd name="T14" fmla="*/ 87 w 2899"/>
                <a:gd name="T15" fmla="*/ 1699 h 3111"/>
                <a:gd name="T16" fmla="*/ 145 w 2899"/>
                <a:gd name="T17" fmla="*/ 1481 h 3111"/>
                <a:gd name="T18" fmla="*/ 217 w 2899"/>
                <a:gd name="T19" fmla="*/ 1332 h 3111"/>
                <a:gd name="T20" fmla="*/ 398 w 2899"/>
                <a:gd name="T21" fmla="*/ 1189 h 3111"/>
                <a:gd name="T22" fmla="*/ 752 w 2899"/>
                <a:gd name="T23" fmla="*/ 1108 h 3111"/>
                <a:gd name="T24" fmla="*/ 998 w 2899"/>
                <a:gd name="T25" fmla="*/ 1077 h 3111"/>
                <a:gd name="T26" fmla="*/ 1121 w 2899"/>
                <a:gd name="T27" fmla="*/ 1064 h 3111"/>
                <a:gd name="T28" fmla="*/ 1171 w 2899"/>
                <a:gd name="T29" fmla="*/ 1015 h 3111"/>
                <a:gd name="T30" fmla="*/ 1164 w 2899"/>
                <a:gd name="T31" fmla="*/ 934 h 3111"/>
                <a:gd name="T32" fmla="*/ 1063 w 2899"/>
                <a:gd name="T33" fmla="*/ 903 h 3111"/>
                <a:gd name="T34" fmla="*/ 904 w 2899"/>
                <a:gd name="T35" fmla="*/ 915 h 3111"/>
                <a:gd name="T36" fmla="*/ 824 w 2899"/>
                <a:gd name="T37" fmla="*/ 853 h 3111"/>
                <a:gd name="T38" fmla="*/ 817 w 2899"/>
                <a:gd name="T39" fmla="*/ 797 h 3111"/>
                <a:gd name="T40" fmla="*/ 824 w 2899"/>
                <a:gd name="T41" fmla="*/ 716 h 3111"/>
                <a:gd name="T42" fmla="*/ 810 w 2899"/>
                <a:gd name="T43" fmla="*/ 660 h 3111"/>
                <a:gd name="T44" fmla="*/ 723 w 2899"/>
                <a:gd name="T45" fmla="*/ 647 h 3111"/>
                <a:gd name="T46" fmla="*/ 745 w 2899"/>
                <a:gd name="T47" fmla="*/ 591 h 3111"/>
                <a:gd name="T48" fmla="*/ 875 w 2899"/>
                <a:gd name="T49" fmla="*/ 436 h 3111"/>
                <a:gd name="T50" fmla="*/ 824 w 2899"/>
                <a:gd name="T51" fmla="*/ 392 h 3111"/>
                <a:gd name="T52" fmla="*/ 846 w 2899"/>
                <a:gd name="T53" fmla="*/ 293 h 3111"/>
                <a:gd name="T54" fmla="*/ 940 w 2899"/>
                <a:gd name="T55" fmla="*/ 137 h 3111"/>
                <a:gd name="T56" fmla="*/ 1085 w 2899"/>
                <a:gd name="T57" fmla="*/ 44 h 3111"/>
                <a:gd name="T58" fmla="*/ 1359 w 2899"/>
                <a:gd name="T59" fmla="*/ 0 h 3111"/>
                <a:gd name="T60" fmla="*/ 1598 w 2899"/>
                <a:gd name="T61" fmla="*/ 25 h 3111"/>
                <a:gd name="T62" fmla="*/ 1779 w 2899"/>
                <a:gd name="T63" fmla="*/ 119 h 3111"/>
                <a:gd name="T64" fmla="*/ 1887 w 2899"/>
                <a:gd name="T65" fmla="*/ 274 h 3111"/>
                <a:gd name="T66" fmla="*/ 1909 w 2899"/>
                <a:gd name="T67" fmla="*/ 498 h 3111"/>
                <a:gd name="T68" fmla="*/ 1872 w 2899"/>
                <a:gd name="T69" fmla="*/ 691 h 3111"/>
                <a:gd name="T70" fmla="*/ 1779 w 2899"/>
                <a:gd name="T71" fmla="*/ 797 h 3111"/>
                <a:gd name="T72" fmla="*/ 1699 w 2899"/>
                <a:gd name="T73" fmla="*/ 921 h 3111"/>
                <a:gd name="T74" fmla="*/ 1721 w 2899"/>
                <a:gd name="T75" fmla="*/ 1021 h 3111"/>
                <a:gd name="T76" fmla="*/ 1851 w 2899"/>
                <a:gd name="T77" fmla="*/ 1058 h 3111"/>
                <a:gd name="T78" fmla="*/ 2089 w 2899"/>
                <a:gd name="T79" fmla="*/ 1089 h 3111"/>
                <a:gd name="T80" fmla="*/ 2292 w 2899"/>
                <a:gd name="T81" fmla="*/ 1133 h 3111"/>
                <a:gd name="T82" fmla="*/ 2480 w 2899"/>
                <a:gd name="T83" fmla="*/ 1164 h 3111"/>
                <a:gd name="T84" fmla="*/ 2566 w 2899"/>
                <a:gd name="T85" fmla="*/ 1232 h 3111"/>
                <a:gd name="T86" fmla="*/ 2646 w 2899"/>
                <a:gd name="T87" fmla="*/ 1344 h 3111"/>
                <a:gd name="T88" fmla="*/ 2711 w 2899"/>
                <a:gd name="T89" fmla="*/ 1519 h 3111"/>
                <a:gd name="T90" fmla="*/ 2776 w 2899"/>
                <a:gd name="T91" fmla="*/ 1749 h 3111"/>
                <a:gd name="T92" fmla="*/ 2841 w 2899"/>
                <a:gd name="T93" fmla="*/ 2047 h 3111"/>
                <a:gd name="T94" fmla="*/ 2863 w 2899"/>
                <a:gd name="T95" fmla="*/ 2340 h 3111"/>
                <a:gd name="T96" fmla="*/ 2595 w 2899"/>
                <a:gd name="T97" fmla="*/ 2371 h 3111"/>
                <a:gd name="T98" fmla="*/ 2494 w 2899"/>
                <a:gd name="T99" fmla="*/ 2489 h 3111"/>
                <a:gd name="T100" fmla="*/ 2407 w 2899"/>
                <a:gd name="T101" fmla="*/ 2744 h 3111"/>
                <a:gd name="T102" fmla="*/ 2386 w 2899"/>
                <a:gd name="T103" fmla="*/ 3111 h 311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99" h="3111">
                  <a:moveTo>
                    <a:pt x="463" y="3061"/>
                  </a:moveTo>
                  <a:lnTo>
                    <a:pt x="470" y="3005"/>
                  </a:lnTo>
                  <a:lnTo>
                    <a:pt x="477" y="2943"/>
                  </a:lnTo>
                  <a:lnTo>
                    <a:pt x="477" y="2887"/>
                  </a:lnTo>
                  <a:lnTo>
                    <a:pt x="470" y="2831"/>
                  </a:lnTo>
                  <a:lnTo>
                    <a:pt x="463" y="2775"/>
                  </a:lnTo>
                  <a:lnTo>
                    <a:pt x="456" y="2725"/>
                  </a:lnTo>
                  <a:lnTo>
                    <a:pt x="441" y="2676"/>
                  </a:lnTo>
                  <a:lnTo>
                    <a:pt x="419" y="2626"/>
                  </a:lnTo>
                  <a:lnTo>
                    <a:pt x="405" y="2582"/>
                  </a:lnTo>
                  <a:lnTo>
                    <a:pt x="383" y="2545"/>
                  </a:lnTo>
                  <a:lnTo>
                    <a:pt x="362" y="2514"/>
                  </a:lnTo>
                  <a:lnTo>
                    <a:pt x="347" y="2483"/>
                  </a:lnTo>
                  <a:lnTo>
                    <a:pt x="326" y="2458"/>
                  </a:lnTo>
                  <a:lnTo>
                    <a:pt x="304" y="2439"/>
                  </a:lnTo>
                  <a:lnTo>
                    <a:pt x="289" y="2427"/>
                  </a:lnTo>
                  <a:lnTo>
                    <a:pt x="275" y="2421"/>
                  </a:lnTo>
                  <a:lnTo>
                    <a:pt x="217" y="2408"/>
                  </a:lnTo>
                  <a:lnTo>
                    <a:pt x="152" y="2402"/>
                  </a:lnTo>
                  <a:lnTo>
                    <a:pt x="101" y="2390"/>
                  </a:lnTo>
                  <a:lnTo>
                    <a:pt x="80" y="2390"/>
                  </a:lnTo>
                  <a:lnTo>
                    <a:pt x="65" y="2383"/>
                  </a:lnTo>
                  <a:lnTo>
                    <a:pt x="44" y="2383"/>
                  </a:lnTo>
                  <a:lnTo>
                    <a:pt x="29" y="2377"/>
                  </a:lnTo>
                  <a:lnTo>
                    <a:pt x="15" y="2377"/>
                  </a:lnTo>
                  <a:lnTo>
                    <a:pt x="7" y="2383"/>
                  </a:lnTo>
                  <a:lnTo>
                    <a:pt x="0" y="2383"/>
                  </a:lnTo>
                  <a:lnTo>
                    <a:pt x="0" y="2390"/>
                  </a:lnTo>
                  <a:lnTo>
                    <a:pt x="7" y="2396"/>
                  </a:lnTo>
                  <a:lnTo>
                    <a:pt x="15" y="2408"/>
                  </a:lnTo>
                  <a:lnTo>
                    <a:pt x="22" y="2315"/>
                  </a:lnTo>
                  <a:lnTo>
                    <a:pt x="29" y="2228"/>
                  </a:lnTo>
                  <a:lnTo>
                    <a:pt x="36" y="2147"/>
                  </a:lnTo>
                  <a:lnTo>
                    <a:pt x="36" y="2072"/>
                  </a:lnTo>
                  <a:lnTo>
                    <a:pt x="44" y="2004"/>
                  </a:lnTo>
                  <a:lnTo>
                    <a:pt x="51" y="1935"/>
                  </a:lnTo>
                  <a:lnTo>
                    <a:pt x="65" y="1873"/>
                  </a:lnTo>
                  <a:lnTo>
                    <a:pt x="72" y="1811"/>
                  </a:lnTo>
                  <a:lnTo>
                    <a:pt x="80" y="1755"/>
                  </a:lnTo>
                  <a:lnTo>
                    <a:pt x="87" y="1699"/>
                  </a:lnTo>
                  <a:lnTo>
                    <a:pt x="94" y="1649"/>
                  </a:lnTo>
                  <a:lnTo>
                    <a:pt x="109" y="1606"/>
                  </a:lnTo>
                  <a:lnTo>
                    <a:pt x="123" y="1562"/>
                  </a:lnTo>
                  <a:lnTo>
                    <a:pt x="130" y="1525"/>
                  </a:lnTo>
                  <a:lnTo>
                    <a:pt x="145" y="1481"/>
                  </a:lnTo>
                  <a:lnTo>
                    <a:pt x="159" y="1450"/>
                  </a:lnTo>
                  <a:lnTo>
                    <a:pt x="174" y="1419"/>
                  </a:lnTo>
                  <a:lnTo>
                    <a:pt x="188" y="1388"/>
                  </a:lnTo>
                  <a:lnTo>
                    <a:pt x="203" y="1357"/>
                  </a:lnTo>
                  <a:lnTo>
                    <a:pt x="217" y="1332"/>
                  </a:lnTo>
                  <a:lnTo>
                    <a:pt x="239" y="1313"/>
                  </a:lnTo>
                  <a:lnTo>
                    <a:pt x="260" y="1288"/>
                  </a:lnTo>
                  <a:lnTo>
                    <a:pt x="304" y="1251"/>
                  </a:lnTo>
                  <a:lnTo>
                    <a:pt x="347" y="1220"/>
                  </a:lnTo>
                  <a:lnTo>
                    <a:pt x="398" y="1189"/>
                  </a:lnTo>
                  <a:lnTo>
                    <a:pt x="456" y="1164"/>
                  </a:lnTo>
                  <a:lnTo>
                    <a:pt x="521" y="1145"/>
                  </a:lnTo>
                  <a:lnTo>
                    <a:pt x="607" y="1133"/>
                  </a:lnTo>
                  <a:lnTo>
                    <a:pt x="680" y="1120"/>
                  </a:lnTo>
                  <a:lnTo>
                    <a:pt x="752" y="1108"/>
                  </a:lnTo>
                  <a:lnTo>
                    <a:pt x="810" y="1102"/>
                  </a:lnTo>
                  <a:lnTo>
                    <a:pt x="868" y="1089"/>
                  </a:lnTo>
                  <a:lnTo>
                    <a:pt x="911" y="1083"/>
                  </a:lnTo>
                  <a:lnTo>
                    <a:pt x="954" y="1083"/>
                  </a:lnTo>
                  <a:lnTo>
                    <a:pt x="998" y="1077"/>
                  </a:lnTo>
                  <a:lnTo>
                    <a:pt x="1027" y="1071"/>
                  </a:lnTo>
                  <a:lnTo>
                    <a:pt x="1056" y="1071"/>
                  </a:lnTo>
                  <a:lnTo>
                    <a:pt x="1077" y="1071"/>
                  </a:lnTo>
                  <a:lnTo>
                    <a:pt x="1099" y="1071"/>
                  </a:lnTo>
                  <a:lnTo>
                    <a:pt x="1121" y="1064"/>
                  </a:lnTo>
                  <a:lnTo>
                    <a:pt x="1135" y="1064"/>
                  </a:lnTo>
                  <a:lnTo>
                    <a:pt x="1157" y="1064"/>
                  </a:lnTo>
                  <a:lnTo>
                    <a:pt x="1164" y="1046"/>
                  </a:lnTo>
                  <a:lnTo>
                    <a:pt x="1164" y="1027"/>
                  </a:lnTo>
                  <a:lnTo>
                    <a:pt x="1171" y="1015"/>
                  </a:lnTo>
                  <a:lnTo>
                    <a:pt x="1171" y="1002"/>
                  </a:lnTo>
                  <a:lnTo>
                    <a:pt x="1171" y="977"/>
                  </a:lnTo>
                  <a:lnTo>
                    <a:pt x="1171" y="959"/>
                  </a:lnTo>
                  <a:lnTo>
                    <a:pt x="1164" y="946"/>
                  </a:lnTo>
                  <a:lnTo>
                    <a:pt x="1164" y="934"/>
                  </a:lnTo>
                  <a:lnTo>
                    <a:pt x="1157" y="921"/>
                  </a:lnTo>
                  <a:lnTo>
                    <a:pt x="1157" y="909"/>
                  </a:lnTo>
                  <a:lnTo>
                    <a:pt x="1121" y="903"/>
                  </a:lnTo>
                  <a:lnTo>
                    <a:pt x="1092" y="903"/>
                  </a:lnTo>
                  <a:lnTo>
                    <a:pt x="1063" y="903"/>
                  </a:lnTo>
                  <a:lnTo>
                    <a:pt x="1041" y="909"/>
                  </a:lnTo>
                  <a:lnTo>
                    <a:pt x="1019" y="909"/>
                  </a:lnTo>
                  <a:lnTo>
                    <a:pt x="998" y="915"/>
                  </a:lnTo>
                  <a:lnTo>
                    <a:pt x="962" y="921"/>
                  </a:lnTo>
                  <a:lnTo>
                    <a:pt x="904" y="915"/>
                  </a:lnTo>
                  <a:lnTo>
                    <a:pt x="882" y="909"/>
                  </a:lnTo>
                  <a:lnTo>
                    <a:pt x="860" y="903"/>
                  </a:lnTo>
                  <a:lnTo>
                    <a:pt x="846" y="890"/>
                  </a:lnTo>
                  <a:lnTo>
                    <a:pt x="832" y="878"/>
                  </a:lnTo>
                  <a:lnTo>
                    <a:pt x="824" y="853"/>
                  </a:lnTo>
                  <a:lnTo>
                    <a:pt x="824" y="840"/>
                  </a:lnTo>
                  <a:lnTo>
                    <a:pt x="824" y="828"/>
                  </a:lnTo>
                  <a:lnTo>
                    <a:pt x="824" y="815"/>
                  </a:lnTo>
                  <a:lnTo>
                    <a:pt x="824" y="803"/>
                  </a:lnTo>
                  <a:lnTo>
                    <a:pt x="817" y="797"/>
                  </a:lnTo>
                  <a:lnTo>
                    <a:pt x="817" y="784"/>
                  </a:lnTo>
                  <a:lnTo>
                    <a:pt x="817" y="772"/>
                  </a:lnTo>
                  <a:lnTo>
                    <a:pt x="817" y="759"/>
                  </a:lnTo>
                  <a:lnTo>
                    <a:pt x="817" y="741"/>
                  </a:lnTo>
                  <a:lnTo>
                    <a:pt x="824" y="716"/>
                  </a:lnTo>
                  <a:lnTo>
                    <a:pt x="832" y="697"/>
                  </a:lnTo>
                  <a:lnTo>
                    <a:pt x="824" y="685"/>
                  </a:lnTo>
                  <a:lnTo>
                    <a:pt x="824" y="672"/>
                  </a:lnTo>
                  <a:lnTo>
                    <a:pt x="817" y="666"/>
                  </a:lnTo>
                  <a:lnTo>
                    <a:pt x="810" y="660"/>
                  </a:lnTo>
                  <a:lnTo>
                    <a:pt x="795" y="660"/>
                  </a:lnTo>
                  <a:lnTo>
                    <a:pt x="766" y="654"/>
                  </a:lnTo>
                  <a:lnTo>
                    <a:pt x="745" y="654"/>
                  </a:lnTo>
                  <a:lnTo>
                    <a:pt x="730" y="654"/>
                  </a:lnTo>
                  <a:lnTo>
                    <a:pt x="723" y="647"/>
                  </a:lnTo>
                  <a:lnTo>
                    <a:pt x="716" y="647"/>
                  </a:lnTo>
                  <a:lnTo>
                    <a:pt x="716" y="635"/>
                  </a:lnTo>
                  <a:lnTo>
                    <a:pt x="716" y="629"/>
                  </a:lnTo>
                  <a:lnTo>
                    <a:pt x="723" y="616"/>
                  </a:lnTo>
                  <a:lnTo>
                    <a:pt x="745" y="591"/>
                  </a:lnTo>
                  <a:lnTo>
                    <a:pt x="759" y="567"/>
                  </a:lnTo>
                  <a:lnTo>
                    <a:pt x="795" y="523"/>
                  </a:lnTo>
                  <a:lnTo>
                    <a:pt x="832" y="486"/>
                  </a:lnTo>
                  <a:lnTo>
                    <a:pt x="853" y="461"/>
                  </a:lnTo>
                  <a:lnTo>
                    <a:pt x="875" y="436"/>
                  </a:lnTo>
                  <a:lnTo>
                    <a:pt x="868" y="436"/>
                  </a:lnTo>
                  <a:lnTo>
                    <a:pt x="853" y="430"/>
                  </a:lnTo>
                  <a:lnTo>
                    <a:pt x="846" y="417"/>
                  </a:lnTo>
                  <a:lnTo>
                    <a:pt x="832" y="411"/>
                  </a:lnTo>
                  <a:lnTo>
                    <a:pt x="824" y="392"/>
                  </a:lnTo>
                  <a:lnTo>
                    <a:pt x="817" y="374"/>
                  </a:lnTo>
                  <a:lnTo>
                    <a:pt x="817" y="361"/>
                  </a:lnTo>
                  <a:lnTo>
                    <a:pt x="824" y="349"/>
                  </a:lnTo>
                  <a:lnTo>
                    <a:pt x="832" y="336"/>
                  </a:lnTo>
                  <a:lnTo>
                    <a:pt x="846" y="293"/>
                  </a:lnTo>
                  <a:lnTo>
                    <a:pt x="860" y="243"/>
                  </a:lnTo>
                  <a:lnTo>
                    <a:pt x="882" y="200"/>
                  </a:lnTo>
                  <a:lnTo>
                    <a:pt x="904" y="181"/>
                  </a:lnTo>
                  <a:lnTo>
                    <a:pt x="918" y="156"/>
                  </a:lnTo>
                  <a:lnTo>
                    <a:pt x="940" y="137"/>
                  </a:lnTo>
                  <a:lnTo>
                    <a:pt x="962" y="119"/>
                  </a:lnTo>
                  <a:lnTo>
                    <a:pt x="991" y="100"/>
                  </a:lnTo>
                  <a:lnTo>
                    <a:pt x="1019" y="75"/>
                  </a:lnTo>
                  <a:lnTo>
                    <a:pt x="1048" y="63"/>
                  </a:lnTo>
                  <a:lnTo>
                    <a:pt x="1085" y="44"/>
                  </a:lnTo>
                  <a:lnTo>
                    <a:pt x="1121" y="25"/>
                  </a:lnTo>
                  <a:lnTo>
                    <a:pt x="1164" y="7"/>
                  </a:lnTo>
                  <a:lnTo>
                    <a:pt x="1236" y="7"/>
                  </a:lnTo>
                  <a:lnTo>
                    <a:pt x="1294" y="0"/>
                  </a:lnTo>
                  <a:lnTo>
                    <a:pt x="1359" y="0"/>
                  </a:lnTo>
                  <a:lnTo>
                    <a:pt x="1417" y="0"/>
                  </a:lnTo>
                  <a:lnTo>
                    <a:pt x="1468" y="7"/>
                  </a:lnTo>
                  <a:lnTo>
                    <a:pt x="1511" y="13"/>
                  </a:lnTo>
                  <a:lnTo>
                    <a:pt x="1562" y="19"/>
                  </a:lnTo>
                  <a:lnTo>
                    <a:pt x="1598" y="25"/>
                  </a:lnTo>
                  <a:lnTo>
                    <a:pt x="1641" y="44"/>
                  </a:lnTo>
                  <a:lnTo>
                    <a:pt x="1677" y="56"/>
                  </a:lnTo>
                  <a:lnTo>
                    <a:pt x="1713" y="75"/>
                  </a:lnTo>
                  <a:lnTo>
                    <a:pt x="1750" y="94"/>
                  </a:lnTo>
                  <a:lnTo>
                    <a:pt x="1779" y="119"/>
                  </a:lnTo>
                  <a:lnTo>
                    <a:pt x="1807" y="150"/>
                  </a:lnTo>
                  <a:lnTo>
                    <a:pt x="1836" y="181"/>
                  </a:lnTo>
                  <a:lnTo>
                    <a:pt x="1865" y="212"/>
                  </a:lnTo>
                  <a:lnTo>
                    <a:pt x="1872" y="243"/>
                  </a:lnTo>
                  <a:lnTo>
                    <a:pt x="1887" y="274"/>
                  </a:lnTo>
                  <a:lnTo>
                    <a:pt x="1894" y="312"/>
                  </a:lnTo>
                  <a:lnTo>
                    <a:pt x="1901" y="349"/>
                  </a:lnTo>
                  <a:lnTo>
                    <a:pt x="1909" y="386"/>
                  </a:lnTo>
                  <a:lnTo>
                    <a:pt x="1909" y="424"/>
                  </a:lnTo>
                  <a:lnTo>
                    <a:pt x="1909" y="498"/>
                  </a:lnTo>
                  <a:lnTo>
                    <a:pt x="1901" y="567"/>
                  </a:lnTo>
                  <a:lnTo>
                    <a:pt x="1894" y="604"/>
                  </a:lnTo>
                  <a:lnTo>
                    <a:pt x="1887" y="635"/>
                  </a:lnTo>
                  <a:lnTo>
                    <a:pt x="1880" y="666"/>
                  </a:lnTo>
                  <a:lnTo>
                    <a:pt x="1872" y="691"/>
                  </a:lnTo>
                  <a:lnTo>
                    <a:pt x="1865" y="716"/>
                  </a:lnTo>
                  <a:lnTo>
                    <a:pt x="1851" y="735"/>
                  </a:lnTo>
                  <a:lnTo>
                    <a:pt x="1822" y="753"/>
                  </a:lnTo>
                  <a:lnTo>
                    <a:pt x="1800" y="772"/>
                  </a:lnTo>
                  <a:lnTo>
                    <a:pt x="1779" y="797"/>
                  </a:lnTo>
                  <a:lnTo>
                    <a:pt x="1750" y="822"/>
                  </a:lnTo>
                  <a:lnTo>
                    <a:pt x="1735" y="847"/>
                  </a:lnTo>
                  <a:lnTo>
                    <a:pt x="1721" y="871"/>
                  </a:lnTo>
                  <a:lnTo>
                    <a:pt x="1706" y="896"/>
                  </a:lnTo>
                  <a:lnTo>
                    <a:pt x="1699" y="921"/>
                  </a:lnTo>
                  <a:lnTo>
                    <a:pt x="1699" y="946"/>
                  </a:lnTo>
                  <a:lnTo>
                    <a:pt x="1699" y="971"/>
                  </a:lnTo>
                  <a:lnTo>
                    <a:pt x="1699" y="990"/>
                  </a:lnTo>
                  <a:lnTo>
                    <a:pt x="1706" y="1008"/>
                  </a:lnTo>
                  <a:lnTo>
                    <a:pt x="1721" y="1021"/>
                  </a:lnTo>
                  <a:lnTo>
                    <a:pt x="1735" y="1033"/>
                  </a:lnTo>
                  <a:lnTo>
                    <a:pt x="1757" y="1039"/>
                  </a:lnTo>
                  <a:lnTo>
                    <a:pt x="1786" y="1046"/>
                  </a:lnTo>
                  <a:lnTo>
                    <a:pt x="1822" y="1052"/>
                  </a:lnTo>
                  <a:lnTo>
                    <a:pt x="1851" y="1058"/>
                  </a:lnTo>
                  <a:lnTo>
                    <a:pt x="1916" y="1064"/>
                  </a:lnTo>
                  <a:lnTo>
                    <a:pt x="1966" y="1071"/>
                  </a:lnTo>
                  <a:lnTo>
                    <a:pt x="2010" y="1077"/>
                  </a:lnTo>
                  <a:lnTo>
                    <a:pt x="2053" y="1083"/>
                  </a:lnTo>
                  <a:lnTo>
                    <a:pt x="2089" y="1089"/>
                  </a:lnTo>
                  <a:lnTo>
                    <a:pt x="2118" y="1095"/>
                  </a:lnTo>
                  <a:lnTo>
                    <a:pt x="2147" y="1108"/>
                  </a:lnTo>
                  <a:lnTo>
                    <a:pt x="2205" y="1114"/>
                  </a:lnTo>
                  <a:lnTo>
                    <a:pt x="2263" y="1127"/>
                  </a:lnTo>
                  <a:lnTo>
                    <a:pt x="2292" y="1133"/>
                  </a:lnTo>
                  <a:lnTo>
                    <a:pt x="2328" y="1139"/>
                  </a:lnTo>
                  <a:lnTo>
                    <a:pt x="2371" y="1145"/>
                  </a:lnTo>
                  <a:lnTo>
                    <a:pt x="2415" y="1151"/>
                  </a:lnTo>
                  <a:lnTo>
                    <a:pt x="2458" y="1164"/>
                  </a:lnTo>
                  <a:lnTo>
                    <a:pt x="2480" y="1164"/>
                  </a:lnTo>
                  <a:lnTo>
                    <a:pt x="2501" y="1176"/>
                  </a:lnTo>
                  <a:lnTo>
                    <a:pt x="2516" y="1189"/>
                  </a:lnTo>
                  <a:lnTo>
                    <a:pt x="2530" y="1201"/>
                  </a:lnTo>
                  <a:lnTo>
                    <a:pt x="2552" y="1214"/>
                  </a:lnTo>
                  <a:lnTo>
                    <a:pt x="2566" y="1232"/>
                  </a:lnTo>
                  <a:lnTo>
                    <a:pt x="2588" y="1245"/>
                  </a:lnTo>
                  <a:lnTo>
                    <a:pt x="2603" y="1270"/>
                  </a:lnTo>
                  <a:lnTo>
                    <a:pt x="2617" y="1295"/>
                  </a:lnTo>
                  <a:lnTo>
                    <a:pt x="2632" y="1319"/>
                  </a:lnTo>
                  <a:lnTo>
                    <a:pt x="2646" y="1344"/>
                  </a:lnTo>
                  <a:lnTo>
                    <a:pt x="2660" y="1375"/>
                  </a:lnTo>
                  <a:lnTo>
                    <a:pt x="2675" y="1407"/>
                  </a:lnTo>
                  <a:lnTo>
                    <a:pt x="2682" y="1438"/>
                  </a:lnTo>
                  <a:lnTo>
                    <a:pt x="2697" y="1475"/>
                  </a:lnTo>
                  <a:lnTo>
                    <a:pt x="2711" y="1519"/>
                  </a:lnTo>
                  <a:lnTo>
                    <a:pt x="2726" y="1556"/>
                  </a:lnTo>
                  <a:lnTo>
                    <a:pt x="2740" y="1599"/>
                  </a:lnTo>
                  <a:lnTo>
                    <a:pt x="2747" y="1649"/>
                  </a:lnTo>
                  <a:lnTo>
                    <a:pt x="2762" y="1699"/>
                  </a:lnTo>
                  <a:lnTo>
                    <a:pt x="2776" y="1749"/>
                  </a:lnTo>
                  <a:lnTo>
                    <a:pt x="2791" y="1805"/>
                  </a:lnTo>
                  <a:lnTo>
                    <a:pt x="2798" y="1861"/>
                  </a:lnTo>
                  <a:lnTo>
                    <a:pt x="2812" y="1923"/>
                  </a:lnTo>
                  <a:lnTo>
                    <a:pt x="2827" y="1985"/>
                  </a:lnTo>
                  <a:lnTo>
                    <a:pt x="2841" y="2047"/>
                  </a:lnTo>
                  <a:lnTo>
                    <a:pt x="2856" y="2122"/>
                  </a:lnTo>
                  <a:lnTo>
                    <a:pt x="2870" y="2190"/>
                  </a:lnTo>
                  <a:lnTo>
                    <a:pt x="2885" y="2265"/>
                  </a:lnTo>
                  <a:lnTo>
                    <a:pt x="2899" y="2340"/>
                  </a:lnTo>
                  <a:lnTo>
                    <a:pt x="2863" y="2340"/>
                  </a:lnTo>
                  <a:lnTo>
                    <a:pt x="2834" y="2340"/>
                  </a:lnTo>
                  <a:lnTo>
                    <a:pt x="2762" y="2346"/>
                  </a:lnTo>
                  <a:lnTo>
                    <a:pt x="2682" y="2352"/>
                  </a:lnTo>
                  <a:lnTo>
                    <a:pt x="2617" y="2365"/>
                  </a:lnTo>
                  <a:lnTo>
                    <a:pt x="2595" y="2371"/>
                  </a:lnTo>
                  <a:lnTo>
                    <a:pt x="2581" y="2383"/>
                  </a:lnTo>
                  <a:lnTo>
                    <a:pt x="2559" y="2402"/>
                  </a:lnTo>
                  <a:lnTo>
                    <a:pt x="2538" y="2427"/>
                  </a:lnTo>
                  <a:lnTo>
                    <a:pt x="2516" y="2458"/>
                  </a:lnTo>
                  <a:lnTo>
                    <a:pt x="2494" y="2489"/>
                  </a:lnTo>
                  <a:lnTo>
                    <a:pt x="2472" y="2533"/>
                  </a:lnTo>
                  <a:lnTo>
                    <a:pt x="2458" y="2576"/>
                  </a:lnTo>
                  <a:lnTo>
                    <a:pt x="2436" y="2626"/>
                  </a:lnTo>
                  <a:lnTo>
                    <a:pt x="2422" y="2682"/>
                  </a:lnTo>
                  <a:lnTo>
                    <a:pt x="2407" y="2744"/>
                  </a:lnTo>
                  <a:lnTo>
                    <a:pt x="2393" y="2806"/>
                  </a:lnTo>
                  <a:lnTo>
                    <a:pt x="2386" y="2875"/>
                  </a:lnTo>
                  <a:lnTo>
                    <a:pt x="2379" y="2949"/>
                  </a:lnTo>
                  <a:lnTo>
                    <a:pt x="2386" y="3030"/>
                  </a:lnTo>
                  <a:lnTo>
                    <a:pt x="2386" y="3111"/>
                  </a:lnTo>
                  <a:lnTo>
                    <a:pt x="463" y="306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1" name="Freeform 4"/>
            <p:cNvSpPr>
              <a:spLocks/>
            </p:cNvSpPr>
            <p:nvPr/>
          </p:nvSpPr>
          <p:spPr bwMode="auto">
            <a:xfrm>
              <a:off x="1185" y="679"/>
              <a:ext cx="2899" cy="3111"/>
            </a:xfrm>
            <a:custGeom>
              <a:avLst/>
              <a:gdLst>
                <a:gd name="T0" fmla="*/ 470 w 2899"/>
                <a:gd name="T1" fmla="*/ 2831 h 3111"/>
                <a:gd name="T2" fmla="*/ 405 w 2899"/>
                <a:gd name="T3" fmla="*/ 2582 h 3111"/>
                <a:gd name="T4" fmla="*/ 304 w 2899"/>
                <a:gd name="T5" fmla="*/ 2439 h 3111"/>
                <a:gd name="T6" fmla="*/ 101 w 2899"/>
                <a:gd name="T7" fmla="*/ 2390 h 3111"/>
                <a:gd name="T8" fmla="*/ 15 w 2899"/>
                <a:gd name="T9" fmla="*/ 2377 h 3111"/>
                <a:gd name="T10" fmla="*/ 15 w 2899"/>
                <a:gd name="T11" fmla="*/ 2408 h 3111"/>
                <a:gd name="T12" fmla="*/ 44 w 2899"/>
                <a:gd name="T13" fmla="*/ 2004 h 3111"/>
                <a:gd name="T14" fmla="*/ 87 w 2899"/>
                <a:gd name="T15" fmla="*/ 1699 h 3111"/>
                <a:gd name="T16" fmla="*/ 145 w 2899"/>
                <a:gd name="T17" fmla="*/ 1481 h 3111"/>
                <a:gd name="T18" fmla="*/ 217 w 2899"/>
                <a:gd name="T19" fmla="*/ 1332 h 3111"/>
                <a:gd name="T20" fmla="*/ 398 w 2899"/>
                <a:gd name="T21" fmla="*/ 1189 h 3111"/>
                <a:gd name="T22" fmla="*/ 752 w 2899"/>
                <a:gd name="T23" fmla="*/ 1108 h 3111"/>
                <a:gd name="T24" fmla="*/ 998 w 2899"/>
                <a:gd name="T25" fmla="*/ 1077 h 3111"/>
                <a:gd name="T26" fmla="*/ 1121 w 2899"/>
                <a:gd name="T27" fmla="*/ 1064 h 3111"/>
                <a:gd name="T28" fmla="*/ 1171 w 2899"/>
                <a:gd name="T29" fmla="*/ 1015 h 3111"/>
                <a:gd name="T30" fmla="*/ 1164 w 2899"/>
                <a:gd name="T31" fmla="*/ 934 h 3111"/>
                <a:gd name="T32" fmla="*/ 1063 w 2899"/>
                <a:gd name="T33" fmla="*/ 903 h 3111"/>
                <a:gd name="T34" fmla="*/ 904 w 2899"/>
                <a:gd name="T35" fmla="*/ 915 h 3111"/>
                <a:gd name="T36" fmla="*/ 824 w 2899"/>
                <a:gd name="T37" fmla="*/ 853 h 3111"/>
                <a:gd name="T38" fmla="*/ 817 w 2899"/>
                <a:gd name="T39" fmla="*/ 797 h 3111"/>
                <a:gd name="T40" fmla="*/ 824 w 2899"/>
                <a:gd name="T41" fmla="*/ 716 h 3111"/>
                <a:gd name="T42" fmla="*/ 810 w 2899"/>
                <a:gd name="T43" fmla="*/ 660 h 3111"/>
                <a:gd name="T44" fmla="*/ 723 w 2899"/>
                <a:gd name="T45" fmla="*/ 647 h 3111"/>
                <a:gd name="T46" fmla="*/ 745 w 2899"/>
                <a:gd name="T47" fmla="*/ 591 h 3111"/>
                <a:gd name="T48" fmla="*/ 875 w 2899"/>
                <a:gd name="T49" fmla="*/ 436 h 3111"/>
                <a:gd name="T50" fmla="*/ 824 w 2899"/>
                <a:gd name="T51" fmla="*/ 392 h 3111"/>
                <a:gd name="T52" fmla="*/ 846 w 2899"/>
                <a:gd name="T53" fmla="*/ 293 h 3111"/>
                <a:gd name="T54" fmla="*/ 940 w 2899"/>
                <a:gd name="T55" fmla="*/ 137 h 3111"/>
                <a:gd name="T56" fmla="*/ 1085 w 2899"/>
                <a:gd name="T57" fmla="*/ 44 h 3111"/>
                <a:gd name="T58" fmla="*/ 1359 w 2899"/>
                <a:gd name="T59" fmla="*/ 0 h 3111"/>
                <a:gd name="T60" fmla="*/ 1598 w 2899"/>
                <a:gd name="T61" fmla="*/ 25 h 3111"/>
                <a:gd name="T62" fmla="*/ 1779 w 2899"/>
                <a:gd name="T63" fmla="*/ 119 h 3111"/>
                <a:gd name="T64" fmla="*/ 1887 w 2899"/>
                <a:gd name="T65" fmla="*/ 274 h 3111"/>
                <a:gd name="T66" fmla="*/ 1909 w 2899"/>
                <a:gd name="T67" fmla="*/ 498 h 3111"/>
                <a:gd name="T68" fmla="*/ 1872 w 2899"/>
                <a:gd name="T69" fmla="*/ 691 h 3111"/>
                <a:gd name="T70" fmla="*/ 1779 w 2899"/>
                <a:gd name="T71" fmla="*/ 797 h 3111"/>
                <a:gd name="T72" fmla="*/ 1699 w 2899"/>
                <a:gd name="T73" fmla="*/ 921 h 3111"/>
                <a:gd name="T74" fmla="*/ 1721 w 2899"/>
                <a:gd name="T75" fmla="*/ 1021 h 3111"/>
                <a:gd name="T76" fmla="*/ 1851 w 2899"/>
                <a:gd name="T77" fmla="*/ 1058 h 3111"/>
                <a:gd name="T78" fmla="*/ 2089 w 2899"/>
                <a:gd name="T79" fmla="*/ 1089 h 3111"/>
                <a:gd name="T80" fmla="*/ 2292 w 2899"/>
                <a:gd name="T81" fmla="*/ 1133 h 3111"/>
                <a:gd name="T82" fmla="*/ 2480 w 2899"/>
                <a:gd name="T83" fmla="*/ 1164 h 3111"/>
                <a:gd name="T84" fmla="*/ 2566 w 2899"/>
                <a:gd name="T85" fmla="*/ 1232 h 3111"/>
                <a:gd name="T86" fmla="*/ 2646 w 2899"/>
                <a:gd name="T87" fmla="*/ 1344 h 3111"/>
                <a:gd name="T88" fmla="*/ 2711 w 2899"/>
                <a:gd name="T89" fmla="*/ 1519 h 3111"/>
                <a:gd name="T90" fmla="*/ 2776 w 2899"/>
                <a:gd name="T91" fmla="*/ 1749 h 3111"/>
                <a:gd name="T92" fmla="*/ 2841 w 2899"/>
                <a:gd name="T93" fmla="*/ 2047 h 3111"/>
                <a:gd name="T94" fmla="*/ 2863 w 2899"/>
                <a:gd name="T95" fmla="*/ 2340 h 3111"/>
                <a:gd name="T96" fmla="*/ 2595 w 2899"/>
                <a:gd name="T97" fmla="*/ 2371 h 3111"/>
                <a:gd name="T98" fmla="*/ 2494 w 2899"/>
                <a:gd name="T99" fmla="*/ 2489 h 3111"/>
                <a:gd name="T100" fmla="*/ 2407 w 2899"/>
                <a:gd name="T101" fmla="*/ 2744 h 3111"/>
                <a:gd name="T102" fmla="*/ 2386 w 2899"/>
                <a:gd name="T103" fmla="*/ 3111 h 311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99" h="3111">
                  <a:moveTo>
                    <a:pt x="463" y="3061"/>
                  </a:moveTo>
                  <a:lnTo>
                    <a:pt x="470" y="3005"/>
                  </a:lnTo>
                  <a:lnTo>
                    <a:pt x="477" y="2943"/>
                  </a:lnTo>
                  <a:lnTo>
                    <a:pt x="477" y="2887"/>
                  </a:lnTo>
                  <a:lnTo>
                    <a:pt x="470" y="2831"/>
                  </a:lnTo>
                  <a:lnTo>
                    <a:pt x="463" y="2775"/>
                  </a:lnTo>
                  <a:lnTo>
                    <a:pt x="456" y="2725"/>
                  </a:lnTo>
                  <a:lnTo>
                    <a:pt x="441" y="2676"/>
                  </a:lnTo>
                  <a:lnTo>
                    <a:pt x="419" y="2626"/>
                  </a:lnTo>
                  <a:lnTo>
                    <a:pt x="405" y="2582"/>
                  </a:lnTo>
                  <a:lnTo>
                    <a:pt x="383" y="2545"/>
                  </a:lnTo>
                  <a:lnTo>
                    <a:pt x="362" y="2514"/>
                  </a:lnTo>
                  <a:lnTo>
                    <a:pt x="347" y="2483"/>
                  </a:lnTo>
                  <a:lnTo>
                    <a:pt x="326" y="2458"/>
                  </a:lnTo>
                  <a:lnTo>
                    <a:pt x="304" y="2439"/>
                  </a:lnTo>
                  <a:lnTo>
                    <a:pt x="289" y="2427"/>
                  </a:lnTo>
                  <a:lnTo>
                    <a:pt x="275" y="2421"/>
                  </a:lnTo>
                  <a:lnTo>
                    <a:pt x="217" y="2408"/>
                  </a:lnTo>
                  <a:lnTo>
                    <a:pt x="152" y="2402"/>
                  </a:lnTo>
                  <a:lnTo>
                    <a:pt x="101" y="2390"/>
                  </a:lnTo>
                  <a:lnTo>
                    <a:pt x="80" y="2390"/>
                  </a:lnTo>
                  <a:lnTo>
                    <a:pt x="65" y="2383"/>
                  </a:lnTo>
                  <a:lnTo>
                    <a:pt x="44" y="2383"/>
                  </a:lnTo>
                  <a:lnTo>
                    <a:pt x="29" y="2377"/>
                  </a:lnTo>
                  <a:lnTo>
                    <a:pt x="15" y="2377"/>
                  </a:lnTo>
                  <a:lnTo>
                    <a:pt x="7" y="2383"/>
                  </a:lnTo>
                  <a:lnTo>
                    <a:pt x="0" y="2383"/>
                  </a:lnTo>
                  <a:lnTo>
                    <a:pt x="0" y="2390"/>
                  </a:lnTo>
                  <a:lnTo>
                    <a:pt x="7" y="2396"/>
                  </a:lnTo>
                  <a:lnTo>
                    <a:pt x="15" y="2408"/>
                  </a:lnTo>
                  <a:lnTo>
                    <a:pt x="22" y="2315"/>
                  </a:lnTo>
                  <a:lnTo>
                    <a:pt x="29" y="2228"/>
                  </a:lnTo>
                  <a:lnTo>
                    <a:pt x="36" y="2147"/>
                  </a:lnTo>
                  <a:lnTo>
                    <a:pt x="36" y="2072"/>
                  </a:lnTo>
                  <a:lnTo>
                    <a:pt x="44" y="2004"/>
                  </a:lnTo>
                  <a:lnTo>
                    <a:pt x="51" y="1935"/>
                  </a:lnTo>
                  <a:lnTo>
                    <a:pt x="65" y="1873"/>
                  </a:lnTo>
                  <a:lnTo>
                    <a:pt x="72" y="1811"/>
                  </a:lnTo>
                  <a:lnTo>
                    <a:pt x="80" y="1755"/>
                  </a:lnTo>
                  <a:lnTo>
                    <a:pt x="87" y="1699"/>
                  </a:lnTo>
                  <a:lnTo>
                    <a:pt x="94" y="1649"/>
                  </a:lnTo>
                  <a:lnTo>
                    <a:pt x="109" y="1606"/>
                  </a:lnTo>
                  <a:lnTo>
                    <a:pt x="123" y="1562"/>
                  </a:lnTo>
                  <a:lnTo>
                    <a:pt x="130" y="1525"/>
                  </a:lnTo>
                  <a:lnTo>
                    <a:pt x="145" y="1481"/>
                  </a:lnTo>
                  <a:lnTo>
                    <a:pt x="159" y="1450"/>
                  </a:lnTo>
                  <a:lnTo>
                    <a:pt x="174" y="1419"/>
                  </a:lnTo>
                  <a:lnTo>
                    <a:pt x="188" y="1388"/>
                  </a:lnTo>
                  <a:lnTo>
                    <a:pt x="203" y="1357"/>
                  </a:lnTo>
                  <a:lnTo>
                    <a:pt x="217" y="1332"/>
                  </a:lnTo>
                  <a:lnTo>
                    <a:pt x="239" y="1313"/>
                  </a:lnTo>
                  <a:lnTo>
                    <a:pt x="260" y="1288"/>
                  </a:lnTo>
                  <a:lnTo>
                    <a:pt x="304" y="1251"/>
                  </a:lnTo>
                  <a:lnTo>
                    <a:pt x="347" y="1220"/>
                  </a:lnTo>
                  <a:lnTo>
                    <a:pt x="398" y="1189"/>
                  </a:lnTo>
                  <a:lnTo>
                    <a:pt x="456" y="1164"/>
                  </a:lnTo>
                  <a:lnTo>
                    <a:pt x="521" y="1145"/>
                  </a:lnTo>
                  <a:lnTo>
                    <a:pt x="607" y="1133"/>
                  </a:lnTo>
                  <a:lnTo>
                    <a:pt x="680" y="1120"/>
                  </a:lnTo>
                  <a:lnTo>
                    <a:pt x="752" y="1108"/>
                  </a:lnTo>
                  <a:lnTo>
                    <a:pt x="810" y="1102"/>
                  </a:lnTo>
                  <a:lnTo>
                    <a:pt x="868" y="1089"/>
                  </a:lnTo>
                  <a:lnTo>
                    <a:pt x="911" y="1083"/>
                  </a:lnTo>
                  <a:lnTo>
                    <a:pt x="954" y="1083"/>
                  </a:lnTo>
                  <a:lnTo>
                    <a:pt x="998" y="1077"/>
                  </a:lnTo>
                  <a:lnTo>
                    <a:pt x="1027" y="1071"/>
                  </a:lnTo>
                  <a:lnTo>
                    <a:pt x="1056" y="1071"/>
                  </a:lnTo>
                  <a:lnTo>
                    <a:pt x="1077" y="1071"/>
                  </a:lnTo>
                  <a:lnTo>
                    <a:pt x="1099" y="1071"/>
                  </a:lnTo>
                  <a:lnTo>
                    <a:pt x="1121" y="1064"/>
                  </a:lnTo>
                  <a:lnTo>
                    <a:pt x="1135" y="1064"/>
                  </a:lnTo>
                  <a:lnTo>
                    <a:pt x="1157" y="1064"/>
                  </a:lnTo>
                  <a:lnTo>
                    <a:pt x="1164" y="1046"/>
                  </a:lnTo>
                  <a:lnTo>
                    <a:pt x="1164" y="1027"/>
                  </a:lnTo>
                  <a:lnTo>
                    <a:pt x="1171" y="1015"/>
                  </a:lnTo>
                  <a:lnTo>
                    <a:pt x="1171" y="1002"/>
                  </a:lnTo>
                  <a:lnTo>
                    <a:pt x="1171" y="977"/>
                  </a:lnTo>
                  <a:lnTo>
                    <a:pt x="1171" y="959"/>
                  </a:lnTo>
                  <a:lnTo>
                    <a:pt x="1164" y="946"/>
                  </a:lnTo>
                  <a:lnTo>
                    <a:pt x="1164" y="934"/>
                  </a:lnTo>
                  <a:lnTo>
                    <a:pt x="1157" y="921"/>
                  </a:lnTo>
                  <a:lnTo>
                    <a:pt x="1157" y="909"/>
                  </a:lnTo>
                  <a:lnTo>
                    <a:pt x="1121" y="903"/>
                  </a:lnTo>
                  <a:lnTo>
                    <a:pt x="1092" y="903"/>
                  </a:lnTo>
                  <a:lnTo>
                    <a:pt x="1063" y="903"/>
                  </a:lnTo>
                  <a:lnTo>
                    <a:pt x="1041" y="909"/>
                  </a:lnTo>
                  <a:lnTo>
                    <a:pt x="1019" y="909"/>
                  </a:lnTo>
                  <a:lnTo>
                    <a:pt x="998" y="915"/>
                  </a:lnTo>
                  <a:lnTo>
                    <a:pt x="962" y="921"/>
                  </a:lnTo>
                  <a:lnTo>
                    <a:pt x="904" y="915"/>
                  </a:lnTo>
                  <a:lnTo>
                    <a:pt x="882" y="909"/>
                  </a:lnTo>
                  <a:lnTo>
                    <a:pt x="860" y="903"/>
                  </a:lnTo>
                  <a:lnTo>
                    <a:pt x="846" y="890"/>
                  </a:lnTo>
                  <a:lnTo>
                    <a:pt x="832" y="878"/>
                  </a:lnTo>
                  <a:lnTo>
                    <a:pt x="824" y="853"/>
                  </a:lnTo>
                  <a:lnTo>
                    <a:pt x="824" y="840"/>
                  </a:lnTo>
                  <a:lnTo>
                    <a:pt x="824" y="828"/>
                  </a:lnTo>
                  <a:lnTo>
                    <a:pt x="824" y="815"/>
                  </a:lnTo>
                  <a:lnTo>
                    <a:pt x="824" y="803"/>
                  </a:lnTo>
                  <a:lnTo>
                    <a:pt x="817" y="797"/>
                  </a:lnTo>
                  <a:lnTo>
                    <a:pt x="817" y="784"/>
                  </a:lnTo>
                  <a:lnTo>
                    <a:pt x="817" y="772"/>
                  </a:lnTo>
                  <a:lnTo>
                    <a:pt x="817" y="759"/>
                  </a:lnTo>
                  <a:lnTo>
                    <a:pt x="817" y="741"/>
                  </a:lnTo>
                  <a:lnTo>
                    <a:pt x="824" y="716"/>
                  </a:lnTo>
                  <a:lnTo>
                    <a:pt x="832" y="697"/>
                  </a:lnTo>
                  <a:lnTo>
                    <a:pt x="824" y="685"/>
                  </a:lnTo>
                  <a:lnTo>
                    <a:pt x="824" y="672"/>
                  </a:lnTo>
                  <a:lnTo>
                    <a:pt x="817" y="666"/>
                  </a:lnTo>
                  <a:lnTo>
                    <a:pt x="810" y="660"/>
                  </a:lnTo>
                  <a:lnTo>
                    <a:pt x="795" y="660"/>
                  </a:lnTo>
                  <a:lnTo>
                    <a:pt x="766" y="654"/>
                  </a:lnTo>
                  <a:lnTo>
                    <a:pt x="745" y="654"/>
                  </a:lnTo>
                  <a:lnTo>
                    <a:pt x="730" y="654"/>
                  </a:lnTo>
                  <a:lnTo>
                    <a:pt x="723" y="647"/>
                  </a:lnTo>
                  <a:lnTo>
                    <a:pt x="716" y="647"/>
                  </a:lnTo>
                  <a:lnTo>
                    <a:pt x="716" y="635"/>
                  </a:lnTo>
                  <a:lnTo>
                    <a:pt x="716" y="629"/>
                  </a:lnTo>
                  <a:lnTo>
                    <a:pt x="723" y="616"/>
                  </a:lnTo>
                  <a:lnTo>
                    <a:pt x="745" y="591"/>
                  </a:lnTo>
                  <a:lnTo>
                    <a:pt x="759" y="567"/>
                  </a:lnTo>
                  <a:lnTo>
                    <a:pt x="795" y="523"/>
                  </a:lnTo>
                  <a:lnTo>
                    <a:pt x="832" y="486"/>
                  </a:lnTo>
                  <a:lnTo>
                    <a:pt x="853" y="461"/>
                  </a:lnTo>
                  <a:lnTo>
                    <a:pt x="875" y="436"/>
                  </a:lnTo>
                  <a:lnTo>
                    <a:pt x="868" y="436"/>
                  </a:lnTo>
                  <a:lnTo>
                    <a:pt x="853" y="430"/>
                  </a:lnTo>
                  <a:lnTo>
                    <a:pt x="846" y="417"/>
                  </a:lnTo>
                  <a:lnTo>
                    <a:pt x="832" y="411"/>
                  </a:lnTo>
                  <a:lnTo>
                    <a:pt x="824" y="392"/>
                  </a:lnTo>
                  <a:lnTo>
                    <a:pt x="817" y="374"/>
                  </a:lnTo>
                  <a:lnTo>
                    <a:pt x="817" y="361"/>
                  </a:lnTo>
                  <a:lnTo>
                    <a:pt x="824" y="349"/>
                  </a:lnTo>
                  <a:lnTo>
                    <a:pt x="832" y="336"/>
                  </a:lnTo>
                  <a:lnTo>
                    <a:pt x="846" y="293"/>
                  </a:lnTo>
                  <a:lnTo>
                    <a:pt x="860" y="243"/>
                  </a:lnTo>
                  <a:lnTo>
                    <a:pt x="882" y="200"/>
                  </a:lnTo>
                  <a:lnTo>
                    <a:pt x="904" y="181"/>
                  </a:lnTo>
                  <a:lnTo>
                    <a:pt x="918" y="156"/>
                  </a:lnTo>
                  <a:lnTo>
                    <a:pt x="940" y="137"/>
                  </a:lnTo>
                  <a:lnTo>
                    <a:pt x="962" y="119"/>
                  </a:lnTo>
                  <a:lnTo>
                    <a:pt x="991" y="100"/>
                  </a:lnTo>
                  <a:lnTo>
                    <a:pt x="1019" y="75"/>
                  </a:lnTo>
                  <a:lnTo>
                    <a:pt x="1048" y="63"/>
                  </a:lnTo>
                  <a:lnTo>
                    <a:pt x="1085" y="44"/>
                  </a:lnTo>
                  <a:lnTo>
                    <a:pt x="1121" y="25"/>
                  </a:lnTo>
                  <a:lnTo>
                    <a:pt x="1164" y="7"/>
                  </a:lnTo>
                  <a:lnTo>
                    <a:pt x="1236" y="7"/>
                  </a:lnTo>
                  <a:lnTo>
                    <a:pt x="1294" y="0"/>
                  </a:lnTo>
                  <a:lnTo>
                    <a:pt x="1359" y="0"/>
                  </a:lnTo>
                  <a:lnTo>
                    <a:pt x="1417" y="0"/>
                  </a:lnTo>
                  <a:lnTo>
                    <a:pt x="1468" y="7"/>
                  </a:lnTo>
                  <a:lnTo>
                    <a:pt x="1511" y="13"/>
                  </a:lnTo>
                  <a:lnTo>
                    <a:pt x="1562" y="19"/>
                  </a:lnTo>
                  <a:lnTo>
                    <a:pt x="1598" y="25"/>
                  </a:lnTo>
                  <a:lnTo>
                    <a:pt x="1641" y="44"/>
                  </a:lnTo>
                  <a:lnTo>
                    <a:pt x="1677" y="56"/>
                  </a:lnTo>
                  <a:lnTo>
                    <a:pt x="1713" y="75"/>
                  </a:lnTo>
                  <a:lnTo>
                    <a:pt x="1750" y="94"/>
                  </a:lnTo>
                  <a:lnTo>
                    <a:pt x="1779" y="119"/>
                  </a:lnTo>
                  <a:lnTo>
                    <a:pt x="1807" y="150"/>
                  </a:lnTo>
                  <a:lnTo>
                    <a:pt x="1836" y="181"/>
                  </a:lnTo>
                  <a:lnTo>
                    <a:pt x="1865" y="212"/>
                  </a:lnTo>
                  <a:lnTo>
                    <a:pt x="1872" y="243"/>
                  </a:lnTo>
                  <a:lnTo>
                    <a:pt x="1887" y="274"/>
                  </a:lnTo>
                  <a:lnTo>
                    <a:pt x="1894" y="312"/>
                  </a:lnTo>
                  <a:lnTo>
                    <a:pt x="1901" y="349"/>
                  </a:lnTo>
                  <a:lnTo>
                    <a:pt x="1909" y="386"/>
                  </a:lnTo>
                  <a:lnTo>
                    <a:pt x="1909" y="424"/>
                  </a:lnTo>
                  <a:lnTo>
                    <a:pt x="1909" y="498"/>
                  </a:lnTo>
                  <a:lnTo>
                    <a:pt x="1901" y="567"/>
                  </a:lnTo>
                  <a:lnTo>
                    <a:pt x="1894" y="604"/>
                  </a:lnTo>
                  <a:lnTo>
                    <a:pt x="1887" y="635"/>
                  </a:lnTo>
                  <a:lnTo>
                    <a:pt x="1880" y="666"/>
                  </a:lnTo>
                  <a:lnTo>
                    <a:pt x="1872" y="691"/>
                  </a:lnTo>
                  <a:lnTo>
                    <a:pt x="1865" y="716"/>
                  </a:lnTo>
                  <a:lnTo>
                    <a:pt x="1851" y="735"/>
                  </a:lnTo>
                  <a:lnTo>
                    <a:pt x="1822" y="753"/>
                  </a:lnTo>
                  <a:lnTo>
                    <a:pt x="1800" y="772"/>
                  </a:lnTo>
                  <a:lnTo>
                    <a:pt x="1779" y="797"/>
                  </a:lnTo>
                  <a:lnTo>
                    <a:pt x="1750" y="822"/>
                  </a:lnTo>
                  <a:lnTo>
                    <a:pt x="1735" y="847"/>
                  </a:lnTo>
                  <a:lnTo>
                    <a:pt x="1721" y="871"/>
                  </a:lnTo>
                  <a:lnTo>
                    <a:pt x="1706" y="896"/>
                  </a:lnTo>
                  <a:lnTo>
                    <a:pt x="1699" y="921"/>
                  </a:lnTo>
                  <a:lnTo>
                    <a:pt x="1699" y="946"/>
                  </a:lnTo>
                  <a:lnTo>
                    <a:pt x="1699" y="971"/>
                  </a:lnTo>
                  <a:lnTo>
                    <a:pt x="1699" y="990"/>
                  </a:lnTo>
                  <a:lnTo>
                    <a:pt x="1706" y="1008"/>
                  </a:lnTo>
                  <a:lnTo>
                    <a:pt x="1721" y="1021"/>
                  </a:lnTo>
                  <a:lnTo>
                    <a:pt x="1735" y="1033"/>
                  </a:lnTo>
                  <a:lnTo>
                    <a:pt x="1757" y="1039"/>
                  </a:lnTo>
                  <a:lnTo>
                    <a:pt x="1786" y="1046"/>
                  </a:lnTo>
                  <a:lnTo>
                    <a:pt x="1822" y="1052"/>
                  </a:lnTo>
                  <a:lnTo>
                    <a:pt x="1851" y="1058"/>
                  </a:lnTo>
                  <a:lnTo>
                    <a:pt x="1916" y="1064"/>
                  </a:lnTo>
                  <a:lnTo>
                    <a:pt x="1966" y="1071"/>
                  </a:lnTo>
                  <a:lnTo>
                    <a:pt x="2010" y="1077"/>
                  </a:lnTo>
                  <a:lnTo>
                    <a:pt x="2053" y="1083"/>
                  </a:lnTo>
                  <a:lnTo>
                    <a:pt x="2089" y="1089"/>
                  </a:lnTo>
                  <a:lnTo>
                    <a:pt x="2118" y="1095"/>
                  </a:lnTo>
                  <a:lnTo>
                    <a:pt x="2147" y="1108"/>
                  </a:lnTo>
                  <a:lnTo>
                    <a:pt x="2205" y="1114"/>
                  </a:lnTo>
                  <a:lnTo>
                    <a:pt x="2263" y="1127"/>
                  </a:lnTo>
                  <a:lnTo>
                    <a:pt x="2292" y="1133"/>
                  </a:lnTo>
                  <a:lnTo>
                    <a:pt x="2328" y="1139"/>
                  </a:lnTo>
                  <a:lnTo>
                    <a:pt x="2371" y="1145"/>
                  </a:lnTo>
                  <a:lnTo>
                    <a:pt x="2415" y="1151"/>
                  </a:lnTo>
                  <a:lnTo>
                    <a:pt x="2458" y="1164"/>
                  </a:lnTo>
                  <a:lnTo>
                    <a:pt x="2480" y="1164"/>
                  </a:lnTo>
                  <a:lnTo>
                    <a:pt x="2501" y="1176"/>
                  </a:lnTo>
                  <a:lnTo>
                    <a:pt x="2516" y="1189"/>
                  </a:lnTo>
                  <a:lnTo>
                    <a:pt x="2530" y="1201"/>
                  </a:lnTo>
                  <a:lnTo>
                    <a:pt x="2552" y="1214"/>
                  </a:lnTo>
                  <a:lnTo>
                    <a:pt x="2566" y="1232"/>
                  </a:lnTo>
                  <a:lnTo>
                    <a:pt x="2588" y="1245"/>
                  </a:lnTo>
                  <a:lnTo>
                    <a:pt x="2603" y="1270"/>
                  </a:lnTo>
                  <a:lnTo>
                    <a:pt x="2617" y="1295"/>
                  </a:lnTo>
                  <a:lnTo>
                    <a:pt x="2632" y="1319"/>
                  </a:lnTo>
                  <a:lnTo>
                    <a:pt x="2646" y="1344"/>
                  </a:lnTo>
                  <a:lnTo>
                    <a:pt x="2660" y="1375"/>
                  </a:lnTo>
                  <a:lnTo>
                    <a:pt x="2675" y="1407"/>
                  </a:lnTo>
                  <a:lnTo>
                    <a:pt x="2682" y="1438"/>
                  </a:lnTo>
                  <a:lnTo>
                    <a:pt x="2697" y="1475"/>
                  </a:lnTo>
                  <a:lnTo>
                    <a:pt x="2711" y="1519"/>
                  </a:lnTo>
                  <a:lnTo>
                    <a:pt x="2726" y="1556"/>
                  </a:lnTo>
                  <a:lnTo>
                    <a:pt x="2740" y="1599"/>
                  </a:lnTo>
                  <a:lnTo>
                    <a:pt x="2747" y="1649"/>
                  </a:lnTo>
                  <a:lnTo>
                    <a:pt x="2762" y="1699"/>
                  </a:lnTo>
                  <a:lnTo>
                    <a:pt x="2776" y="1749"/>
                  </a:lnTo>
                  <a:lnTo>
                    <a:pt x="2791" y="1805"/>
                  </a:lnTo>
                  <a:lnTo>
                    <a:pt x="2798" y="1861"/>
                  </a:lnTo>
                  <a:lnTo>
                    <a:pt x="2812" y="1923"/>
                  </a:lnTo>
                  <a:lnTo>
                    <a:pt x="2827" y="1985"/>
                  </a:lnTo>
                  <a:lnTo>
                    <a:pt x="2841" y="2047"/>
                  </a:lnTo>
                  <a:lnTo>
                    <a:pt x="2856" y="2122"/>
                  </a:lnTo>
                  <a:lnTo>
                    <a:pt x="2870" y="2190"/>
                  </a:lnTo>
                  <a:lnTo>
                    <a:pt x="2885" y="2265"/>
                  </a:lnTo>
                  <a:lnTo>
                    <a:pt x="2899" y="2340"/>
                  </a:lnTo>
                  <a:lnTo>
                    <a:pt x="2863" y="2340"/>
                  </a:lnTo>
                  <a:lnTo>
                    <a:pt x="2834" y="2340"/>
                  </a:lnTo>
                  <a:lnTo>
                    <a:pt x="2762" y="2346"/>
                  </a:lnTo>
                  <a:lnTo>
                    <a:pt x="2682" y="2352"/>
                  </a:lnTo>
                  <a:lnTo>
                    <a:pt x="2617" y="2365"/>
                  </a:lnTo>
                  <a:lnTo>
                    <a:pt x="2595" y="2371"/>
                  </a:lnTo>
                  <a:lnTo>
                    <a:pt x="2581" y="2383"/>
                  </a:lnTo>
                  <a:lnTo>
                    <a:pt x="2559" y="2402"/>
                  </a:lnTo>
                  <a:lnTo>
                    <a:pt x="2538" y="2427"/>
                  </a:lnTo>
                  <a:lnTo>
                    <a:pt x="2516" y="2458"/>
                  </a:lnTo>
                  <a:lnTo>
                    <a:pt x="2494" y="2489"/>
                  </a:lnTo>
                  <a:lnTo>
                    <a:pt x="2472" y="2533"/>
                  </a:lnTo>
                  <a:lnTo>
                    <a:pt x="2458" y="2576"/>
                  </a:lnTo>
                  <a:lnTo>
                    <a:pt x="2436" y="2626"/>
                  </a:lnTo>
                  <a:lnTo>
                    <a:pt x="2422" y="2682"/>
                  </a:lnTo>
                  <a:lnTo>
                    <a:pt x="2407" y="2744"/>
                  </a:lnTo>
                  <a:lnTo>
                    <a:pt x="2393" y="2806"/>
                  </a:lnTo>
                  <a:lnTo>
                    <a:pt x="2386" y="2875"/>
                  </a:lnTo>
                  <a:lnTo>
                    <a:pt x="2379" y="2949"/>
                  </a:lnTo>
                  <a:lnTo>
                    <a:pt x="2386" y="3030"/>
                  </a:lnTo>
                  <a:lnTo>
                    <a:pt x="2386" y="311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2" name="Freeform 5"/>
            <p:cNvSpPr>
              <a:spLocks/>
            </p:cNvSpPr>
            <p:nvPr/>
          </p:nvSpPr>
          <p:spPr bwMode="auto">
            <a:xfrm>
              <a:off x="1641" y="2123"/>
              <a:ext cx="939" cy="1325"/>
            </a:xfrm>
            <a:custGeom>
              <a:avLst/>
              <a:gdLst>
                <a:gd name="T0" fmla="*/ 896 w 939"/>
                <a:gd name="T1" fmla="*/ 454 h 1325"/>
                <a:gd name="T2" fmla="*/ 874 w 939"/>
                <a:gd name="T3" fmla="*/ 336 h 1325"/>
                <a:gd name="T4" fmla="*/ 860 w 939"/>
                <a:gd name="T5" fmla="*/ 211 h 1325"/>
                <a:gd name="T6" fmla="*/ 845 w 939"/>
                <a:gd name="T7" fmla="*/ 143 h 1325"/>
                <a:gd name="T8" fmla="*/ 816 w 939"/>
                <a:gd name="T9" fmla="*/ 81 h 1325"/>
                <a:gd name="T10" fmla="*/ 773 w 939"/>
                <a:gd name="T11" fmla="*/ 31 h 1325"/>
                <a:gd name="T12" fmla="*/ 715 w 939"/>
                <a:gd name="T13" fmla="*/ 6 h 1325"/>
                <a:gd name="T14" fmla="*/ 657 w 939"/>
                <a:gd name="T15" fmla="*/ 0 h 1325"/>
                <a:gd name="T16" fmla="*/ 614 w 939"/>
                <a:gd name="T17" fmla="*/ 6 h 1325"/>
                <a:gd name="T18" fmla="*/ 571 w 939"/>
                <a:gd name="T19" fmla="*/ 25 h 1325"/>
                <a:gd name="T20" fmla="*/ 491 w 939"/>
                <a:gd name="T21" fmla="*/ 68 h 1325"/>
                <a:gd name="T22" fmla="*/ 390 w 939"/>
                <a:gd name="T23" fmla="*/ 143 h 1325"/>
                <a:gd name="T24" fmla="*/ 282 w 939"/>
                <a:gd name="T25" fmla="*/ 242 h 1325"/>
                <a:gd name="T26" fmla="*/ 180 w 939"/>
                <a:gd name="T27" fmla="*/ 361 h 1325"/>
                <a:gd name="T28" fmla="*/ 94 w 939"/>
                <a:gd name="T29" fmla="*/ 485 h 1325"/>
                <a:gd name="T30" fmla="*/ 36 w 939"/>
                <a:gd name="T31" fmla="*/ 616 h 1325"/>
                <a:gd name="T32" fmla="*/ 7 w 939"/>
                <a:gd name="T33" fmla="*/ 709 h 1325"/>
                <a:gd name="T34" fmla="*/ 0 w 939"/>
                <a:gd name="T35" fmla="*/ 821 h 1325"/>
                <a:gd name="T36" fmla="*/ 14 w 939"/>
                <a:gd name="T37" fmla="*/ 952 h 1325"/>
                <a:gd name="T38" fmla="*/ 29 w 939"/>
                <a:gd name="T39" fmla="*/ 1064 h 1325"/>
                <a:gd name="T40" fmla="*/ 65 w 939"/>
                <a:gd name="T41" fmla="*/ 1157 h 1325"/>
                <a:gd name="T42" fmla="*/ 108 w 939"/>
                <a:gd name="T43" fmla="*/ 1225 h 1325"/>
                <a:gd name="T44" fmla="*/ 166 w 939"/>
                <a:gd name="T45" fmla="*/ 1275 h 1325"/>
                <a:gd name="T46" fmla="*/ 238 w 939"/>
                <a:gd name="T47" fmla="*/ 1306 h 1325"/>
                <a:gd name="T48" fmla="*/ 325 w 939"/>
                <a:gd name="T49" fmla="*/ 1325 h 1325"/>
                <a:gd name="T50" fmla="*/ 433 w 939"/>
                <a:gd name="T51" fmla="*/ 1306 h 1325"/>
                <a:gd name="T52" fmla="*/ 549 w 939"/>
                <a:gd name="T53" fmla="*/ 1275 h 1325"/>
                <a:gd name="T54" fmla="*/ 650 w 939"/>
                <a:gd name="T55" fmla="*/ 1250 h 1325"/>
                <a:gd name="T56" fmla="*/ 730 w 939"/>
                <a:gd name="T57" fmla="*/ 1225 h 1325"/>
                <a:gd name="T58" fmla="*/ 795 w 939"/>
                <a:gd name="T59" fmla="*/ 1207 h 1325"/>
                <a:gd name="T60" fmla="*/ 845 w 939"/>
                <a:gd name="T61" fmla="*/ 1182 h 1325"/>
                <a:gd name="T62" fmla="*/ 882 w 939"/>
                <a:gd name="T63" fmla="*/ 1157 h 1325"/>
                <a:gd name="T64" fmla="*/ 910 w 939"/>
                <a:gd name="T65" fmla="*/ 1132 h 1325"/>
                <a:gd name="T66" fmla="*/ 932 w 939"/>
                <a:gd name="T67" fmla="*/ 1095 h 1325"/>
                <a:gd name="T68" fmla="*/ 939 w 939"/>
                <a:gd name="T69" fmla="*/ 1058 h 1325"/>
                <a:gd name="T70" fmla="*/ 939 w 939"/>
                <a:gd name="T71" fmla="*/ 1008 h 1325"/>
                <a:gd name="T72" fmla="*/ 939 w 939"/>
                <a:gd name="T73" fmla="*/ 946 h 1325"/>
                <a:gd name="T74" fmla="*/ 932 w 939"/>
                <a:gd name="T75" fmla="*/ 871 h 1325"/>
                <a:gd name="T76" fmla="*/ 925 w 939"/>
                <a:gd name="T77" fmla="*/ 784 h 1325"/>
                <a:gd name="T78" fmla="*/ 918 w 939"/>
                <a:gd name="T79" fmla="*/ 684 h 1325"/>
                <a:gd name="T80" fmla="*/ 910 w 939"/>
                <a:gd name="T81" fmla="*/ 560 h 1325"/>
                <a:gd name="T82" fmla="*/ 903 w 939"/>
                <a:gd name="T83" fmla="*/ 498 h 13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39" h="1325">
                  <a:moveTo>
                    <a:pt x="903" y="498"/>
                  </a:moveTo>
                  <a:lnTo>
                    <a:pt x="896" y="454"/>
                  </a:lnTo>
                  <a:lnTo>
                    <a:pt x="889" y="417"/>
                  </a:lnTo>
                  <a:lnTo>
                    <a:pt x="874" y="336"/>
                  </a:lnTo>
                  <a:lnTo>
                    <a:pt x="867" y="255"/>
                  </a:lnTo>
                  <a:lnTo>
                    <a:pt x="860" y="211"/>
                  </a:lnTo>
                  <a:lnTo>
                    <a:pt x="853" y="174"/>
                  </a:lnTo>
                  <a:lnTo>
                    <a:pt x="845" y="143"/>
                  </a:lnTo>
                  <a:lnTo>
                    <a:pt x="831" y="106"/>
                  </a:lnTo>
                  <a:lnTo>
                    <a:pt x="816" y="81"/>
                  </a:lnTo>
                  <a:lnTo>
                    <a:pt x="795" y="50"/>
                  </a:lnTo>
                  <a:lnTo>
                    <a:pt x="773" y="31"/>
                  </a:lnTo>
                  <a:lnTo>
                    <a:pt x="744" y="12"/>
                  </a:lnTo>
                  <a:lnTo>
                    <a:pt x="715" y="6"/>
                  </a:lnTo>
                  <a:lnTo>
                    <a:pt x="672" y="0"/>
                  </a:lnTo>
                  <a:lnTo>
                    <a:pt x="657" y="0"/>
                  </a:lnTo>
                  <a:lnTo>
                    <a:pt x="636" y="0"/>
                  </a:lnTo>
                  <a:lnTo>
                    <a:pt x="614" y="6"/>
                  </a:lnTo>
                  <a:lnTo>
                    <a:pt x="592" y="19"/>
                  </a:lnTo>
                  <a:lnTo>
                    <a:pt x="571" y="25"/>
                  </a:lnTo>
                  <a:lnTo>
                    <a:pt x="542" y="37"/>
                  </a:lnTo>
                  <a:lnTo>
                    <a:pt x="491" y="68"/>
                  </a:lnTo>
                  <a:lnTo>
                    <a:pt x="441" y="106"/>
                  </a:lnTo>
                  <a:lnTo>
                    <a:pt x="390" y="143"/>
                  </a:lnTo>
                  <a:lnTo>
                    <a:pt x="332" y="193"/>
                  </a:lnTo>
                  <a:lnTo>
                    <a:pt x="282" y="242"/>
                  </a:lnTo>
                  <a:lnTo>
                    <a:pt x="231" y="298"/>
                  </a:lnTo>
                  <a:lnTo>
                    <a:pt x="180" y="361"/>
                  </a:lnTo>
                  <a:lnTo>
                    <a:pt x="137" y="423"/>
                  </a:lnTo>
                  <a:lnTo>
                    <a:pt x="94" y="485"/>
                  </a:lnTo>
                  <a:lnTo>
                    <a:pt x="57" y="547"/>
                  </a:lnTo>
                  <a:lnTo>
                    <a:pt x="36" y="616"/>
                  </a:lnTo>
                  <a:lnTo>
                    <a:pt x="14" y="678"/>
                  </a:lnTo>
                  <a:lnTo>
                    <a:pt x="7" y="709"/>
                  </a:lnTo>
                  <a:lnTo>
                    <a:pt x="0" y="740"/>
                  </a:lnTo>
                  <a:lnTo>
                    <a:pt x="0" y="821"/>
                  </a:lnTo>
                  <a:lnTo>
                    <a:pt x="7" y="890"/>
                  </a:lnTo>
                  <a:lnTo>
                    <a:pt x="14" y="952"/>
                  </a:lnTo>
                  <a:lnTo>
                    <a:pt x="21" y="1014"/>
                  </a:lnTo>
                  <a:lnTo>
                    <a:pt x="29" y="1064"/>
                  </a:lnTo>
                  <a:lnTo>
                    <a:pt x="50" y="1114"/>
                  </a:lnTo>
                  <a:lnTo>
                    <a:pt x="65" y="1157"/>
                  </a:lnTo>
                  <a:lnTo>
                    <a:pt x="86" y="1194"/>
                  </a:lnTo>
                  <a:lnTo>
                    <a:pt x="108" y="1225"/>
                  </a:lnTo>
                  <a:lnTo>
                    <a:pt x="137" y="1250"/>
                  </a:lnTo>
                  <a:lnTo>
                    <a:pt x="166" y="1275"/>
                  </a:lnTo>
                  <a:lnTo>
                    <a:pt x="202" y="1294"/>
                  </a:lnTo>
                  <a:lnTo>
                    <a:pt x="238" y="1306"/>
                  </a:lnTo>
                  <a:lnTo>
                    <a:pt x="274" y="1319"/>
                  </a:lnTo>
                  <a:lnTo>
                    <a:pt x="325" y="1325"/>
                  </a:lnTo>
                  <a:lnTo>
                    <a:pt x="368" y="1325"/>
                  </a:lnTo>
                  <a:lnTo>
                    <a:pt x="433" y="1306"/>
                  </a:lnTo>
                  <a:lnTo>
                    <a:pt x="498" y="1294"/>
                  </a:lnTo>
                  <a:lnTo>
                    <a:pt x="549" y="1275"/>
                  </a:lnTo>
                  <a:lnTo>
                    <a:pt x="600" y="1263"/>
                  </a:lnTo>
                  <a:lnTo>
                    <a:pt x="650" y="1250"/>
                  </a:lnTo>
                  <a:lnTo>
                    <a:pt x="694" y="1238"/>
                  </a:lnTo>
                  <a:lnTo>
                    <a:pt x="730" y="1225"/>
                  </a:lnTo>
                  <a:lnTo>
                    <a:pt x="759" y="1219"/>
                  </a:lnTo>
                  <a:lnTo>
                    <a:pt x="795" y="1207"/>
                  </a:lnTo>
                  <a:lnTo>
                    <a:pt x="816" y="1194"/>
                  </a:lnTo>
                  <a:lnTo>
                    <a:pt x="845" y="1182"/>
                  </a:lnTo>
                  <a:lnTo>
                    <a:pt x="867" y="1170"/>
                  </a:lnTo>
                  <a:lnTo>
                    <a:pt x="882" y="1157"/>
                  </a:lnTo>
                  <a:lnTo>
                    <a:pt x="896" y="1145"/>
                  </a:lnTo>
                  <a:lnTo>
                    <a:pt x="910" y="1132"/>
                  </a:lnTo>
                  <a:lnTo>
                    <a:pt x="918" y="1114"/>
                  </a:lnTo>
                  <a:lnTo>
                    <a:pt x="932" y="1095"/>
                  </a:lnTo>
                  <a:lnTo>
                    <a:pt x="932" y="1076"/>
                  </a:lnTo>
                  <a:lnTo>
                    <a:pt x="939" y="1058"/>
                  </a:lnTo>
                  <a:lnTo>
                    <a:pt x="939" y="1033"/>
                  </a:lnTo>
                  <a:lnTo>
                    <a:pt x="939" y="1008"/>
                  </a:lnTo>
                  <a:lnTo>
                    <a:pt x="939" y="977"/>
                  </a:lnTo>
                  <a:lnTo>
                    <a:pt x="939" y="946"/>
                  </a:lnTo>
                  <a:lnTo>
                    <a:pt x="939" y="914"/>
                  </a:lnTo>
                  <a:lnTo>
                    <a:pt x="932" y="871"/>
                  </a:lnTo>
                  <a:lnTo>
                    <a:pt x="932" y="834"/>
                  </a:lnTo>
                  <a:lnTo>
                    <a:pt x="925" y="784"/>
                  </a:lnTo>
                  <a:lnTo>
                    <a:pt x="925" y="734"/>
                  </a:lnTo>
                  <a:lnTo>
                    <a:pt x="918" y="684"/>
                  </a:lnTo>
                  <a:lnTo>
                    <a:pt x="910" y="628"/>
                  </a:lnTo>
                  <a:lnTo>
                    <a:pt x="910" y="560"/>
                  </a:lnTo>
                  <a:lnTo>
                    <a:pt x="903" y="498"/>
                  </a:lnTo>
                  <a:close/>
                </a:path>
              </a:pathLst>
            </a:custGeom>
            <a:solidFill>
              <a:srgbClr val="C06F31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3" name="Freeform 6"/>
            <p:cNvSpPr>
              <a:spLocks/>
            </p:cNvSpPr>
            <p:nvPr/>
          </p:nvSpPr>
          <p:spPr bwMode="auto">
            <a:xfrm>
              <a:off x="1735" y="3386"/>
              <a:ext cx="1749" cy="162"/>
            </a:xfrm>
            <a:custGeom>
              <a:avLst/>
              <a:gdLst>
                <a:gd name="T0" fmla="*/ 79 w 1749"/>
                <a:gd name="T1" fmla="*/ 74 h 162"/>
                <a:gd name="T2" fmla="*/ 224 w 1749"/>
                <a:gd name="T3" fmla="*/ 56 h 162"/>
                <a:gd name="T4" fmla="*/ 347 w 1749"/>
                <a:gd name="T5" fmla="*/ 37 h 162"/>
                <a:gd name="T6" fmla="*/ 462 w 1749"/>
                <a:gd name="T7" fmla="*/ 25 h 162"/>
                <a:gd name="T8" fmla="*/ 563 w 1749"/>
                <a:gd name="T9" fmla="*/ 12 h 162"/>
                <a:gd name="T10" fmla="*/ 694 w 1749"/>
                <a:gd name="T11" fmla="*/ 6 h 162"/>
                <a:gd name="T12" fmla="*/ 860 w 1749"/>
                <a:gd name="T13" fmla="*/ 0 h 162"/>
                <a:gd name="T14" fmla="*/ 1019 w 1749"/>
                <a:gd name="T15" fmla="*/ 12 h 162"/>
                <a:gd name="T16" fmla="*/ 1149 w 1749"/>
                <a:gd name="T17" fmla="*/ 18 h 162"/>
                <a:gd name="T18" fmla="*/ 1250 w 1749"/>
                <a:gd name="T19" fmla="*/ 37 h 162"/>
                <a:gd name="T20" fmla="*/ 1359 w 1749"/>
                <a:gd name="T21" fmla="*/ 50 h 162"/>
                <a:gd name="T22" fmla="*/ 1482 w 1749"/>
                <a:gd name="T23" fmla="*/ 62 h 162"/>
                <a:gd name="T24" fmla="*/ 1619 w 1749"/>
                <a:gd name="T25" fmla="*/ 87 h 162"/>
                <a:gd name="T26" fmla="*/ 1713 w 1749"/>
                <a:gd name="T27" fmla="*/ 99 h 162"/>
                <a:gd name="T28" fmla="*/ 1735 w 1749"/>
                <a:gd name="T29" fmla="*/ 106 h 162"/>
                <a:gd name="T30" fmla="*/ 1749 w 1749"/>
                <a:gd name="T31" fmla="*/ 118 h 162"/>
                <a:gd name="T32" fmla="*/ 1749 w 1749"/>
                <a:gd name="T33" fmla="*/ 130 h 162"/>
                <a:gd name="T34" fmla="*/ 1742 w 1749"/>
                <a:gd name="T35" fmla="*/ 143 h 162"/>
                <a:gd name="T36" fmla="*/ 1706 w 1749"/>
                <a:gd name="T37" fmla="*/ 149 h 162"/>
                <a:gd name="T38" fmla="*/ 1641 w 1749"/>
                <a:gd name="T39" fmla="*/ 162 h 162"/>
                <a:gd name="T40" fmla="*/ 1445 w 1749"/>
                <a:gd name="T41" fmla="*/ 118 h 162"/>
                <a:gd name="T42" fmla="*/ 1257 w 1749"/>
                <a:gd name="T43" fmla="*/ 87 h 162"/>
                <a:gd name="T44" fmla="*/ 1077 w 1749"/>
                <a:gd name="T45" fmla="*/ 62 h 162"/>
                <a:gd name="T46" fmla="*/ 889 w 1749"/>
                <a:gd name="T47" fmla="*/ 50 h 162"/>
                <a:gd name="T48" fmla="*/ 701 w 1749"/>
                <a:gd name="T49" fmla="*/ 50 h 162"/>
                <a:gd name="T50" fmla="*/ 506 w 1749"/>
                <a:gd name="T51" fmla="*/ 68 h 162"/>
                <a:gd name="T52" fmla="*/ 289 w 1749"/>
                <a:gd name="T53" fmla="*/ 99 h 162"/>
                <a:gd name="T54" fmla="*/ 57 w 1749"/>
                <a:gd name="T55" fmla="*/ 149 h 162"/>
                <a:gd name="T56" fmla="*/ 36 w 1749"/>
                <a:gd name="T57" fmla="*/ 155 h 162"/>
                <a:gd name="T58" fmla="*/ 14 w 1749"/>
                <a:gd name="T59" fmla="*/ 155 h 162"/>
                <a:gd name="T60" fmla="*/ 7 w 1749"/>
                <a:gd name="T61" fmla="*/ 143 h 162"/>
                <a:gd name="T62" fmla="*/ 0 w 1749"/>
                <a:gd name="T63" fmla="*/ 118 h 1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49" h="162">
                  <a:moveTo>
                    <a:pt x="0" y="87"/>
                  </a:moveTo>
                  <a:lnTo>
                    <a:pt x="79" y="74"/>
                  </a:lnTo>
                  <a:lnTo>
                    <a:pt x="151" y="68"/>
                  </a:lnTo>
                  <a:lnTo>
                    <a:pt x="224" y="56"/>
                  </a:lnTo>
                  <a:lnTo>
                    <a:pt x="289" y="50"/>
                  </a:lnTo>
                  <a:lnTo>
                    <a:pt x="347" y="37"/>
                  </a:lnTo>
                  <a:lnTo>
                    <a:pt x="404" y="31"/>
                  </a:lnTo>
                  <a:lnTo>
                    <a:pt x="462" y="25"/>
                  </a:lnTo>
                  <a:lnTo>
                    <a:pt x="513" y="18"/>
                  </a:lnTo>
                  <a:lnTo>
                    <a:pt x="563" y="12"/>
                  </a:lnTo>
                  <a:lnTo>
                    <a:pt x="607" y="12"/>
                  </a:lnTo>
                  <a:lnTo>
                    <a:pt x="694" y="6"/>
                  </a:lnTo>
                  <a:lnTo>
                    <a:pt x="780" y="0"/>
                  </a:lnTo>
                  <a:lnTo>
                    <a:pt x="860" y="0"/>
                  </a:lnTo>
                  <a:lnTo>
                    <a:pt x="939" y="6"/>
                  </a:lnTo>
                  <a:lnTo>
                    <a:pt x="1019" y="12"/>
                  </a:lnTo>
                  <a:lnTo>
                    <a:pt x="1106" y="18"/>
                  </a:lnTo>
                  <a:lnTo>
                    <a:pt x="1149" y="18"/>
                  </a:lnTo>
                  <a:lnTo>
                    <a:pt x="1200" y="25"/>
                  </a:lnTo>
                  <a:lnTo>
                    <a:pt x="1250" y="37"/>
                  </a:lnTo>
                  <a:lnTo>
                    <a:pt x="1301" y="37"/>
                  </a:lnTo>
                  <a:lnTo>
                    <a:pt x="1359" y="50"/>
                  </a:lnTo>
                  <a:lnTo>
                    <a:pt x="1416" y="56"/>
                  </a:lnTo>
                  <a:lnTo>
                    <a:pt x="1482" y="62"/>
                  </a:lnTo>
                  <a:lnTo>
                    <a:pt x="1547" y="74"/>
                  </a:lnTo>
                  <a:lnTo>
                    <a:pt x="1619" y="87"/>
                  </a:lnTo>
                  <a:lnTo>
                    <a:pt x="1698" y="93"/>
                  </a:lnTo>
                  <a:lnTo>
                    <a:pt x="1713" y="99"/>
                  </a:lnTo>
                  <a:lnTo>
                    <a:pt x="1727" y="106"/>
                  </a:lnTo>
                  <a:lnTo>
                    <a:pt x="1735" y="106"/>
                  </a:lnTo>
                  <a:lnTo>
                    <a:pt x="1742" y="112"/>
                  </a:lnTo>
                  <a:lnTo>
                    <a:pt x="1749" y="118"/>
                  </a:lnTo>
                  <a:lnTo>
                    <a:pt x="1749" y="124"/>
                  </a:lnTo>
                  <a:lnTo>
                    <a:pt x="1749" y="130"/>
                  </a:lnTo>
                  <a:lnTo>
                    <a:pt x="1742" y="137"/>
                  </a:lnTo>
                  <a:lnTo>
                    <a:pt x="1742" y="143"/>
                  </a:lnTo>
                  <a:lnTo>
                    <a:pt x="1735" y="143"/>
                  </a:lnTo>
                  <a:lnTo>
                    <a:pt x="1706" y="149"/>
                  </a:lnTo>
                  <a:lnTo>
                    <a:pt x="1677" y="155"/>
                  </a:lnTo>
                  <a:lnTo>
                    <a:pt x="1641" y="162"/>
                  </a:lnTo>
                  <a:lnTo>
                    <a:pt x="1539" y="137"/>
                  </a:lnTo>
                  <a:lnTo>
                    <a:pt x="1445" y="118"/>
                  </a:lnTo>
                  <a:lnTo>
                    <a:pt x="1351" y="99"/>
                  </a:lnTo>
                  <a:lnTo>
                    <a:pt x="1257" y="87"/>
                  </a:lnTo>
                  <a:lnTo>
                    <a:pt x="1171" y="74"/>
                  </a:lnTo>
                  <a:lnTo>
                    <a:pt x="1077" y="62"/>
                  </a:lnTo>
                  <a:lnTo>
                    <a:pt x="983" y="56"/>
                  </a:lnTo>
                  <a:lnTo>
                    <a:pt x="889" y="50"/>
                  </a:lnTo>
                  <a:lnTo>
                    <a:pt x="795" y="50"/>
                  </a:lnTo>
                  <a:lnTo>
                    <a:pt x="701" y="50"/>
                  </a:lnTo>
                  <a:lnTo>
                    <a:pt x="600" y="62"/>
                  </a:lnTo>
                  <a:lnTo>
                    <a:pt x="506" y="68"/>
                  </a:lnTo>
                  <a:lnTo>
                    <a:pt x="397" y="81"/>
                  </a:lnTo>
                  <a:lnTo>
                    <a:pt x="289" y="99"/>
                  </a:lnTo>
                  <a:lnTo>
                    <a:pt x="173" y="124"/>
                  </a:lnTo>
                  <a:lnTo>
                    <a:pt x="57" y="149"/>
                  </a:lnTo>
                  <a:lnTo>
                    <a:pt x="43" y="155"/>
                  </a:lnTo>
                  <a:lnTo>
                    <a:pt x="36" y="155"/>
                  </a:lnTo>
                  <a:lnTo>
                    <a:pt x="29" y="155"/>
                  </a:lnTo>
                  <a:lnTo>
                    <a:pt x="14" y="155"/>
                  </a:lnTo>
                  <a:lnTo>
                    <a:pt x="7" y="149"/>
                  </a:lnTo>
                  <a:lnTo>
                    <a:pt x="7" y="143"/>
                  </a:lnTo>
                  <a:lnTo>
                    <a:pt x="0" y="130"/>
                  </a:lnTo>
                  <a:lnTo>
                    <a:pt x="0" y="118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07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4" name="Freeform 7"/>
            <p:cNvSpPr>
              <a:spLocks/>
            </p:cNvSpPr>
            <p:nvPr/>
          </p:nvSpPr>
          <p:spPr bwMode="auto">
            <a:xfrm>
              <a:off x="1735" y="3386"/>
              <a:ext cx="1749" cy="162"/>
            </a:xfrm>
            <a:custGeom>
              <a:avLst/>
              <a:gdLst>
                <a:gd name="T0" fmla="*/ 79 w 1749"/>
                <a:gd name="T1" fmla="*/ 74 h 162"/>
                <a:gd name="T2" fmla="*/ 224 w 1749"/>
                <a:gd name="T3" fmla="*/ 56 h 162"/>
                <a:gd name="T4" fmla="*/ 347 w 1749"/>
                <a:gd name="T5" fmla="*/ 37 h 162"/>
                <a:gd name="T6" fmla="*/ 462 w 1749"/>
                <a:gd name="T7" fmla="*/ 25 h 162"/>
                <a:gd name="T8" fmla="*/ 563 w 1749"/>
                <a:gd name="T9" fmla="*/ 12 h 162"/>
                <a:gd name="T10" fmla="*/ 694 w 1749"/>
                <a:gd name="T11" fmla="*/ 6 h 162"/>
                <a:gd name="T12" fmla="*/ 860 w 1749"/>
                <a:gd name="T13" fmla="*/ 0 h 162"/>
                <a:gd name="T14" fmla="*/ 1019 w 1749"/>
                <a:gd name="T15" fmla="*/ 12 h 162"/>
                <a:gd name="T16" fmla="*/ 1149 w 1749"/>
                <a:gd name="T17" fmla="*/ 18 h 162"/>
                <a:gd name="T18" fmla="*/ 1250 w 1749"/>
                <a:gd name="T19" fmla="*/ 37 h 162"/>
                <a:gd name="T20" fmla="*/ 1359 w 1749"/>
                <a:gd name="T21" fmla="*/ 50 h 162"/>
                <a:gd name="T22" fmla="*/ 1482 w 1749"/>
                <a:gd name="T23" fmla="*/ 62 h 162"/>
                <a:gd name="T24" fmla="*/ 1619 w 1749"/>
                <a:gd name="T25" fmla="*/ 87 h 162"/>
                <a:gd name="T26" fmla="*/ 1713 w 1749"/>
                <a:gd name="T27" fmla="*/ 99 h 162"/>
                <a:gd name="T28" fmla="*/ 1735 w 1749"/>
                <a:gd name="T29" fmla="*/ 106 h 162"/>
                <a:gd name="T30" fmla="*/ 1749 w 1749"/>
                <a:gd name="T31" fmla="*/ 118 h 162"/>
                <a:gd name="T32" fmla="*/ 1749 w 1749"/>
                <a:gd name="T33" fmla="*/ 130 h 162"/>
                <a:gd name="T34" fmla="*/ 1742 w 1749"/>
                <a:gd name="T35" fmla="*/ 143 h 162"/>
                <a:gd name="T36" fmla="*/ 1706 w 1749"/>
                <a:gd name="T37" fmla="*/ 149 h 162"/>
                <a:gd name="T38" fmla="*/ 1641 w 1749"/>
                <a:gd name="T39" fmla="*/ 162 h 162"/>
                <a:gd name="T40" fmla="*/ 1445 w 1749"/>
                <a:gd name="T41" fmla="*/ 118 h 162"/>
                <a:gd name="T42" fmla="*/ 1257 w 1749"/>
                <a:gd name="T43" fmla="*/ 87 h 162"/>
                <a:gd name="T44" fmla="*/ 1077 w 1749"/>
                <a:gd name="T45" fmla="*/ 62 h 162"/>
                <a:gd name="T46" fmla="*/ 889 w 1749"/>
                <a:gd name="T47" fmla="*/ 50 h 162"/>
                <a:gd name="T48" fmla="*/ 701 w 1749"/>
                <a:gd name="T49" fmla="*/ 50 h 162"/>
                <a:gd name="T50" fmla="*/ 506 w 1749"/>
                <a:gd name="T51" fmla="*/ 68 h 162"/>
                <a:gd name="T52" fmla="*/ 289 w 1749"/>
                <a:gd name="T53" fmla="*/ 99 h 162"/>
                <a:gd name="T54" fmla="*/ 57 w 1749"/>
                <a:gd name="T55" fmla="*/ 149 h 162"/>
                <a:gd name="T56" fmla="*/ 36 w 1749"/>
                <a:gd name="T57" fmla="*/ 155 h 162"/>
                <a:gd name="T58" fmla="*/ 14 w 1749"/>
                <a:gd name="T59" fmla="*/ 155 h 162"/>
                <a:gd name="T60" fmla="*/ 7 w 1749"/>
                <a:gd name="T61" fmla="*/ 143 h 162"/>
                <a:gd name="T62" fmla="*/ 0 w 1749"/>
                <a:gd name="T63" fmla="*/ 118 h 1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49" h="162">
                  <a:moveTo>
                    <a:pt x="0" y="87"/>
                  </a:moveTo>
                  <a:lnTo>
                    <a:pt x="79" y="74"/>
                  </a:lnTo>
                  <a:lnTo>
                    <a:pt x="151" y="68"/>
                  </a:lnTo>
                  <a:lnTo>
                    <a:pt x="224" y="56"/>
                  </a:lnTo>
                  <a:lnTo>
                    <a:pt x="289" y="50"/>
                  </a:lnTo>
                  <a:lnTo>
                    <a:pt x="347" y="37"/>
                  </a:lnTo>
                  <a:lnTo>
                    <a:pt x="404" y="31"/>
                  </a:lnTo>
                  <a:lnTo>
                    <a:pt x="462" y="25"/>
                  </a:lnTo>
                  <a:lnTo>
                    <a:pt x="513" y="18"/>
                  </a:lnTo>
                  <a:lnTo>
                    <a:pt x="563" y="12"/>
                  </a:lnTo>
                  <a:lnTo>
                    <a:pt x="607" y="12"/>
                  </a:lnTo>
                  <a:lnTo>
                    <a:pt x="694" y="6"/>
                  </a:lnTo>
                  <a:lnTo>
                    <a:pt x="780" y="0"/>
                  </a:lnTo>
                  <a:lnTo>
                    <a:pt x="860" y="0"/>
                  </a:lnTo>
                  <a:lnTo>
                    <a:pt x="939" y="6"/>
                  </a:lnTo>
                  <a:lnTo>
                    <a:pt x="1019" y="12"/>
                  </a:lnTo>
                  <a:lnTo>
                    <a:pt x="1106" y="18"/>
                  </a:lnTo>
                  <a:lnTo>
                    <a:pt x="1149" y="18"/>
                  </a:lnTo>
                  <a:lnTo>
                    <a:pt x="1200" y="25"/>
                  </a:lnTo>
                  <a:lnTo>
                    <a:pt x="1250" y="37"/>
                  </a:lnTo>
                  <a:lnTo>
                    <a:pt x="1301" y="37"/>
                  </a:lnTo>
                  <a:lnTo>
                    <a:pt x="1359" y="50"/>
                  </a:lnTo>
                  <a:lnTo>
                    <a:pt x="1416" y="56"/>
                  </a:lnTo>
                  <a:lnTo>
                    <a:pt x="1482" y="62"/>
                  </a:lnTo>
                  <a:lnTo>
                    <a:pt x="1547" y="74"/>
                  </a:lnTo>
                  <a:lnTo>
                    <a:pt x="1619" y="87"/>
                  </a:lnTo>
                  <a:lnTo>
                    <a:pt x="1698" y="93"/>
                  </a:lnTo>
                  <a:lnTo>
                    <a:pt x="1713" y="99"/>
                  </a:lnTo>
                  <a:lnTo>
                    <a:pt x="1727" y="106"/>
                  </a:lnTo>
                  <a:lnTo>
                    <a:pt x="1735" y="106"/>
                  </a:lnTo>
                  <a:lnTo>
                    <a:pt x="1742" y="112"/>
                  </a:lnTo>
                  <a:lnTo>
                    <a:pt x="1749" y="118"/>
                  </a:lnTo>
                  <a:lnTo>
                    <a:pt x="1749" y="124"/>
                  </a:lnTo>
                  <a:lnTo>
                    <a:pt x="1749" y="130"/>
                  </a:lnTo>
                  <a:lnTo>
                    <a:pt x="1742" y="137"/>
                  </a:lnTo>
                  <a:lnTo>
                    <a:pt x="1742" y="143"/>
                  </a:lnTo>
                  <a:lnTo>
                    <a:pt x="1735" y="143"/>
                  </a:lnTo>
                  <a:lnTo>
                    <a:pt x="1706" y="149"/>
                  </a:lnTo>
                  <a:lnTo>
                    <a:pt x="1677" y="155"/>
                  </a:lnTo>
                  <a:lnTo>
                    <a:pt x="1641" y="162"/>
                  </a:lnTo>
                  <a:lnTo>
                    <a:pt x="1539" y="137"/>
                  </a:lnTo>
                  <a:lnTo>
                    <a:pt x="1445" y="118"/>
                  </a:lnTo>
                  <a:lnTo>
                    <a:pt x="1351" y="99"/>
                  </a:lnTo>
                  <a:lnTo>
                    <a:pt x="1257" y="87"/>
                  </a:lnTo>
                  <a:lnTo>
                    <a:pt x="1171" y="74"/>
                  </a:lnTo>
                  <a:lnTo>
                    <a:pt x="1077" y="62"/>
                  </a:lnTo>
                  <a:lnTo>
                    <a:pt x="983" y="56"/>
                  </a:lnTo>
                  <a:lnTo>
                    <a:pt x="889" y="50"/>
                  </a:lnTo>
                  <a:lnTo>
                    <a:pt x="795" y="50"/>
                  </a:lnTo>
                  <a:lnTo>
                    <a:pt x="701" y="50"/>
                  </a:lnTo>
                  <a:lnTo>
                    <a:pt x="600" y="62"/>
                  </a:lnTo>
                  <a:lnTo>
                    <a:pt x="506" y="68"/>
                  </a:lnTo>
                  <a:lnTo>
                    <a:pt x="397" y="81"/>
                  </a:lnTo>
                  <a:lnTo>
                    <a:pt x="289" y="99"/>
                  </a:lnTo>
                  <a:lnTo>
                    <a:pt x="173" y="124"/>
                  </a:lnTo>
                  <a:lnTo>
                    <a:pt x="57" y="149"/>
                  </a:lnTo>
                  <a:lnTo>
                    <a:pt x="43" y="155"/>
                  </a:lnTo>
                  <a:lnTo>
                    <a:pt x="36" y="155"/>
                  </a:lnTo>
                  <a:lnTo>
                    <a:pt x="29" y="155"/>
                  </a:lnTo>
                  <a:lnTo>
                    <a:pt x="14" y="155"/>
                  </a:lnTo>
                  <a:lnTo>
                    <a:pt x="7" y="149"/>
                  </a:lnTo>
                  <a:lnTo>
                    <a:pt x="7" y="143"/>
                  </a:lnTo>
                  <a:lnTo>
                    <a:pt x="0" y="130"/>
                  </a:lnTo>
                  <a:lnTo>
                    <a:pt x="0" y="118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5" name="Freeform 8"/>
            <p:cNvSpPr>
              <a:spLocks/>
            </p:cNvSpPr>
            <p:nvPr/>
          </p:nvSpPr>
          <p:spPr bwMode="auto">
            <a:xfrm>
              <a:off x="2320" y="2658"/>
              <a:ext cx="557" cy="523"/>
            </a:xfrm>
            <a:custGeom>
              <a:avLst/>
              <a:gdLst>
                <a:gd name="T0" fmla="*/ 22 w 557"/>
                <a:gd name="T1" fmla="*/ 292 h 523"/>
                <a:gd name="T2" fmla="*/ 15 w 557"/>
                <a:gd name="T3" fmla="*/ 261 h 523"/>
                <a:gd name="T4" fmla="*/ 7 w 557"/>
                <a:gd name="T5" fmla="*/ 236 h 523"/>
                <a:gd name="T6" fmla="*/ 0 w 557"/>
                <a:gd name="T7" fmla="*/ 205 h 523"/>
                <a:gd name="T8" fmla="*/ 0 w 557"/>
                <a:gd name="T9" fmla="*/ 187 h 523"/>
                <a:gd name="T10" fmla="*/ 0 w 557"/>
                <a:gd name="T11" fmla="*/ 162 h 523"/>
                <a:gd name="T12" fmla="*/ 7 w 557"/>
                <a:gd name="T13" fmla="*/ 143 h 523"/>
                <a:gd name="T14" fmla="*/ 15 w 557"/>
                <a:gd name="T15" fmla="*/ 124 h 523"/>
                <a:gd name="T16" fmla="*/ 22 w 557"/>
                <a:gd name="T17" fmla="*/ 112 h 523"/>
                <a:gd name="T18" fmla="*/ 44 w 557"/>
                <a:gd name="T19" fmla="*/ 99 h 523"/>
                <a:gd name="T20" fmla="*/ 58 w 557"/>
                <a:gd name="T21" fmla="*/ 93 h 523"/>
                <a:gd name="T22" fmla="*/ 80 w 557"/>
                <a:gd name="T23" fmla="*/ 93 h 523"/>
                <a:gd name="T24" fmla="*/ 109 w 557"/>
                <a:gd name="T25" fmla="*/ 93 h 523"/>
                <a:gd name="T26" fmla="*/ 137 w 557"/>
                <a:gd name="T27" fmla="*/ 99 h 523"/>
                <a:gd name="T28" fmla="*/ 166 w 557"/>
                <a:gd name="T29" fmla="*/ 118 h 523"/>
                <a:gd name="T30" fmla="*/ 210 w 557"/>
                <a:gd name="T31" fmla="*/ 137 h 523"/>
                <a:gd name="T32" fmla="*/ 253 w 557"/>
                <a:gd name="T33" fmla="*/ 162 h 523"/>
                <a:gd name="T34" fmla="*/ 275 w 557"/>
                <a:gd name="T35" fmla="*/ 124 h 523"/>
                <a:gd name="T36" fmla="*/ 297 w 557"/>
                <a:gd name="T37" fmla="*/ 93 h 523"/>
                <a:gd name="T38" fmla="*/ 318 w 557"/>
                <a:gd name="T39" fmla="*/ 62 h 523"/>
                <a:gd name="T40" fmla="*/ 340 w 557"/>
                <a:gd name="T41" fmla="*/ 37 h 523"/>
                <a:gd name="T42" fmla="*/ 362 w 557"/>
                <a:gd name="T43" fmla="*/ 25 h 523"/>
                <a:gd name="T44" fmla="*/ 391 w 557"/>
                <a:gd name="T45" fmla="*/ 12 h 523"/>
                <a:gd name="T46" fmla="*/ 412 w 557"/>
                <a:gd name="T47" fmla="*/ 0 h 523"/>
                <a:gd name="T48" fmla="*/ 434 w 557"/>
                <a:gd name="T49" fmla="*/ 0 h 523"/>
                <a:gd name="T50" fmla="*/ 456 w 557"/>
                <a:gd name="T51" fmla="*/ 6 h 523"/>
                <a:gd name="T52" fmla="*/ 470 w 557"/>
                <a:gd name="T53" fmla="*/ 12 h 523"/>
                <a:gd name="T54" fmla="*/ 492 w 557"/>
                <a:gd name="T55" fmla="*/ 31 h 523"/>
                <a:gd name="T56" fmla="*/ 513 w 557"/>
                <a:gd name="T57" fmla="*/ 56 h 523"/>
                <a:gd name="T58" fmla="*/ 528 w 557"/>
                <a:gd name="T59" fmla="*/ 87 h 523"/>
                <a:gd name="T60" fmla="*/ 542 w 557"/>
                <a:gd name="T61" fmla="*/ 124 h 523"/>
                <a:gd name="T62" fmla="*/ 550 w 557"/>
                <a:gd name="T63" fmla="*/ 168 h 523"/>
                <a:gd name="T64" fmla="*/ 557 w 557"/>
                <a:gd name="T65" fmla="*/ 218 h 523"/>
                <a:gd name="T66" fmla="*/ 557 w 557"/>
                <a:gd name="T67" fmla="*/ 243 h 523"/>
                <a:gd name="T68" fmla="*/ 550 w 557"/>
                <a:gd name="T69" fmla="*/ 261 h 523"/>
                <a:gd name="T70" fmla="*/ 542 w 557"/>
                <a:gd name="T71" fmla="*/ 280 h 523"/>
                <a:gd name="T72" fmla="*/ 535 w 557"/>
                <a:gd name="T73" fmla="*/ 299 h 523"/>
                <a:gd name="T74" fmla="*/ 506 w 557"/>
                <a:gd name="T75" fmla="*/ 342 h 523"/>
                <a:gd name="T76" fmla="*/ 477 w 557"/>
                <a:gd name="T77" fmla="*/ 379 h 523"/>
                <a:gd name="T78" fmla="*/ 434 w 557"/>
                <a:gd name="T79" fmla="*/ 417 h 523"/>
                <a:gd name="T80" fmla="*/ 398 w 557"/>
                <a:gd name="T81" fmla="*/ 454 h 523"/>
                <a:gd name="T82" fmla="*/ 347 w 557"/>
                <a:gd name="T83" fmla="*/ 491 h 523"/>
                <a:gd name="T84" fmla="*/ 297 w 557"/>
                <a:gd name="T85" fmla="*/ 523 h 523"/>
                <a:gd name="T86" fmla="*/ 268 w 557"/>
                <a:gd name="T87" fmla="*/ 523 h 523"/>
                <a:gd name="T88" fmla="*/ 239 w 557"/>
                <a:gd name="T89" fmla="*/ 516 h 523"/>
                <a:gd name="T90" fmla="*/ 217 w 557"/>
                <a:gd name="T91" fmla="*/ 516 h 523"/>
                <a:gd name="T92" fmla="*/ 195 w 557"/>
                <a:gd name="T93" fmla="*/ 510 h 523"/>
                <a:gd name="T94" fmla="*/ 181 w 557"/>
                <a:gd name="T95" fmla="*/ 504 h 523"/>
                <a:gd name="T96" fmla="*/ 159 w 557"/>
                <a:gd name="T97" fmla="*/ 491 h 523"/>
                <a:gd name="T98" fmla="*/ 145 w 557"/>
                <a:gd name="T99" fmla="*/ 479 h 523"/>
                <a:gd name="T100" fmla="*/ 130 w 557"/>
                <a:gd name="T101" fmla="*/ 467 h 523"/>
                <a:gd name="T102" fmla="*/ 109 w 557"/>
                <a:gd name="T103" fmla="*/ 429 h 523"/>
                <a:gd name="T104" fmla="*/ 87 w 557"/>
                <a:gd name="T105" fmla="*/ 392 h 523"/>
                <a:gd name="T106" fmla="*/ 58 w 557"/>
                <a:gd name="T107" fmla="*/ 342 h 523"/>
                <a:gd name="T108" fmla="*/ 44 w 557"/>
                <a:gd name="T109" fmla="*/ 317 h 523"/>
                <a:gd name="T110" fmla="*/ 22 w 557"/>
                <a:gd name="T111" fmla="*/ 292 h 523"/>
                <a:gd name="T112" fmla="*/ 22 w 557"/>
                <a:gd name="T113" fmla="*/ 292 h 5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7" h="523">
                  <a:moveTo>
                    <a:pt x="22" y="292"/>
                  </a:moveTo>
                  <a:lnTo>
                    <a:pt x="15" y="261"/>
                  </a:lnTo>
                  <a:lnTo>
                    <a:pt x="7" y="236"/>
                  </a:lnTo>
                  <a:lnTo>
                    <a:pt x="0" y="205"/>
                  </a:lnTo>
                  <a:lnTo>
                    <a:pt x="0" y="187"/>
                  </a:lnTo>
                  <a:lnTo>
                    <a:pt x="0" y="162"/>
                  </a:lnTo>
                  <a:lnTo>
                    <a:pt x="7" y="143"/>
                  </a:lnTo>
                  <a:lnTo>
                    <a:pt x="15" y="124"/>
                  </a:lnTo>
                  <a:lnTo>
                    <a:pt x="22" y="112"/>
                  </a:lnTo>
                  <a:lnTo>
                    <a:pt x="44" y="99"/>
                  </a:lnTo>
                  <a:lnTo>
                    <a:pt x="58" y="93"/>
                  </a:lnTo>
                  <a:lnTo>
                    <a:pt x="80" y="93"/>
                  </a:lnTo>
                  <a:lnTo>
                    <a:pt x="109" y="93"/>
                  </a:lnTo>
                  <a:lnTo>
                    <a:pt x="137" y="99"/>
                  </a:lnTo>
                  <a:lnTo>
                    <a:pt x="166" y="118"/>
                  </a:lnTo>
                  <a:lnTo>
                    <a:pt x="210" y="137"/>
                  </a:lnTo>
                  <a:lnTo>
                    <a:pt x="253" y="162"/>
                  </a:lnTo>
                  <a:lnTo>
                    <a:pt x="275" y="124"/>
                  </a:lnTo>
                  <a:lnTo>
                    <a:pt x="297" y="93"/>
                  </a:lnTo>
                  <a:lnTo>
                    <a:pt x="318" y="62"/>
                  </a:lnTo>
                  <a:lnTo>
                    <a:pt x="340" y="37"/>
                  </a:lnTo>
                  <a:lnTo>
                    <a:pt x="362" y="25"/>
                  </a:lnTo>
                  <a:lnTo>
                    <a:pt x="391" y="12"/>
                  </a:lnTo>
                  <a:lnTo>
                    <a:pt x="412" y="0"/>
                  </a:lnTo>
                  <a:lnTo>
                    <a:pt x="434" y="0"/>
                  </a:lnTo>
                  <a:lnTo>
                    <a:pt x="456" y="6"/>
                  </a:lnTo>
                  <a:lnTo>
                    <a:pt x="470" y="12"/>
                  </a:lnTo>
                  <a:lnTo>
                    <a:pt x="492" y="31"/>
                  </a:lnTo>
                  <a:lnTo>
                    <a:pt x="513" y="56"/>
                  </a:lnTo>
                  <a:lnTo>
                    <a:pt x="528" y="87"/>
                  </a:lnTo>
                  <a:lnTo>
                    <a:pt x="542" y="124"/>
                  </a:lnTo>
                  <a:lnTo>
                    <a:pt x="550" y="168"/>
                  </a:lnTo>
                  <a:lnTo>
                    <a:pt x="557" y="218"/>
                  </a:lnTo>
                  <a:lnTo>
                    <a:pt x="557" y="243"/>
                  </a:lnTo>
                  <a:lnTo>
                    <a:pt x="550" y="261"/>
                  </a:lnTo>
                  <a:lnTo>
                    <a:pt x="542" y="280"/>
                  </a:lnTo>
                  <a:lnTo>
                    <a:pt x="535" y="299"/>
                  </a:lnTo>
                  <a:lnTo>
                    <a:pt x="506" y="342"/>
                  </a:lnTo>
                  <a:lnTo>
                    <a:pt x="477" y="379"/>
                  </a:lnTo>
                  <a:lnTo>
                    <a:pt x="434" y="417"/>
                  </a:lnTo>
                  <a:lnTo>
                    <a:pt x="398" y="454"/>
                  </a:lnTo>
                  <a:lnTo>
                    <a:pt x="347" y="491"/>
                  </a:lnTo>
                  <a:lnTo>
                    <a:pt x="297" y="523"/>
                  </a:lnTo>
                  <a:lnTo>
                    <a:pt x="268" y="523"/>
                  </a:lnTo>
                  <a:lnTo>
                    <a:pt x="239" y="516"/>
                  </a:lnTo>
                  <a:lnTo>
                    <a:pt x="217" y="516"/>
                  </a:lnTo>
                  <a:lnTo>
                    <a:pt x="195" y="510"/>
                  </a:lnTo>
                  <a:lnTo>
                    <a:pt x="181" y="504"/>
                  </a:lnTo>
                  <a:lnTo>
                    <a:pt x="159" y="491"/>
                  </a:lnTo>
                  <a:lnTo>
                    <a:pt x="145" y="479"/>
                  </a:lnTo>
                  <a:lnTo>
                    <a:pt x="130" y="467"/>
                  </a:lnTo>
                  <a:lnTo>
                    <a:pt x="109" y="429"/>
                  </a:lnTo>
                  <a:lnTo>
                    <a:pt x="87" y="392"/>
                  </a:lnTo>
                  <a:lnTo>
                    <a:pt x="58" y="342"/>
                  </a:lnTo>
                  <a:lnTo>
                    <a:pt x="44" y="317"/>
                  </a:lnTo>
                  <a:lnTo>
                    <a:pt x="22" y="292"/>
                  </a:lnTo>
                  <a:close/>
                </a:path>
              </a:pathLst>
            </a:custGeom>
            <a:solidFill>
              <a:srgbClr val="F07F6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6" name="Freeform 9"/>
            <p:cNvSpPr>
              <a:spLocks/>
            </p:cNvSpPr>
            <p:nvPr/>
          </p:nvSpPr>
          <p:spPr bwMode="auto">
            <a:xfrm>
              <a:off x="2682" y="2129"/>
              <a:ext cx="932" cy="1325"/>
            </a:xfrm>
            <a:custGeom>
              <a:avLst/>
              <a:gdLst>
                <a:gd name="T0" fmla="*/ 36 w 932"/>
                <a:gd name="T1" fmla="*/ 460 h 1325"/>
                <a:gd name="T2" fmla="*/ 57 w 932"/>
                <a:gd name="T3" fmla="*/ 336 h 1325"/>
                <a:gd name="T4" fmla="*/ 72 w 932"/>
                <a:gd name="T5" fmla="*/ 218 h 1325"/>
                <a:gd name="T6" fmla="*/ 86 w 932"/>
                <a:gd name="T7" fmla="*/ 143 h 1325"/>
                <a:gd name="T8" fmla="*/ 115 w 932"/>
                <a:gd name="T9" fmla="*/ 81 h 1325"/>
                <a:gd name="T10" fmla="*/ 159 w 932"/>
                <a:gd name="T11" fmla="*/ 31 h 1325"/>
                <a:gd name="T12" fmla="*/ 224 w 932"/>
                <a:gd name="T13" fmla="*/ 6 h 1325"/>
                <a:gd name="T14" fmla="*/ 282 w 932"/>
                <a:gd name="T15" fmla="*/ 0 h 1325"/>
                <a:gd name="T16" fmla="*/ 318 w 932"/>
                <a:gd name="T17" fmla="*/ 6 h 1325"/>
                <a:gd name="T18" fmla="*/ 368 w 932"/>
                <a:gd name="T19" fmla="*/ 25 h 1325"/>
                <a:gd name="T20" fmla="*/ 441 w 932"/>
                <a:gd name="T21" fmla="*/ 69 h 1325"/>
                <a:gd name="T22" fmla="*/ 549 w 932"/>
                <a:gd name="T23" fmla="*/ 149 h 1325"/>
                <a:gd name="T24" fmla="*/ 650 w 932"/>
                <a:gd name="T25" fmla="*/ 243 h 1325"/>
                <a:gd name="T26" fmla="*/ 751 w 932"/>
                <a:gd name="T27" fmla="*/ 361 h 1325"/>
                <a:gd name="T28" fmla="*/ 838 w 932"/>
                <a:gd name="T29" fmla="*/ 485 h 1325"/>
                <a:gd name="T30" fmla="*/ 896 w 932"/>
                <a:gd name="T31" fmla="*/ 616 h 1325"/>
                <a:gd name="T32" fmla="*/ 925 w 932"/>
                <a:gd name="T33" fmla="*/ 716 h 1325"/>
                <a:gd name="T34" fmla="*/ 932 w 932"/>
                <a:gd name="T35" fmla="*/ 821 h 1325"/>
                <a:gd name="T36" fmla="*/ 918 w 932"/>
                <a:gd name="T37" fmla="*/ 958 h 1325"/>
                <a:gd name="T38" fmla="*/ 903 w 932"/>
                <a:gd name="T39" fmla="*/ 1064 h 1325"/>
                <a:gd name="T40" fmla="*/ 874 w 932"/>
                <a:gd name="T41" fmla="*/ 1157 h 1325"/>
                <a:gd name="T42" fmla="*/ 824 w 932"/>
                <a:gd name="T43" fmla="*/ 1226 h 1325"/>
                <a:gd name="T44" fmla="*/ 766 w 932"/>
                <a:gd name="T45" fmla="*/ 1275 h 1325"/>
                <a:gd name="T46" fmla="*/ 701 w 932"/>
                <a:gd name="T47" fmla="*/ 1307 h 1325"/>
                <a:gd name="T48" fmla="*/ 614 w 932"/>
                <a:gd name="T49" fmla="*/ 1325 h 1325"/>
                <a:gd name="T50" fmla="*/ 498 w 932"/>
                <a:gd name="T51" fmla="*/ 1313 h 1325"/>
                <a:gd name="T52" fmla="*/ 390 w 932"/>
                <a:gd name="T53" fmla="*/ 1294 h 1325"/>
                <a:gd name="T54" fmla="*/ 296 w 932"/>
                <a:gd name="T55" fmla="*/ 1275 h 1325"/>
                <a:gd name="T56" fmla="*/ 216 w 932"/>
                <a:gd name="T57" fmla="*/ 1257 h 1325"/>
                <a:gd name="T58" fmla="*/ 151 w 932"/>
                <a:gd name="T59" fmla="*/ 1238 h 1325"/>
                <a:gd name="T60" fmla="*/ 101 w 932"/>
                <a:gd name="T61" fmla="*/ 1213 h 1325"/>
                <a:gd name="T62" fmla="*/ 65 w 932"/>
                <a:gd name="T63" fmla="*/ 1188 h 1325"/>
                <a:gd name="T64" fmla="*/ 36 w 932"/>
                <a:gd name="T65" fmla="*/ 1157 h 1325"/>
                <a:gd name="T66" fmla="*/ 14 w 932"/>
                <a:gd name="T67" fmla="*/ 1120 h 1325"/>
                <a:gd name="T68" fmla="*/ 0 w 932"/>
                <a:gd name="T69" fmla="*/ 1076 h 1325"/>
                <a:gd name="T70" fmla="*/ 0 w 932"/>
                <a:gd name="T71" fmla="*/ 1020 h 1325"/>
                <a:gd name="T72" fmla="*/ 0 w 932"/>
                <a:gd name="T73" fmla="*/ 958 h 1325"/>
                <a:gd name="T74" fmla="*/ 0 w 932"/>
                <a:gd name="T75" fmla="*/ 877 h 1325"/>
                <a:gd name="T76" fmla="*/ 7 w 932"/>
                <a:gd name="T77" fmla="*/ 790 h 1325"/>
                <a:gd name="T78" fmla="*/ 14 w 932"/>
                <a:gd name="T79" fmla="*/ 684 h 1325"/>
                <a:gd name="T80" fmla="*/ 21 w 932"/>
                <a:gd name="T81" fmla="*/ 560 h 1325"/>
                <a:gd name="T82" fmla="*/ 29 w 932"/>
                <a:gd name="T83" fmla="*/ 492 h 13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32" h="1325">
                  <a:moveTo>
                    <a:pt x="29" y="492"/>
                  </a:moveTo>
                  <a:lnTo>
                    <a:pt x="36" y="460"/>
                  </a:lnTo>
                  <a:lnTo>
                    <a:pt x="43" y="417"/>
                  </a:lnTo>
                  <a:lnTo>
                    <a:pt x="57" y="336"/>
                  </a:lnTo>
                  <a:lnTo>
                    <a:pt x="65" y="255"/>
                  </a:lnTo>
                  <a:lnTo>
                    <a:pt x="72" y="218"/>
                  </a:lnTo>
                  <a:lnTo>
                    <a:pt x="79" y="180"/>
                  </a:lnTo>
                  <a:lnTo>
                    <a:pt x="86" y="143"/>
                  </a:lnTo>
                  <a:lnTo>
                    <a:pt x="101" y="106"/>
                  </a:lnTo>
                  <a:lnTo>
                    <a:pt x="115" y="81"/>
                  </a:lnTo>
                  <a:lnTo>
                    <a:pt x="137" y="50"/>
                  </a:lnTo>
                  <a:lnTo>
                    <a:pt x="159" y="31"/>
                  </a:lnTo>
                  <a:lnTo>
                    <a:pt x="188" y="13"/>
                  </a:lnTo>
                  <a:lnTo>
                    <a:pt x="224" y="6"/>
                  </a:lnTo>
                  <a:lnTo>
                    <a:pt x="260" y="0"/>
                  </a:lnTo>
                  <a:lnTo>
                    <a:pt x="282" y="0"/>
                  </a:lnTo>
                  <a:lnTo>
                    <a:pt x="296" y="0"/>
                  </a:lnTo>
                  <a:lnTo>
                    <a:pt x="318" y="6"/>
                  </a:lnTo>
                  <a:lnTo>
                    <a:pt x="339" y="19"/>
                  </a:lnTo>
                  <a:lnTo>
                    <a:pt x="368" y="25"/>
                  </a:lnTo>
                  <a:lnTo>
                    <a:pt x="390" y="37"/>
                  </a:lnTo>
                  <a:lnTo>
                    <a:pt x="441" y="69"/>
                  </a:lnTo>
                  <a:lnTo>
                    <a:pt x="491" y="106"/>
                  </a:lnTo>
                  <a:lnTo>
                    <a:pt x="549" y="149"/>
                  </a:lnTo>
                  <a:lnTo>
                    <a:pt x="600" y="193"/>
                  </a:lnTo>
                  <a:lnTo>
                    <a:pt x="650" y="243"/>
                  </a:lnTo>
                  <a:lnTo>
                    <a:pt x="701" y="305"/>
                  </a:lnTo>
                  <a:lnTo>
                    <a:pt x="751" y="361"/>
                  </a:lnTo>
                  <a:lnTo>
                    <a:pt x="795" y="423"/>
                  </a:lnTo>
                  <a:lnTo>
                    <a:pt x="838" y="485"/>
                  </a:lnTo>
                  <a:lnTo>
                    <a:pt x="874" y="548"/>
                  </a:lnTo>
                  <a:lnTo>
                    <a:pt x="896" y="616"/>
                  </a:lnTo>
                  <a:lnTo>
                    <a:pt x="918" y="678"/>
                  </a:lnTo>
                  <a:lnTo>
                    <a:pt x="925" y="716"/>
                  </a:lnTo>
                  <a:lnTo>
                    <a:pt x="932" y="747"/>
                  </a:lnTo>
                  <a:lnTo>
                    <a:pt x="932" y="821"/>
                  </a:lnTo>
                  <a:lnTo>
                    <a:pt x="925" y="890"/>
                  </a:lnTo>
                  <a:lnTo>
                    <a:pt x="918" y="958"/>
                  </a:lnTo>
                  <a:lnTo>
                    <a:pt x="910" y="1014"/>
                  </a:lnTo>
                  <a:lnTo>
                    <a:pt x="903" y="1064"/>
                  </a:lnTo>
                  <a:lnTo>
                    <a:pt x="889" y="1114"/>
                  </a:lnTo>
                  <a:lnTo>
                    <a:pt x="874" y="1157"/>
                  </a:lnTo>
                  <a:lnTo>
                    <a:pt x="853" y="1195"/>
                  </a:lnTo>
                  <a:lnTo>
                    <a:pt x="824" y="1226"/>
                  </a:lnTo>
                  <a:lnTo>
                    <a:pt x="802" y="1251"/>
                  </a:lnTo>
                  <a:lnTo>
                    <a:pt x="766" y="1275"/>
                  </a:lnTo>
                  <a:lnTo>
                    <a:pt x="737" y="1294"/>
                  </a:lnTo>
                  <a:lnTo>
                    <a:pt x="701" y="1307"/>
                  </a:lnTo>
                  <a:lnTo>
                    <a:pt x="657" y="1319"/>
                  </a:lnTo>
                  <a:lnTo>
                    <a:pt x="614" y="1325"/>
                  </a:lnTo>
                  <a:lnTo>
                    <a:pt x="563" y="1325"/>
                  </a:lnTo>
                  <a:lnTo>
                    <a:pt x="498" y="1313"/>
                  </a:lnTo>
                  <a:lnTo>
                    <a:pt x="441" y="1300"/>
                  </a:lnTo>
                  <a:lnTo>
                    <a:pt x="390" y="1294"/>
                  </a:lnTo>
                  <a:lnTo>
                    <a:pt x="339" y="1282"/>
                  </a:lnTo>
                  <a:lnTo>
                    <a:pt x="296" y="1275"/>
                  </a:lnTo>
                  <a:lnTo>
                    <a:pt x="253" y="1263"/>
                  </a:lnTo>
                  <a:lnTo>
                    <a:pt x="216" y="1257"/>
                  </a:lnTo>
                  <a:lnTo>
                    <a:pt x="180" y="1244"/>
                  </a:lnTo>
                  <a:lnTo>
                    <a:pt x="151" y="1238"/>
                  </a:lnTo>
                  <a:lnTo>
                    <a:pt x="122" y="1226"/>
                  </a:lnTo>
                  <a:lnTo>
                    <a:pt x="101" y="1213"/>
                  </a:lnTo>
                  <a:lnTo>
                    <a:pt x="79" y="1201"/>
                  </a:lnTo>
                  <a:lnTo>
                    <a:pt x="65" y="1188"/>
                  </a:lnTo>
                  <a:lnTo>
                    <a:pt x="43" y="1176"/>
                  </a:lnTo>
                  <a:lnTo>
                    <a:pt x="36" y="1157"/>
                  </a:lnTo>
                  <a:lnTo>
                    <a:pt x="21" y="1139"/>
                  </a:lnTo>
                  <a:lnTo>
                    <a:pt x="14" y="1120"/>
                  </a:lnTo>
                  <a:lnTo>
                    <a:pt x="7" y="1101"/>
                  </a:lnTo>
                  <a:lnTo>
                    <a:pt x="0" y="1076"/>
                  </a:lnTo>
                  <a:lnTo>
                    <a:pt x="0" y="1052"/>
                  </a:lnTo>
                  <a:lnTo>
                    <a:pt x="0" y="1020"/>
                  </a:lnTo>
                  <a:lnTo>
                    <a:pt x="0" y="989"/>
                  </a:lnTo>
                  <a:lnTo>
                    <a:pt x="0" y="958"/>
                  </a:lnTo>
                  <a:lnTo>
                    <a:pt x="0" y="921"/>
                  </a:lnTo>
                  <a:lnTo>
                    <a:pt x="0" y="877"/>
                  </a:lnTo>
                  <a:lnTo>
                    <a:pt x="7" y="834"/>
                  </a:lnTo>
                  <a:lnTo>
                    <a:pt x="7" y="790"/>
                  </a:lnTo>
                  <a:lnTo>
                    <a:pt x="14" y="740"/>
                  </a:lnTo>
                  <a:lnTo>
                    <a:pt x="14" y="684"/>
                  </a:lnTo>
                  <a:lnTo>
                    <a:pt x="21" y="622"/>
                  </a:lnTo>
                  <a:lnTo>
                    <a:pt x="21" y="560"/>
                  </a:lnTo>
                  <a:lnTo>
                    <a:pt x="29" y="492"/>
                  </a:lnTo>
                  <a:close/>
                </a:path>
              </a:pathLst>
            </a:custGeom>
            <a:solidFill>
              <a:srgbClr val="C06F31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7" name="Freeform 10"/>
            <p:cNvSpPr>
              <a:spLocks/>
            </p:cNvSpPr>
            <p:nvPr/>
          </p:nvSpPr>
          <p:spPr bwMode="auto">
            <a:xfrm>
              <a:off x="2725" y="2166"/>
              <a:ext cx="853" cy="1257"/>
            </a:xfrm>
            <a:custGeom>
              <a:avLst/>
              <a:gdLst>
                <a:gd name="T0" fmla="*/ 29 w 853"/>
                <a:gd name="T1" fmla="*/ 436 h 1257"/>
                <a:gd name="T2" fmla="*/ 43 w 853"/>
                <a:gd name="T3" fmla="*/ 324 h 1257"/>
                <a:gd name="T4" fmla="*/ 58 w 853"/>
                <a:gd name="T5" fmla="*/ 206 h 1257"/>
                <a:gd name="T6" fmla="*/ 72 w 853"/>
                <a:gd name="T7" fmla="*/ 137 h 1257"/>
                <a:gd name="T8" fmla="*/ 101 w 853"/>
                <a:gd name="T9" fmla="*/ 75 h 1257"/>
                <a:gd name="T10" fmla="*/ 137 w 853"/>
                <a:gd name="T11" fmla="*/ 32 h 1257"/>
                <a:gd name="T12" fmla="*/ 195 w 853"/>
                <a:gd name="T13" fmla="*/ 7 h 1257"/>
                <a:gd name="T14" fmla="*/ 253 w 853"/>
                <a:gd name="T15" fmla="*/ 0 h 1257"/>
                <a:gd name="T16" fmla="*/ 289 w 853"/>
                <a:gd name="T17" fmla="*/ 13 h 1257"/>
                <a:gd name="T18" fmla="*/ 332 w 853"/>
                <a:gd name="T19" fmla="*/ 25 h 1257"/>
                <a:gd name="T20" fmla="*/ 398 w 853"/>
                <a:gd name="T21" fmla="*/ 63 h 1257"/>
                <a:gd name="T22" fmla="*/ 499 w 853"/>
                <a:gd name="T23" fmla="*/ 143 h 1257"/>
                <a:gd name="T24" fmla="*/ 593 w 853"/>
                <a:gd name="T25" fmla="*/ 237 h 1257"/>
                <a:gd name="T26" fmla="*/ 687 w 853"/>
                <a:gd name="T27" fmla="*/ 343 h 1257"/>
                <a:gd name="T28" fmla="*/ 766 w 853"/>
                <a:gd name="T29" fmla="*/ 461 h 1257"/>
                <a:gd name="T30" fmla="*/ 824 w 853"/>
                <a:gd name="T31" fmla="*/ 585 h 1257"/>
                <a:gd name="T32" fmla="*/ 846 w 853"/>
                <a:gd name="T33" fmla="*/ 679 h 1257"/>
                <a:gd name="T34" fmla="*/ 853 w 853"/>
                <a:gd name="T35" fmla="*/ 778 h 1257"/>
                <a:gd name="T36" fmla="*/ 846 w 853"/>
                <a:gd name="T37" fmla="*/ 909 h 1257"/>
                <a:gd name="T38" fmla="*/ 824 w 853"/>
                <a:gd name="T39" fmla="*/ 1015 h 1257"/>
                <a:gd name="T40" fmla="*/ 795 w 853"/>
                <a:gd name="T41" fmla="*/ 1095 h 1257"/>
                <a:gd name="T42" fmla="*/ 752 w 853"/>
                <a:gd name="T43" fmla="*/ 1164 h 1257"/>
                <a:gd name="T44" fmla="*/ 701 w 853"/>
                <a:gd name="T45" fmla="*/ 1207 h 1257"/>
                <a:gd name="T46" fmla="*/ 636 w 853"/>
                <a:gd name="T47" fmla="*/ 1238 h 1257"/>
                <a:gd name="T48" fmla="*/ 557 w 853"/>
                <a:gd name="T49" fmla="*/ 1257 h 1257"/>
                <a:gd name="T50" fmla="*/ 455 w 853"/>
                <a:gd name="T51" fmla="*/ 1251 h 1257"/>
                <a:gd name="T52" fmla="*/ 354 w 853"/>
                <a:gd name="T53" fmla="*/ 1232 h 1257"/>
                <a:gd name="T54" fmla="*/ 275 w 853"/>
                <a:gd name="T55" fmla="*/ 1214 h 1257"/>
                <a:gd name="T56" fmla="*/ 202 w 853"/>
                <a:gd name="T57" fmla="*/ 1201 h 1257"/>
                <a:gd name="T58" fmla="*/ 145 w 853"/>
                <a:gd name="T59" fmla="*/ 1182 h 1257"/>
                <a:gd name="T60" fmla="*/ 101 w 853"/>
                <a:gd name="T61" fmla="*/ 1164 h 1257"/>
                <a:gd name="T62" fmla="*/ 65 w 853"/>
                <a:gd name="T63" fmla="*/ 1139 h 1257"/>
                <a:gd name="T64" fmla="*/ 29 w 853"/>
                <a:gd name="T65" fmla="*/ 1089 h 1257"/>
                <a:gd name="T66" fmla="*/ 7 w 853"/>
                <a:gd name="T67" fmla="*/ 1052 h 1257"/>
                <a:gd name="T68" fmla="*/ 0 w 853"/>
                <a:gd name="T69" fmla="*/ 1002 h 1257"/>
                <a:gd name="T70" fmla="*/ 0 w 853"/>
                <a:gd name="T71" fmla="*/ 946 h 1257"/>
                <a:gd name="T72" fmla="*/ 0 w 853"/>
                <a:gd name="T73" fmla="*/ 878 h 1257"/>
                <a:gd name="T74" fmla="*/ 0 w 853"/>
                <a:gd name="T75" fmla="*/ 797 h 1257"/>
                <a:gd name="T76" fmla="*/ 7 w 853"/>
                <a:gd name="T77" fmla="*/ 703 h 1257"/>
                <a:gd name="T78" fmla="*/ 7 w 853"/>
                <a:gd name="T79" fmla="*/ 598 h 1257"/>
                <a:gd name="T80" fmla="*/ 14 w 853"/>
                <a:gd name="T81" fmla="*/ 473 h 125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53" h="1257">
                  <a:moveTo>
                    <a:pt x="14" y="473"/>
                  </a:moveTo>
                  <a:lnTo>
                    <a:pt x="29" y="436"/>
                  </a:lnTo>
                  <a:lnTo>
                    <a:pt x="29" y="399"/>
                  </a:lnTo>
                  <a:lnTo>
                    <a:pt x="43" y="324"/>
                  </a:lnTo>
                  <a:lnTo>
                    <a:pt x="51" y="249"/>
                  </a:lnTo>
                  <a:lnTo>
                    <a:pt x="58" y="206"/>
                  </a:lnTo>
                  <a:lnTo>
                    <a:pt x="65" y="168"/>
                  </a:lnTo>
                  <a:lnTo>
                    <a:pt x="72" y="137"/>
                  </a:lnTo>
                  <a:lnTo>
                    <a:pt x="87" y="106"/>
                  </a:lnTo>
                  <a:lnTo>
                    <a:pt x="101" y="75"/>
                  </a:lnTo>
                  <a:lnTo>
                    <a:pt x="116" y="56"/>
                  </a:lnTo>
                  <a:lnTo>
                    <a:pt x="137" y="32"/>
                  </a:lnTo>
                  <a:lnTo>
                    <a:pt x="166" y="13"/>
                  </a:lnTo>
                  <a:lnTo>
                    <a:pt x="195" y="7"/>
                  </a:lnTo>
                  <a:lnTo>
                    <a:pt x="231" y="0"/>
                  </a:lnTo>
                  <a:lnTo>
                    <a:pt x="253" y="0"/>
                  </a:lnTo>
                  <a:lnTo>
                    <a:pt x="267" y="7"/>
                  </a:lnTo>
                  <a:lnTo>
                    <a:pt x="289" y="13"/>
                  </a:lnTo>
                  <a:lnTo>
                    <a:pt x="304" y="19"/>
                  </a:lnTo>
                  <a:lnTo>
                    <a:pt x="332" y="25"/>
                  </a:lnTo>
                  <a:lnTo>
                    <a:pt x="354" y="38"/>
                  </a:lnTo>
                  <a:lnTo>
                    <a:pt x="398" y="63"/>
                  </a:lnTo>
                  <a:lnTo>
                    <a:pt x="448" y="100"/>
                  </a:lnTo>
                  <a:lnTo>
                    <a:pt x="499" y="143"/>
                  </a:lnTo>
                  <a:lnTo>
                    <a:pt x="542" y="187"/>
                  </a:lnTo>
                  <a:lnTo>
                    <a:pt x="593" y="237"/>
                  </a:lnTo>
                  <a:lnTo>
                    <a:pt x="643" y="287"/>
                  </a:lnTo>
                  <a:lnTo>
                    <a:pt x="687" y="343"/>
                  </a:lnTo>
                  <a:lnTo>
                    <a:pt x="730" y="405"/>
                  </a:lnTo>
                  <a:lnTo>
                    <a:pt x="766" y="461"/>
                  </a:lnTo>
                  <a:lnTo>
                    <a:pt x="795" y="523"/>
                  </a:lnTo>
                  <a:lnTo>
                    <a:pt x="824" y="585"/>
                  </a:lnTo>
                  <a:lnTo>
                    <a:pt x="839" y="647"/>
                  </a:lnTo>
                  <a:lnTo>
                    <a:pt x="846" y="679"/>
                  </a:lnTo>
                  <a:lnTo>
                    <a:pt x="853" y="710"/>
                  </a:lnTo>
                  <a:lnTo>
                    <a:pt x="853" y="778"/>
                  </a:lnTo>
                  <a:lnTo>
                    <a:pt x="853" y="847"/>
                  </a:lnTo>
                  <a:lnTo>
                    <a:pt x="846" y="909"/>
                  </a:lnTo>
                  <a:lnTo>
                    <a:pt x="839" y="965"/>
                  </a:lnTo>
                  <a:lnTo>
                    <a:pt x="824" y="1015"/>
                  </a:lnTo>
                  <a:lnTo>
                    <a:pt x="810" y="1058"/>
                  </a:lnTo>
                  <a:lnTo>
                    <a:pt x="795" y="1095"/>
                  </a:lnTo>
                  <a:lnTo>
                    <a:pt x="781" y="1133"/>
                  </a:lnTo>
                  <a:lnTo>
                    <a:pt x="752" y="1164"/>
                  </a:lnTo>
                  <a:lnTo>
                    <a:pt x="730" y="1189"/>
                  </a:lnTo>
                  <a:lnTo>
                    <a:pt x="701" y="1207"/>
                  </a:lnTo>
                  <a:lnTo>
                    <a:pt x="672" y="1226"/>
                  </a:lnTo>
                  <a:lnTo>
                    <a:pt x="636" y="1238"/>
                  </a:lnTo>
                  <a:lnTo>
                    <a:pt x="600" y="1251"/>
                  </a:lnTo>
                  <a:lnTo>
                    <a:pt x="557" y="1257"/>
                  </a:lnTo>
                  <a:lnTo>
                    <a:pt x="513" y="1257"/>
                  </a:lnTo>
                  <a:lnTo>
                    <a:pt x="455" y="1251"/>
                  </a:lnTo>
                  <a:lnTo>
                    <a:pt x="405" y="1238"/>
                  </a:lnTo>
                  <a:lnTo>
                    <a:pt x="354" y="1232"/>
                  </a:lnTo>
                  <a:lnTo>
                    <a:pt x="311" y="1226"/>
                  </a:lnTo>
                  <a:lnTo>
                    <a:pt x="275" y="1214"/>
                  </a:lnTo>
                  <a:lnTo>
                    <a:pt x="239" y="1207"/>
                  </a:lnTo>
                  <a:lnTo>
                    <a:pt x="202" y="1201"/>
                  </a:lnTo>
                  <a:lnTo>
                    <a:pt x="173" y="1189"/>
                  </a:lnTo>
                  <a:lnTo>
                    <a:pt x="145" y="1182"/>
                  </a:lnTo>
                  <a:lnTo>
                    <a:pt x="123" y="1170"/>
                  </a:lnTo>
                  <a:lnTo>
                    <a:pt x="101" y="1164"/>
                  </a:lnTo>
                  <a:lnTo>
                    <a:pt x="79" y="1151"/>
                  </a:lnTo>
                  <a:lnTo>
                    <a:pt x="65" y="1139"/>
                  </a:lnTo>
                  <a:lnTo>
                    <a:pt x="51" y="1127"/>
                  </a:lnTo>
                  <a:lnTo>
                    <a:pt x="29" y="1089"/>
                  </a:lnTo>
                  <a:lnTo>
                    <a:pt x="14" y="1071"/>
                  </a:lnTo>
                  <a:lnTo>
                    <a:pt x="7" y="1052"/>
                  </a:lnTo>
                  <a:lnTo>
                    <a:pt x="0" y="1027"/>
                  </a:lnTo>
                  <a:lnTo>
                    <a:pt x="0" y="1002"/>
                  </a:lnTo>
                  <a:lnTo>
                    <a:pt x="0" y="977"/>
                  </a:lnTo>
                  <a:lnTo>
                    <a:pt x="0" y="946"/>
                  </a:lnTo>
                  <a:lnTo>
                    <a:pt x="0" y="915"/>
                  </a:lnTo>
                  <a:lnTo>
                    <a:pt x="0" y="878"/>
                  </a:lnTo>
                  <a:lnTo>
                    <a:pt x="0" y="840"/>
                  </a:lnTo>
                  <a:lnTo>
                    <a:pt x="0" y="797"/>
                  </a:lnTo>
                  <a:lnTo>
                    <a:pt x="0" y="753"/>
                  </a:lnTo>
                  <a:lnTo>
                    <a:pt x="7" y="703"/>
                  </a:lnTo>
                  <a:lnTo>
                    <a:pt x="7" y="654"/>
                  </a:lnTo>
                  <a:lnTo>
                    <a:pt x="7" y="598"/>
                  </a:lnTo>
                  <a:lnTo>
                    <a:pt x="14" y="535"/>
                  </a:lnTo>
                  <a:lnTo>
                    <a:pt x="14" y="473"/>
                  </a:lnTo>
                  <a:close/>
                </a:path>
              </a:pathLst>
            </a:custGeom>
            <a:solidFill>
              <a:srgbClr val="FFCFB0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8" name="Freeform 11"/>
            <p:cNvSpPr>
              <a:spLocks/>
            </p:cNvSpPr>
            <p:nvPr/>
          </p:nvSpPr>
          <p:spPr bwMode="auto">
            <a:xfrm>
              <a:off x="2725" y="2216"/>
              <a:ext cx="788" cy="1157"/>
            </a:xfrm>
            <a:custGeom>
              <a:avLst/>
              <a:gdLst>
                <a:gd name="T0" fmla="*/ 79 w 788"/>
                <a:gd name="T1" fmla="*/ 529 h 1157"/>
                <a:gd name="T2" fmla="*/ 51 w 788"/>
                <a:gd name="T3" fmla="*/ 778 h 1157"/>
                <a:gd name="T4" fmla="*/ 22 w 788"/>
                <a:gd name="T5" fmla="*/ 940 h 1157"/>
                <a:gd name="T6" fmla="*/ 43 w 788"/>
                <a:gd name="T7" fmla="*/ 865 h 1157"/>
                <a:gd name="T8" fmla="*/ 87 w 788"/>
                <a:gd name="T9" fmla="*/ 741 h 1157"/>
                <a:gd name="T10" fmla="*/ 108 w 788"/>
                <a:gd name="T11" fmla="*/ 927 h 1157"/>
                <a:gd name="T12" fmla="*/ 94 w 788"/>
                <a:gd name="T13" fmla="*/ 958 h 1157"/>
                <a:gd name="T14" fmla="*/ 123 w 788"/>
                <a:gd name="T15" fmla="*/ 927 h 1157"/>
                <a:gd name="T16" fmla="*/ 116 w 788"/>
                <a:gd name="T17" fmla="*/ 741 h 1157"/>
                <a:gd name="T18" fmla="*/ 159 w 788"/>
                <a:gd name="T19" fmla="*/ 678 h 1157"/>
                <a:gd name="T20" fmla="*/ 282 w 788"/>
                <a:gd name="T21" fmla="*/ 772 h 1157"/>
                <a:gd name="T22" fmla="*/ 361 w 788"/>
                <a:gd name="T23" fmla="*/ 896 h 1157"/>
                <a:gd name="T24" fmla="*/ 239 w 788"/>
                <a:gd name="T25" fmla="*/ 1064 h 1157"/>
                <a:gd name="T26" fmla="*/ 376 w 788"/>
                <a:gd name="T27" fmla="*/ 971 h 1157"/>
                <a:gd name="T28" fmla="*/ 426 w 788"/>
                <a:gd name="T29" fmla="*/ 1095 h 1157"/>
                <a:gd name="T30" fmla="*/ 441 w 788"/>
                <a:gd name="T31" fmla="*/ 1070 h 1157"/>
                <a:gd name="T32" fmla="*/ 434 w 788"/>
                <a:gd name="T33" fmla="*/ 1008 h 1157"/>
                <a:gd name="T34" fmla="*/ 463 w 788"/>
                <a:gd name="T35" fmla="*/ 958 h 1157"/>
                <a:gd name="T36" fmla="*/ 549 w 788"/>
                <a:gd name="T37" fmla="*/ 958 h 1157"/>
                <a:gd name="T38" fmla="*/ 405 w 788"/>
                <a:gd name="T39" fmla="*/ 940 h 1157"/>
                <a:gd name="T40" fmla="*/ 383 w 788"/>
                <a:gd name="T41" fmla="*/ 871 h 1157"/>
                <a:gd name="T42" fmla="*/ 448 w 788"/>
                <a:gd name="T43" fmla="*/ 821 h 1157"/>
                <a:gd name="T44" fmla="*/ 434 w 788"/>
                <a:gd name="T45" fmla="*/ 803 h 1157"/>
                <a:gd name="T46" fmla="*/ 267 w 788"/>
                <a:gd name="T47" fmla="*/ 728 h 1157"/>
                <a:gd name="T48" fmla="*/ 152 w 788"/>
                <a:gd name="T49" fmla="*/ 554 h 1157"/>
                <a:gd name="T50" fmla="*/ 332 w 788"/>
                <a:gd name="T51" fmla="*/ 597 h 1157"/>
                <a:gd name="T52" fmla="*/ 542 w 788"/>
                <a:gd name="T53" fmla="*/ 622 h 1157"/>
                <a:gd name="T54" fmla="*/ 643 w 788"/>
                <a:gd name="T55" fmla="*/ 703 h 1157"/>
                <a:gd name="T56" fmla="*/ 636 w 788"/>
                <a:gd name="T57" fmla="*/ 672 h 1157"/>
                <a:gd name="T58" fmla="*/ 658 w 788"/>
                <a:gd name="T59" fmla="*/ 610 h 1157"/>
                <a:gd name="T60" fmla="*/ 773 w 788"/>
                <a:gd name="T61" fmla="*/ 591 h 1157"/>
                <a:gd name="T62" fmla="*/ 687 w 788"/>
                <a:gd name="T63" fmla="*/ 585 h 1157"/>
                <a:gd name="T64" fmla="*/ 593 w 788"/>
                <a:gd name="T65" fmla="*/ 591 h 1157"/>
                <a:gd name="T66" fmla="*/ 723 w 788"/>
                <a:gd name="T67" fmla="*/ 529 h 1157"/>
                <a:gd name="T68" fmla="*/ 672 w 788"/>
                <a:gd name="T69" fmla="*/ 529 h 1157"/>
                <a:gd name="T70" fmla="*/ 542 w 788"/>
                <a:gd name="T71" fmla="*/ 585 h 1157"/>
                <a:gd name="T72" fmla="*/ 289 w 788"/>
                <a:gd name="T73" fmla="*/ 554 h 1157"/>
                <a:gd name="T74" fmla="*/ 166 w 788"/>
                <a:gd name="T75" fmla="*/ 485 h 1157"/>
                <a:gd name="T76" fmla="*/ 246 w 788"/>
                <a:gd name="T77" fmla="*/ 492 h 1157"/>
                <a:gd name="T78" fmla="*/ 383 w 788"/>
                <a:gd name="T79" fmla="*/ 467 h 1157"/>
                <a:gd name="T80" fmla="*/ 181 w 788"/>
                <a:gd name="T81" fmla="*/ 461 h 1157"/>
                <a:gd name="T82" fmla="*/ 152 w 788"/>
                <a:gd name="T83" fmla="*/ 436 h 1157"/>
                <a:gd name="T84" fmla="*/ 296 w 788"/>
                <a:gd name="T85" fmla="*/ 349 h 1157"/>
                <a:gd name="T86" fmla="*/ 412 w 788"/>
                <a:gd name="T87" fmla="*/ 261 h 1157"/>
                <a:gd name="T88" fmla="*/ 369 w 788"/>
                <a:gd name="T89" fmla="*/ 137 h 1157"/>
                <a:gd name="T90" fmla="*/ 361 w 788"/>
                <a:gd name="T91" fmla="*/ 0 h 1157"/>
                <a:gd name="T92" fmla="*/ 332 w 788"/>
                <a:gd name="T93" fmla="*/ 62 h 1157"/>
                <a:gd name="T94" fmla="*/ 253 w 788"/>
                <a:gd name="T95" fmla="*/ 56 h 1157"/>
                <a:gd name="T96" fmla="*/ 304 w 788"/>
                <a:gd name="T97" fmla="*/ 100 h 1157"/>
                <a:gd name="T98" fmla="*/ 369 w 788"/>
                <a:gd name="T99" fmla="*/ 174 h 1157"/>
                <a:gd name="T100" fmla="*/ 347 w 788"/>
                <a:gd name="T101" fmla="*/ 237 h 1157"/>
                <a:gd name="T102" fmla="*/ 267 w 788"/>
                <a:gd name="T103" fmla="*/ 237 h 1157"/>
                <a:gd name="T104" fmla="*/ 383 w 788"/>
                <a:gd name="T105" fmla="*/ 268 h 1157"/>
                <a:gd name="T106" fmla="*/ 210 w 788"/>
                <a:gd name="T107" fmla="*/ 361 h 1157"/>
                <a:gd name="T108" fmla="*/ 72 w 788"/>
                <a:gd name="T109" fmla="*/ 355 h 115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8" h="1157">
                  <a:moveTo>
                    <a:pt x="14" y="405"/>
                  </a:moveTo>
                  <a:lnTo>
                    <a:pt x="36" y="423"/>
                  </a:lnTo>
                  <a:lnTo>
                    <a:pt x="51" y="442"/>
                  </a:lnTo>
                  <a:lnTo>
                    <a:pt x="65" y="473"/>
                  </a:lnTo>
                  <a:lnTo>
                    <a:pt x="72" y="498"/>
                  </a:lnTo>
                  <a:lnTo>
                    <a:pt x="79" y="529"/>
                  </a:lnTo>
                  <a:lnTo>
                    <a:pt x="87" y="560"/>
                  </a:lnTo>
                  <a:lnTo>
                    <a:pt x="87" y="597"/>
                  </a:lnTo>
                  <a:lnTo>
                    <a:pt x="87" y="629"/>
                  </a:lnTo>
                  <a:lnTo>
                    <a:pt x="79" y="666"/>
                  </a:lnTo>
                  <a:lnTo>
                    <a:pt x="72" y="703"/>
                  </a:lnTo>
                  <a:lnTo>
                    <a:pt x="51" y="778"/>
                  </a:lnTo>
                  <a:lnTo>
                    <a:pt x="29" y="853"/>
                  </a:lnTo>
                  <a:lnTo>
                    <a:pt x="0" y="927"/>
                  </a:lnTo>
                  <a:lnTo>
                    <a:pt x="0" y="933"/>
                  </a:lnTo>
                  <a:lnTo>
                    <a:pt x="7" y="933"/>
                  </a:lnTo>
                  <a:lnTo>
                    <a:pt x="22" y="940"/>
                  </a:lnTo>
                  <a:lnTo>
                    <a:pt x="29" y="921"/>
                  </a:lnTo>
                  <a:lnTo>
                    <a:pt x="29" y="896"/>
                  </a:lnTo>
                  <a:lnTo>
                    <a:pt x="36" y="884"/>
                  </a:lnTo>
                  <a:lnTo>
                    <a:pt x="43" y="865"/>
                  </a:lnTo>
                  <a:lnTo>
                    <a:pt x="58" y="840"/>
                  </a:lnTo>
                  <a:lnTo>
                    <a:pt x="65" y="815"/>
                  </a:lnTo>
                  <a:lnTo>
                    <a:pt x="72" y="803"/>
                  </a:lnTo>
                  <a:lnTo>
                    <a:pt x="79" y="784"/>
                  </a:lnTo>
                  <a:lnTo>
                    <a:pt x="79" y="765"/>
                  </a:lnTo>
                  <a:lnTo>
                    <a:pt x="87" y="741"/>
                  </a:lnTo>
                  <a:lnTo>
                    <a:pt x="87" y="778"/>
                  </a:lnTo>
                  <a:lnTo>
                    <a:pt x="87" y="809"/>
                  </a:lnTo>
                  <a:lnTo>
                    <a:pt x="94" y="834"/>
                  </a:lnTo>
                  <a:lnTo>
                    <a:pt x="94" y="859"/>
                  </a:lnTo>
                  <a:lnTo>
                    <a:pt x="101" y="902"/>
                  </a:lnTo>
                  <a:lnTo>
                    <a:pt x="108" y="927"/>
                  </a:lnTo>
                  <a:lnTo>
                    <a:pt x="108" y="958"/>
                  </a:lnTo>
                  <a:lnTo>
                    <a:pt x="101" y="958"/>
                  </a:lnTo>
                  <a:lnTo>
                    <a:pt x="94" y="958"/>
                  </a:lnTo>
                  <a:lnTo>
                    <a:pt x="87" y="958"/>
                  </a:lnTo>
                  <a:lnTo>
                    <a:pt x="94" y="958"/>
                  </a:lnTo>
                  <a:lnTo>
                    <a:pt x="101" y="958"/>
                  </a:lnTo>
                  <a:lnTo>
                    <a:pt x="108" y="958"/>
                  </a:lnTo>
                  <a:lnTo>
                    <a:pt x="116" y="958"/>
                  </a:lnTo>
                  <a:lnTo>
                    <a:pt x="123" y="958"/>
                  </a:lnTo>
                  <a:lnTo>
                    <a:pt x="130" y="958"/>
                  </a:lnTo>
                  <a:lnTo>
                    <a:pt x="123" y="927"/>
                  </a:lnTo>
                  <a:lnTo>
                    <a:pt x="123" y="896"/>
                  </a:lnTo>
                  <a:lnTo>
                    <a:pt x="123" y="871"/>
                  </a:lnTo>
                  <a:lnTo>
                    <a:pt x="116" y="846"/>
                  </a:lnTo>
                  <a:lnTo>
                    <a:pt x="116" y="809"/>
                  </a:lnTo>
                  <a:lnTo>
                    <a:pt x="116" y="772"/>
                  </a:lnTo>
                  <a:lnTo>
                    <a:pt x="116" y="741"/>
                  </a:lnTo>
                  <a:lnTo>
                    <a:pt x="116" y="703"/>
                  </a:lnTo>
                  <a:lnTo>
                    <a:pt x="123" y="666"/>
                  </a:lnTo>
                  <a:lnTo>
                    <a:pt x="130" y="647"/>
                  </a:lnTo>
                  <a:lnTo>
                    <a:pt x="130" y="622"/>
                  </a:lnTo>
                  <a:lnTo>
                    <a:pt x="145" y="653"/>
                  </a:lnTo>
                  <a:lnTo>
                    <a:pt x="159" y="678"/>
                  </a:lnTo>
                  <a:lnTo>
                    <a:pt x="173" y="697"/>
                  </a:lnTo>
                  <a:lnTo>
                    <a:pt x="188" y="716"/>
                  </a:lnTo>
                  <a:lnTo>
                    <a:pt x="210" y="728"/>
                  </a:lnTo>
                  <a:lnTo>
                    <a:pt x="224" y="741"/>
                  </a:lnTo>
                  <a:lnTo>
                    <a:pt x="260" y="765"/>
                  </a:lnTo>
                  <a:lnTo>
                    <a:pt x="282" y="772"/>
                  </a:lnTo>
                  <a:lnTo>
                    <a:pt x="296" y="790"/>
                  </a:lnTo>
                  <a:lnTo>
                    <a:pt x="311" y="803"/>
                  </a:lnTo>
                  <a:lnTo>
                    <a:pt x="332" y="821"/>
                  </a:lnTo>
                  <a:lnTo>
                    <a:pt x="340" y="840"/>
                  </a:lnTo>
                  <a:lnTo>
                    <a:pt x="354" y="865"/>
                  </a:lnTo>
                  <a:lnTo>
                    <a:pt x="361" y="896"/>
                  </a:lnTo>
                  <a:lnTo>
                    <a:pt x="369" y="933"/>
                  </a:lnTo>
                  <a:lnTo>
                    <a:pt x="354" y="965"/>
                  </a:lnTo>
                  <a:lnTo>
                    <a:pt x="325" y="996"/>
                  </a:lnTo>
                  <a:lnTo>
                    <a:pt x="289" y="1027"/>
                  </a:lnTo>
                  <a:lnTo>
                    <a:pt x="267" y="1045"/>
                  </a:lnTo>
                  <a:lnTo>
                    <a:pt x="239" y="1064"/>
                  </a:lnTo>
                  <a:lnTo>
                    <a:pt x="282" y="1039"/>
                  </a:lnTo>
                  <a:lnTo>
                    <a:pt x="325" y="1014"/>
                  </a:lnTo>
                  <a:lnTo>
                    <a:pt x="340" y="1002"/>
                  </a:lnTo>
                  <a:lnTo>
                    <a:pt x="354" y="989"/>
                  </a:lnTo>
                  <a:lnTo>
                    <a:pt x="369" y="977"/>
                  </a:lnTo>
                  <a:lnTo>
                    <a:pt x="376" y="971"/>
                  </a:lnTo>
                  <a:lnTo>
                    <a:pt x="390" y="983"/>
                  </a:lnTo>
                  <a:lnTo>
                    <a:pt x="405" y="1002"/>
                  </a:lnTo>
                  <a:lnTo>
                    <a:pt x="412" y="1021"/>
                  </a:lnTo>
                  <a:lnTo>
                    <a:pt x="419" y="1045"/>
                  </a:lnTo>
                  <a:lnTo>
                    <a:pt x="419" y="1070"/>
                  </a:lnTo>
                  <a:lnTo>
                    <a:pt x="426" y="1095"/>
                  </a:lnTo>
                  <a:lnTo>
                    <a:pt x="434" y="1126"/>
                  </a:lnTo>
                  <a:lnTo>
                    <a:pt x="441" y="1157"/>
                  </a:lnTo>
                  <a:lnTo>
                    <a:pt x="441" y="1126"/>
                  </a:lnTo>
                  <a:lnTo>
                    <a:pt x="441" y="1101"/>
                  </a:lnTo>
                  <a:lnTo>
                    <a:pt x="441" y="1083"/>
                  </a:lnTo>
                  <a:lnTo>
                    <a:pt x="441" y="1070"/>
                  </a:lnTo>
                  <a:lnTo>
                    <a:pt x="441" y="1058"/>
                  </a:lnTo>
                  <a:lnTo>
                    <a:pt x="441" y="1045"/>
                  </a:lnTo>
                  <a:lnTo>
                    <a:pt x="434" y="1039"/>
                  </a:lnTo>
                  <a:lnTo>
                    <a:pt x="434" y="1033"/>
                  </a:lnTo>
                  <a:lnTo>
                    <a:pt x="434" y="1021"/>
                  </a:lnTo>
                  <a:lnTo>
                    <a:pt x="434" y="1008"/>
                  </a:lnTo>
                  <a:lnTo>
                    <a:pt x="434" y="1002"/>
                  </a:lnTo>
                  <a:lnTo>
                    <a:pt x="434" y="989"/>
                  </a:lnTo>
                  <a:lnTo>
                    <a:pt x="426" y="977"/>
                  </a:lnTo>
                  <a:lnTo>
                    <a:pt x="426" y="965"/>
                  </a:lnTo>
                  <a:lnTo>
                    <a:pt x="448" y="965"/>
                  </a:lnTo>
                  <a:lnTo>
                    <a:pt x="463" y="958"/>
                  </a:lnTo>
                  <a:lnTo>
                    <a:pt x="477" y="958"/>
                  </a:lnTo>
                  <a:lnTo>
                    <a:pt x="492" y="958"/>
                  </a:lnTo>
                  <a:lnTo>
                    <a:pt x="499" y="958"/>
                  </a:lnTo>
                  <a:lnTo>
                    <a:pt x="513" y="958"/>
                  </a:lnTo>
                  <a:lnTo>
                    <a:pt x="528" y="958"/>
                  </a:lnTo>
                  <a:lnTo>
                    <a:pt x="549" y="958"/>
                  </a:lnTo>
                  <a:lnTo>
                    <a:pt x="520" y="958"/>
                  </a:lnTo>
                  <a:lnTo>
                    <a:pt x="492" y="958"/>
                  </a:lnTo>
                  <a:lnTo>
                    <a:pt x="463" y="952"/>
                  </a:lnTo>
                  <a:lnTo>
                    <a:pt x="441" y="946"/>
                  </a:lnTo>
                  <a:lnTo>
                    <a:pt x="419" y="946"/>
                  </a:lnTo>
                  <a:lnTo>
                    <a:pt x="405" y="940"/>
                  </a:lnTo>
                  <a:lnTo>
                    <a:pt x="398" y="933"/>
                  </a:lnTo>
                  <a:lnTo>
                    <a:pt x="390" y="927"/>
                  </a:lnTo>
                  <a:lnTo>
                    <a:pt x="390" y="909"/>
                  </a:lnTo>
                  <a:lnTo>
                    <a:pt x="383" y="896"/>
                  </a:lnTo>
                  <a:lnTo>
                    <a:pt x="383" y="884"/>
                  </a:lnTo>
                  <a:lnTo>
                    <a:pt x="383" y="871"/>
                  </a:lnTo>
                  <a:lnTo>
                    <a:pt x="383" y="859"/>
                  </a:lnTo>
                  <a:lnTo>
                    <a:pt x="383" y="846"/>
                  </a:lnTo>
                  <a:lnTo>
                    <a:pt x="376" y="834"/>
                  </a:lnTo>
                  <a:lnTo>
                    <a:pt x="361" y="821"/>
                  </a:lnTo>
                  <a:lnTo>
                    <a:pt x="405" y="821"/>
                  </a:lnTo>
                  <a:lnTo>
                    <a:pt x="448" y="821"/>
                  </a:lnTo>
                  <a:lnTo>
                    <a:pt x="477" y="821"/>
                  </a:lnTo>
                  <a:lnTo>
                    <a:pt x="499" y="821"/>
                  </a:lnTo>
                  <a:lnTo>
                    <a:pt x="535" y="815"/>
                  </a:lnTo>
                  <a:lnTo>
                    <a:pt x="564" y="815"/>
                  </a:lnTo>
                  <a:lnTo>
                    <a:pt x="499" y="809"/>
                  </a:lnTo>
                  <a:lnTo>
                    <a:pt x="434" y="803"/>
                  </a:lnTo>
                  <a:lnTo>
                    <a:pt x="398" y="790"/>
                  </a:lnTo>
                  <a:lnTo>
                    <a:pt x="369" y="784"/>
                  </a:lnTo>
                  <a:lnTo>
                    <a:pt x="340" y="772"/>
                  </a:lnTo>
                  <a:lnTo>
                    <a:pt x="311" y="759"/>
                  </a:lnTo>
                  <a:lnTo>
                    <a:pt x="289" y="747"/>
                  </a:lnTo>
                  <a:lnTo>
                    <a:pt x="267" y="728"/>
                  </a:lnTo>
                  <a:lnTo>
                    <a:pt x="239" y="709"/>
                  </a:lnTo>
                  <a:lnTo>
                    <a:pt x="217" y="685"/>
                  </a:lnTo>
                  <a:lnTo>
                    <a:pt x="202" y="653"/>
                  </a:lnTo>
                  <a:lnTo>
                    <a:pt x="181" y="629"/>
                  </a:lnTo>
                  <a:lnTo>
                    <a:pt x="166" y="591"/>
                  </a:lnTo>
                  <a:lnTo>
                    <a:pt x="152" y="554"/>
                  </a:lnTo>
                  <a:lnTo>
                    <a:pt x="188" y="560"/>
                  </a:lnTo>
                  <a:lnTo>
                    <a:pt x="224" y="573"/>
                  </a:lnTo>
                  <a:lnTo>
                    <a:pt x="253" y="579"/>
                  </a:lnTo>
                  <a:lnTo>
                    <a:pt x="282" y="585"/>
                  </a:lnTo>
                  <a:lnTo>
                    <a:pt x="311" y="591"/>
                  </a:lnTo>
                  <a:lnTo>
                    <a:pt x="332" y="597"/>
                  </a:lnTo>
                  <a:lnTo>
                    <a:pt x="383" y="610"/>
                  </a:lnTo>
                  <a:lnTo>
                    <a:pt x="419" y="616"/>
                  </a:lnTo>
                  <a:lnTo>
                    <a:pt x="463" y="622"/>
                  </a:lnTo>
                  <a:lnTo>
                    <a:pt x="484" y="622"/>
                  </a:lnTo>
                  <a:lnTo>
                    <a:pt x="513" y="622"/>
                  </a:lnTo>
                  <a:lnTo>
                    <a:pt x="542" y="622"/>
                  </a:lnTo>
                  <a:lnTo>
                    <a:pt x="571" y="622"/>
                  </a:lnTo>
                  <a:lnTo>
                    <a:pt x="586" y="647"/>
                  </a:lnTo>
                  <a:lnTo>
                    <a:pt x="600" y="666"/>
                  </a:lnTo>
                  <a:lnTo>
                    <a:pt x="614" y="678"/>
                  </a:lnTo>
                  <a:lnTo>
                    <a:pt x="622" y="685"/>
                  </a:lnTo>
                  <a:lnTo>
                    <a:pt x="643" y="703"/>
                  </a:lnTo>
                  <a:lnTo>
                    <a:pt x="651" y="716"/>
                  </a:lnTo>
                  <a:lnTo>
                    <a:pt x="665" y="728"/>
                  </a:lnTo>
                  <a:lnTo>
                    <a:pt x="658" y="709"/>
                  </a:lnTo>
                  <a:lnTo>
                    <a:pt x="651" y="697"/>
                  </a:lnTo>
                  <a:lnTo>
                    <a:pt x="643" y="685"/>
                  </a:lnTo>
                  <a:lnTo>
                    <a:pt x="636" y="672"/>
                  </a:lnTo>
                  <a:lnTo>
                    <a:pt x="629" y="666"/>
                  </a:lnTo>
                  <a:lnTo>
                    <a:pt x="622" y="653"/>
                  </a:lnTo>
                  <a:lnTo>
                    <a:pt x="614" y="635"/>
                  </a:lnTo>
                  <a:lnTo>
                    <a:pt x="600" y="616"/>
                  </a:lnTo>
                  <a:lnTo>
                    <a:pt x="629" y="610"/>
                  </a:lnTo>
                  <a:lnTo>
                    <a:pt x="658" y="610"/>
                  </a:lnTo>
                  <a:lnTo>
                    <a:pt x="672" y="604"/>
                  </a:lnTo>
                  <a:lnTo>
                    <a:pt x="694" y="604"/>
                  </a:lnTo>
                  <a:lnTo>
                    <a:pt x="716" y="597"/>
                  </a:lnTo>
                  <a:lnTo>
                    <a:pt x="730" y="597"/>
                  </a:lnTo>
                  <a:lnTo>
                    <a:pt x="759" y="591"/>
                  </a:lnTo>
                  <a:lnTo>
                    <a:pt x="773" y="591"/>
                  </a:lnTo>
                  <a:lnTo>
                    <a:pt x="788" y="585"/>
                  </a:lnTo>
                  <a:lnTo>
                    <a:pt x="773" y="585"/>
                  </a:lnTo>
                  <a:lnTo>
                    <a:pt x="759" y="585"/>
                  </a:lnTo>
                  <a:lnTo>
                    <a:pt x="730" y="585"/>
                  </a:lnTo>
                  <a:lnTo>
                    <a:pt x="708" y="585"/>
                  </a:lnTo>
                  <a:lnTo>
                    <a:pt x="687" y="585"/>
                  </a:lnTo>
                  <a:lnTo>
                    <a:pt x="665" y="585"/>
                  </a:lnTo>
                  <a:lnTo>
                    <a:pt x="643" y="591"/>
                  </a:lnTo>
                  <a:lnTo>
                    <a:pt x="614" y="591"/>
                  </a:lnTo>
                  <a:lnTo>
                    <a:pt x="600" y="597"/>
                  </a:lnTo>
                  <a:lnTo>
                    <a:pt x="578" y="597"/>
                  </a:lnTo>
                  <a:lnTo>
                    <a:pt x="593" y="591"/>
                  </a:lnTo>
                  <a:lnTo>
                    <a:pt x="614" y="579"/>
                  </a:lnTo>
                  <a:lnTo>
                    <a:pt x="636" y="566"/>
                  </a:lnTo>
                  <a:lnTo>
                    <a:pt x="658" y="554"/>
                  </a:lnTo>
                  <a:lnTo>
                    <a:pt x="679" y="541"/>
                  </a:lnTo>
                  <a:lnTo>
                    <a:pt x="701" y="535"/>
                  </a:lnTo>
                  <a:lnTo>
                    <a:pt x="723" y="529"/>
                  </a:lnTo>
                  <a:lnTo>
                    <a:pt x="745" y="517"/>
                  </a:lnTo>
                  <a:lnTo>
                    <a:pt x="773" y="504"/>
                  </a:lnTo>
                  <a:lnTo>
                    <a:pt x="752" y="510"/>
                  </a:lnTo>
                  <a:lnTo>
                    <a:pt x="730" y="510"/>
                  </a:lnTo>
                  <a:lnTo>
                    <a:pt x="701" y="517"/>
                  </a:lnTo>
                  <a:lnTo>
                    <a:pt x="672" y="529"/>
                  </a:lnTo>
                  <a:lnTo>
                    <a:pt x="651" y="535"/>
                  </a:lnTo>
                  <a:lnTo>
                    <a:pt x="622" y="548"/>
                  </a:lnTo>
                  <a:lnTo>
                    <a:pt x="600" y="560"/>
                  </a:lnTo>
                  <a:lnTo>
                    <a:pt x="578" y="566"/>
                  </a:lnTo>
                  <a:lnTo>
                    <a:pt x="564" y="573"/>
                  </a:lnTo>
                  <a:lnTo>
                    <a:pt x="542" y="585"/>
                  </a:lnTo>
                  <a:lnTo>
                    <a:pt x="513" y="597"/>
                  </a:lnTo>
                  <a:lnTo>
                    <a:pt x="477" y="591"/>
                  </a:lnTo>
                  <a:lnTo>
                    <a:pt x="434" y="585"/>
                  </a:lnTo>
                  <a:lnTo>
                    <a:pt x="383" y="573"/>
                  </a:lnTo>
                  <a:lnTo>
                    <a:pt x="332" y="566"/>
                  </a:lnTo>
                  <a:lnTo>
                    <a:pt x="289" y="554"/>
                  </a:lnTo>
                  <a:lnTo>
                    <a:pt x="239" y="541"/>
                  </a:lnTo>
                  <a:lnTo>
                    <a:pt x="195" y="523"/>
                  </a:lnTo>
                  <a:lnTo>
                    <a:pt x="159" y="504"/>
                  </a:lnTo>
                  <a:lnTo>
                    <a:pt x="159" y="498"/>
                  </a:lnTo>
                  <a:lnTo>
                    <a:pt x="159" y="492"/>
                  </a:lnTo>
                  <a:lnTo>
                    <a:pt x="166" y="485"/>
                  </a:lnTo>
                  <a:lnTo>
                    <a:pt x="173" y="485"/>
                  </a:lnTo>
                  <a:lnTo>
                    <a:pt x="181" y="485"/>
                  </a:lnTo>
                  <a:lnTo>
                    <a:pt x="195" y="485"/>
                  </a:lnTo>
                  <a:lnTo>
                    <a:pt x="210" y="485"/>
                  </a:lnTo>
                  <a:lnTo>
                    <a:pt x="231" y="485"/>
                  </a:lnTo>
                  <a:lnTo>
                    <a:pt x="246" y="492"/>
                  </a:lnTo>
                  <a:lnTo>
                    <a:pt x="267" y="492"/>
                  </a:lnTo>
                  <a:lnTo>
                    <a:pt x="325" y="492"/>
                  </a:lnTo>
                  <a:lnTo>
                    <a:pt x="383" y="485"/>
                  </a:lnTo>
                  <a:lnTo>
                    <a:pt x="412" y="479"/>
                  </a:lnTo>
                  <a:lnTo>
                    <a:pt x="448" y="473"/>
                  </a:lnTo>
                  <a:lnTo>
                    <a:pt x="383" y="467"/>
                  </a:lnTo>
                  <a:lnTo>
                    <a:pt x="332" y="461"/>
                  </a:lnTo>
                  <a:lnTo>
                    <a:pt x="275" y="461"/>
                  </a:lnTo>
                  <a:lnTo>
                    <a:pt x="231" y="461"/>
                  </a:lnTo>
                  <a:lnTo>
                    <a:pt x="217" y="461"/>
                  </a:lnTo>
                  <a:lnTo>
                    <a:pt x="195" y="461"/>
                  </a:lnTo>
                  <a:lnTo>
                    <a:pt x="181" y="461"/>
                  </a:lnTo>
                  <a:lnTo>
                    <a:pt x="173" y="461"/>
                  </a:lnTo>
                  <a:lnTo>
                    <a:pt x="159" y="454"/>
                  </a:lnTo>
                  <a:lnTo>
                    <a:pt x="152" y="454"/>
                  </a:lnTo>
                  <a:lnTo>
                    <a:pt x="152" y="448"/>
                  </a:lnTo>
                  <a:lnTo>
                    <a:pt x="152" y="436"/>
                  </a:lnTo>
                  <a:lnTo>
                    <a:pt x="166" y="429"/>
                  </a:lnTo>
                  <a:lnTo>
                    <a:pt x="181" y="417"/>
                  </a:lnTo>
                  <a:lnTo>
                    <a:pt x="202" y="405"/>
                  </a:lnTo>
                  <a:lnTo>
                    <a:pt x="224" y="386"/>
                  </a:lnTo>
                  <a:lnTo>
                    <a:pt x="246" y="380"/>
                  </a:lnTo>
                  <a:lnTo>
                    <a:pt x="296" y="349"/>
                  </a:lnTo>
                  <a:lnTo>
                    <a:pt x="340" y="324"/>
                  </a:lnTo>
                  <a:lnTo>
                    <a:pt x="361" y="311"/>
                  </a:lnTo>
                  <a:lnTo>
                    <a:pt x="376" y="299"/>
                  </a:lnTo>
                  <a:lnTo>
                    <a:pt x="390" y="286"/>
                  </a:lnTo>
                  <a:lnTo>
                    <a:pt x="405" y="274"/>
                  </a:lnTo>
                  <a:lnTo>
                    <a:pt x="412" y="261"/>
                  </a:lnTo>
                  <a:lnTo>
                    <a:pt x="419" y="255"/>
                  </a:lnTo>
                  <a:lnTo>
                    <a:pt x="419" y="237"/>
                  </a:lnTo>
                  <a:lnTo>
                    <a:pt x="412" y="224"/>
                  </a:lnTo>
                  <a:lnTo>
                    <a:pt x="398" y="193"/>
                  </a:lnTo>
                  <a:lnTo>
                    <a:pt x="390" y="168"/>
                  </a:lnTo>
                  <a:lnTo>
                    <a:pt x="369" y="137"/>
                  </a:lnTo>
                  <a:lnTo>
                    <a:pt x="361" y="106"/>
                  </a:lnTo>
                  <a:lnTo>
                    <a:pt x="354" y="75"/>
                  </a:lnTo>
                  <a:lnTo>
                    <a:pt x="347" y="56"/>
                  </a:lnTo>
                  <a:lnTo>
                    <a:pt x="354" y="44"/>
                  </a:lnTo>
                  <a:lnTo>
                    <a:pt x="354" y="19"/>
                  </a:lnTo>
                  <a:lnTo>
                    <a:pt x="361" y="0"/>
                  </a:lnTo>
                  <a:lnTo>
                    <a:pt x="347" y="13"/>
                  </a:lnTo>
                  <a:lnTo>
                    <a:pt x="340" y="25"/>
                  </a:lnTo>
                  <a:lnTo>
                    <a:pt x="332" y="31"/>
                  </a:lnTo>
                  <a:lnTo>
                    <a:pt x="332" y="44"/>
                  </a:lnTo>
                  <a:lnTo>
                    <a:pt x="332" y="50"/>
                  </a:lnTo>
                  <a:lnTo>
                    <a:pt x="332" y="62"/>
                  </a:lnTo>
                  <a:lnTo>
                    <a:pt x="332" y="75"/>
                  </a:lnTo>
                  <a:lnTo>
                    <a:pt x="332" y="93"/>
                  </a:lnTo>
                  <a:lnTo>
                    <a:pt x="311" y="81"/>
                  </a:lnTo>
                  <a:lnTo>
                    <a:pt x="289" y="75"/>
                  </a:lnTo>
                  <a:lnTo>
                    <a:pt x="267" y="62"/>
                  </a:lnTo>
                  <a:lnTo>
                    <a:pt x="253" y="56"/>
                  </a:lnTo>
                  <a:lnTo>
                    <a:pt x="231" y="50"/>
                  </a:lnTo>
                  <a:lnTo>
                    <a:pt x="246" y="62"/>
                  </a:lnTo>
                  <a:lnTo>
                    <a:pt x="260" y="75"/>
                  </a:lnTo>
                  <a:lnTo>
                    <a:pt x="267" y="81"/>
                  </a:lnTo>
                  <a:lnTo>
                    <a:pt x="275" y="87"/>
                  </a:lnTo>
                  <a:lnTo>
                    <a:pt x="304" y="100"/>
                  </a:lnTo>
                  <a:lnTo>
                    <a:pt x="318" y="100"/>
                  </a:lnTo>
                  <a:lnTo>
                    <a:pt x="332" y="112"/>
                  </a:lnTo>
                  <a:lnTo>
                    <a:pt x="347" y="125"/>
                  </a:lnTo>
                  <a:lnTo>
                    <a:pt x="354" y="143"/>
                  </a:lnTo>
                  <a:lnTo>
                    <a:pt x="361" y="162"/>
                  </a:lnTo>
                  <a:lnTo>
                    <a:pt x="369" y="174"/>
                  </a:lnTo>
                  <a:lnTo>
                    <a:pt x="376" y="187"/>
                  </a:lnTo>
                  <a:lnTo>
                    <a:pt x="383" y="205"/>
                  </a:lnTo>
                  <a:lnTo>
                    <a:pt x="390" y="230"/>
                  </a:lnTo>
                  <a:lnTo>
                    <a:pt x="383" y="237"/>
                  </a:lnTo>
                  <a:lnTo>
                    <a:pt x="369" y="237"/>
                  </a:lnTo>
                  <a:lnTo>
                    <a:pt x="347" y="237"/>
                  </a:lnTo>
                  <a:lnTo>
                    <a:pt x="325" y="230"/>
                  </a:lnTo>
                  <a:lnTo>
                    <a:pt x="275" y="224"/>
                  </a:lnTo>
                  <a:lnTo>
                    <a:pt x="253" y="218"/>
                  </a:lnTo>
                  <a:lnTo>
                    <a:pt x="231" y="218"/>
                  </a:lnTo>
                  <a:lnTo>
                    <a:pt x="246" y="224"/>
                  </a:lnTo>
                  <a:lnTo>
                    <a:pt x="267" y="237"/>
                  </a:lnTo>
                  <a:lnTo>
                    <a:pt x="289" y="243"/>
                  </a:lnTo>
                  <a:lnTo>
                    <a:pt x="311" y="249"/>
                  </a:lnTo>
                  <a:lnTo>
                    <a:pt x="332" y="255"/>
                  </a:lnTo>
                  <a:lnTo>
                    <a:pt x="354" y="261"/>
                  </a:lnTo>
                  <a:lnTo>
                    <a:pt x="369" y="261"/>
                  </a:lnTo>
                  <a:lnTo>
                    <a:pt x="383" y="268"/>
                  </a:lnTo>
                  <a:lnTo>
                    <a:pt x="354" y="286"/>
                  </a:lnTo>
                  <a:lnTo>
                    <a:pt x="332" y="305"/>
                  </a:lnTo>
                  <a:lnTo>
                    <a:pt x="296" y="317"/>
                  </a:lnTo>
                  <a:lnTo>
                    <a:pt x="267" y="330"/>
                  </a:lnTo>
                  <a:lnTo>
                    <a:pt x="239" y="349"/>
                  </a:lnTo>
                  <a:lnTo>
                    <a:pt x="210" y="361"/>
                  </a:lnTo>
                  <a:lnTo>
                    <a:pt x="173" y="380"/>
                  </a:lnTo>
                  <a:lnTo>
                    <a:pt x="145" y="411"/>
                  </a:lnTo>
                  <a:lnTo>
                    <a:pt x="108" y="386"/>
                  </a:lnTo>
                  <a:lnTo>
                    <a:pt x="94" y="373"/>
                  </a:lnTo>
                  <a:lnTo>
                    <a:pt x="79" y="361"/>
                  </a:lnTo>
                  <a:lnTo>
                    <a:pt x="72" y="355"/>
                  </a:lnTo>
                  <a:lnTo>
                    <a:pt x="58" y="355"/>
                  </a:lnTo>
                  <a:lnTo>
                    <a:pt x="58" y="349"/>
                  </a:lnTo>
                  <a:lnTo>
                    <a:pt x="14" y="405"/>
                  </a:lnTo>
                  <a:close/>
                </a:path>
              </a:pathLst>
            </a:custGeom>
            <a:solidFill>
              <a:srgbClr val="FFFF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89" name="Freeform 12"/>
            <p:cNvSpPr>
              <a:spLocks/>
            </p:cNvSpPr>
            <p:nvPr/>
          </p:nvSpPr>
          <p:spPr bwMode="auto">
            <a:xfrm>
              <a:off x="2725" y="2216"/>
              <a:ext cx="788" cy="1157"/>
            </a:xfrm>
            <a:custGeom>
              <a:avLst/>
              <a:gdLst>
                <a:gd name="T0" fmla="*/ 79 w 788"/>
                <a:gd name="T1" fmla="*/ 529 h 1157"/>
                <a:gd name="T2" fmla="*/ 51 w 788"/>
                <a:gd name="T3" fmla="*/ 778 h 1157"/>
                <a:gd name="T4" fmla="*/ 22 w 788"/>
                <a:gd name="T5" fmla="*/ 940 h 1157"/>
                <a:gd name="T6" fmla="*/ 43 w 788"/>
                <a:gd name="T7" fmla="*/ 865 h 1157"/>
                <a:gd name="T8" fmla="*/ 87 w 788"/>
                <a:gd name="T9" fmla="*/ 741 h 1157"/>
                <a:gd name="T10" fmla="*/ 108 w 788"/>
                <a:gd name="T11" fmla="*/ 927 h 1157"/>
                <a:gd name="T12" fmla="*/ 94 w 788"/>
                <a:gd name="T13" fmla="*/ 958 h 1157"/>
                <a:gd name="T14" fmla="*/ 123 w 788"/>
                <a:gd name="T15" fmla="*/ 927 h 1157"/>
                <a:gd name="T16" fmla="*/ 116 w 788"/>
                <a:gd name="T17" fmla="*/ 741 h 1157"/>
                <a:gd name="T18" fmla="*/ 159 w 788"/>
                <a:gd name="T19" fmla="*/ 678 h 1157"/>
                <a:gd name="T20" fmla="*/ 282 w 788"/>
                <a:gd name="T21" fmla="*/ 772 h 1157"/>
                <a:gd name="T22" fmla="*/ 361 w 788"/>
                <a:gd name="T23" fmla="*/ 896 h 1157"/>
                <a:gd name="T24" fmla="*/ 239 w 788"/>
                <a:gd name="T25" fmla="*/ 1064 h 1157"/>
                <a:gd name="T26" fmla="*/ 376 w 788"/>
                <a:gd name="T27" fmla="*/ 971 h 1157"/>
                <a:gd name="T28" fmla="*/ 426 w 788"/>
                <a:gd name="T29" fmla="*/ 1095 h 1157"/>
                <a:gd name="T30" fmla="*/ 441 w 788"/>
                <a:gd name="T31" fmla="*/ 1070 h 1157"/>
                <a:gd name="T32" fmla="*/ 434 w 788"/>
                <a:gd name="T33" fmla="*/ 1008 h 1157"/>
                <a:gd name="T34" fmla="*/ 463 w 788"/>
                <a:gd name="T35" fmla="*/ 958 h 1157"/>
                <a:gd name="T36" fmla="*/ 549 w 788"/>
                <a:gd name="T37" fmla="*/ 958 h 1157"/>
                <a:gd name="T38" fmla="*/ 405 w 788"/>
                <a:gd name="T39" fmla="*/ 940 h 1157"/>
                <a:gd name="T40" fmla="*/ 383 w 788"/>
                <a:gd name="T41" fmla="*/ 871 h 1157"/>
                <a:gd name="T42" fmla="*/ 448 w 788"/>
                <a:gd name="T43" fmla="*/ 821 h 1157"/>
                <a:gd name="T44" fmla="*/ 434 w 788"/>
                <a:gd name="T45" fmla="*/ 803 h 1157"/>
                <a:gd name="T46" fmla="*/ 267 w 788"/>
                <a:gd name="T47" fmla="*/ 728 h 1157"/>
                <a:gd name="T48" fmla="*/ 152 w 788"/>
                <a:gd name="T49" fmla="*/ 554 h 1157"/>
                <a:gd name="T50" fmla="*/ 332 w 788"/>
                <a:gd name="T51" fmla="*/ 597 h 1157"/>
                <a:gd name="T52" fmla="*/ 542 w 788"/>
                <a:gd name="T53" fmla="*/ 622 h 1157"/>
                <a:gd name="T54" fmla="*/ 643 w 788"/>
                <a:gd name="T55" fmla="*/ 703 h 1157"/>
                <a:gd name="T56" fmla="*/ 636 w 788"/>
                <a:gd name="T57" fmla="*/ 672 h 1157"/>
                <a:gd name="T58" fmla="*/ 658 w 788"/>
                <a:gd name="T59" fmla="*/ 610 h 1157"/>
                <a:gd name="T60" fmla="*/ 773 w 788"/>
                <a:gd name="T61" fmla="*/ 591 h 1157"/>
                <a:gd name="T62" fmla="*/ 687 w 788"/>
                <a:gd name="T63" fmla="*/ 585 h 1157"/>
                <a:gd name="T64" fmla="*/ 593 w 788"/>
                <a:gd name="T65" fmla="*/ 591 h 1157"/>
                <a:gd name="T66" fmla="*/ 723 w 788"/>
                <a:gd name="T67" fmla="*/ 529 h 1157"/>
                <a:gd name="T68" fmla="*/ 672 w 788"/>
                <a:gd name="T69" fmla="*/ 529 h 1157"/>
                <a:gd name="T70" fmla="*/ 542 w 788"/>
                <a:gd name="T71" fmla="*/ 585 h 1157"/>
                <a:gd name="T72" fmla="*/ 289 w 788"/>
                <a:gd name="T73" fmla="*/ 554 h 1157"/>
                <a:gd name="T74" fmla="*/ 166 w 788"/>
                <a:gd name="T75" fmla="*/ 485 h 1157"/>
                <a:gd name="T76" fmla="*/ 246 w 788"/>
                <a:gd name="T77" fmla="*/ 492 h 1157"/>
                <a:gd name="T78" fmla="*/ 383 w 788"/>
                <a:gd name="T79" fmla="*/ 467 h 1157"/>
                <a:gd name="T80" fmla="*/ 181 w 788"/>
                <a:gd name="T81" fmla="*/ 461 h 1157"/>
                <a:gd name="T82" fmla="*/ 152 w 788"/>
                <a:gd name="T83" fmla="*/ 436 h 1157"/>
                <a:gd name="T84" fmla="*/ 296 w 788"/>
                <a:gd name="T85" fmla="*/ 349 h 1157"/>
                <a:gd name="T86" fmla="*/ 412 w 788"/>
                <a:gd name="T87" fmla="*/ 261 h 1157"/>
                <a:gd name="T88" fmla="*/ 369 w 788"/>
                <a:gd name="T89" fmla="*/ 137 h 1157"/>
                <a:gd name="T90" fmla="*/ 361 w 788"/>
                <a:gd name="T91" fmla="*/ 0 h 1157"/>
                <a:gd name="T92" fmla="*/ 332 w 788"/>
                <a:gd name="T93" fmla="*/ 62 h 1157"/>
                <a:gd name="T94" fmla="*/ 253 w 788"/>
                <a:gd name="T95" fmla="*/ 56 h 1157"/>
                <a:gd name="T96" fmla="*/ 304 w 788"/>
                <a:gd name="T97" fmla="*/ 100 h 1157"/>
                <a:gd name="T98" fmla="*/ 369 w 788"/>
                <a:gd name="T99" fmla="*/ 174 h 1157"/>
                <a:gd name="T100" fmla="*/ 347 w 788"/>
                <a:gd name="T101" fmla="*/ 237 h 1157"/>
                <a:gd name="T102" fmla="*/ 267 w 788"/>
                <a:gd name="T103" fmla="*/ 237 h 1157"/>
                <a:gd name="T104" fmla="*/ 383 w 788"/>
                <a:gd name="T105" fmla="*/ 268 h 1157"/>
                <a:gd name="T106" fmla="*/ 210 w 788"/>
                <a:gd name="T107" fmla="*/ 361 h 1157"/>
                <a:gd name="T108" fmla="*/ 72 w 788"/>
                <a:gd name="T109" fmla="*/ 355 h 115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8" h="1157">
                  <a:moveTo>
                    <a:pt x="14" y="405"/>
                  </a:moveTo>
                  <a:lnTo>
                    <a:pt x="36" y="423"/>
                  </a:lnTo>
                  <a:lnTo>
                    <a:pt x="51" y="442"/>
                  </a:lnTo>
                  <a:lnTo>
                    <a:pt x="65" y="473"/>
                  </a:lnTo>
                  <a:lnTo>
                    <a:pt x="72" y="498"/>
                  </a:lnTo>
                  <a:lnTo>
                    <a:pt x="79" y="529"/>
                  </a:lnTo>
                  <a:lnTo>
                    <a:pt x="87" y="560"/>
                  </a:lnTo>
                  <a:lnTo>
                    <a:pt x="87" y="597"/>
                  </a:lnTo>
                  <a:lnTo>
                    <a:pt x="87" y="629"/>
                  </a:lnTo>
                  <a:lnTo>
                    <a:pt x="79" y="666"/>
                  </a:lnTo>
                  <a:lnTo>
                    <a:pt x="72" y="703"/>
                  </a:lnTo>
                  <a:lnTo>
                    <a:pt x="51" y="778"/>
                  </a:lnTo>
                  <a:lnTo>
                    <a:pt x="29" y="853"/>
                  </a:lnTo>
                  <a:lnTo>
                    <a:pt x="0" y="927"/>
                  </a:lnTo>
                  <a:lnTo>
                    <a:pt x="0" y="933"/>
                  </a:lnTo>
                  <a:lnTo>
                    <a:pt x="7" y="933"/>
                  </a:lnTo>
                  <a:lnTo>
                    <a:pt x="22" y="940"/>
                  </a:lnTo>
                  <a:lnTo>
                    <a:pt x="29" y="921"/>
                  </a:lnTo>
                  <a:lnTo>
                    <a:pt x="29" y="896"/>
                  </a:lnTo>
                  <a:lnTo>
                    <a:pt x="36" y="884"/>
                  </a:lnTo>
                  <a:lnTo>
                    <a:pt x="43" y="865"/>
                  </a:lnTo>
                  <a:lnTo>
                    <a:pt x="58" y="840"/>
                  </a:lnTo>
                  <a:lnTo>
                    <a:pt x="65" y="815"/>
                  </a:lnTo>
                  <a:lnTo>
                    <a:pt x="72" y="803"/>
                  </a:lnTo>
                  <a:lnTo>
                    <a:pt x="79" y="784"/>
                  </a:lnTo>
                  <a:lnTo>
                    <a:pt x="79" y="765"/>
                  </a:lnTo>
                  <a:lnTo>
                    <a:pt x="87" y="741"/>
                  </a:lnTo>
                  <a:lnTo>
                    <a:pt x="87" y="778"/>
                  </a:lnTo>
                  <a:lnTo>
                    <a:pt x="87" y="809"/>
                  </a:lnTo>
                  <a:lnTo>
                    <a:pt x="94" y="834"/>
                  </a:lnTo>
                  <a:lnTo>
                    <a:pt x="94" y="859"/>
                  </a:lnTo>
                  <a:lnTo>
                    <a:pt x="101" y="902"/>
                  </a:lnTo>
                  <a:lnTo>
                    <a:pt x="108" y="927"/>
                  </a:lnTo>
                  <a:lnTo>
                    <a:pt x="108" y="958"/>
                  </a:lnTo>
                  <a:lnTo>
                    <a:pt x="101" y="958"/>
                  </a:lnTo>
                  <a:lnTo>
                    <a:pt x="94" y="958"/>
                  </a:lnTo>
                  <a:lnTo>
                    <a:pt x="87" y="958"/>
                  </a:lnTo>
                  <a:lnTo>
                    <a:pt x="94" y="958"/>
                  </a:lnTo>
                  <a:lnTo>
                    <a:pt x="101" y="958"/>
                  </a:lnTo>
                  <a:lnTo>
                    <a:pt x="108" y="958"/>
                  </a:lnTo>
                  <a:lnTo>
                    <a:pt x="116" y="958"/>
                  </a:lnTo>
                  <a:lnTo>
                    <a:pt x="123" y="958"/>
                  </a:lnTo>
                  <a:lnTo>
                    <a:pt x="130" y="958"/>
                  </a:lnTo>
                  <a:lnTo>
                    <a:pt x="123" y="927"/>
                  </a:lnTo>
                  <a:lnTo>
                    <a:pt x="123" y="896"/>
                  </a:lnTo>
                  <a:lnTo>
                    <a:pt x="123" y="871"/>
                  </a:lnTo>
                  <a:lnTo>
                    <a:pt x="116" y="846"/>
                  </a:lnTo>
                  <a:lnTo>
                    <a:pt x="116" y="809"/>
                  </a:lnTo>
                  <a:lnTo>
                    <a:pt x="116" y="772"/>
                  </a:lnTo>
                  <a:lnTo>
                    <a:pt x="116" y="741"/>
                  </a:lnTo>
                  <a:lnTo>
                    <a:pt x="116" y="703"/>
                  </a:lnTo>
                  <a:lnTo>
                    <a:pt x="123" y="666"/>
                  </a:lnTo>
                  <a:lnTo>
                    <a:pt x="130" y="647"/>
                  </a:lnTo>
                  <a:lnTo>
                    <a:pt x="130" y="622"/>
                  </a:lnTo>
                  <a:lnTo>
                    <a:pt x="145" y="653"/>
                  </a:lnTo>
                  <a:lnTo>
                    <a:pt x="159" y="678"/>
                  </a:lnTo>
                  <a:lnTo>
                    <a:pt x="173" y="697"/>
                  </a:lnTo>
                  <a:lnTo>
                    <a:pt x="188" y="716"/>
                  </a:lnTo>
                  <a:lnTo>
                    <a:pt x="210" y="728"/>
                  </a:lnTo>
                  <a:lnTo>
                    <a:pt x="224" y="741"/>
                  </a:lnTo>
                  <a:lnTo>
                    <a:pt x="260" y="765"/>
                  </a:lnTo>
                  <a:lnTo>
                    <a:pt x="282" y="772"/>
                  </a:lnTo>
                  <a:lnTo>
                    <a:pt x="296" y="790"/>
                  </a:lnTo>
                  <a:lnTo>
                    <a:pt x="311" y="803"/>
                  </a:lnTo>
                  <a:lnTo>
                    <a:pt x="332" y="821"/>
                  </a:lnTo>
                  <a:lnTo>
                    <a:pt x="340" y="840"/>
                  </a:lnTo>
                  <a:lnTo>
                    <a:pt x="354" y="865"/>
                  </a:lnTo>
                  <a:lnTo>
                    <a:pt x="361" y="896"/>
                  </a:lnTo>
                  <a:lnTo>
                    <a:pt x="369" y="933"/>
                  </a:lnTo>
                  <a:lnTo>
                    <a:pt x="354" y="965"/>
                  </a:lnTo>
                  <a:lnTo>
                    <a:pt x="325" y="996"/>
                  </a:lnTo>
                  <a:lnTo>
                    <a:pt x="289" y="1027"/>
                  </a:lnTo>
                  <a:lnTo>
                    <a:pt x="267" y="1045"/>
                  </a:lnTo>
                  <a:lnTo>
                    <a:pt x="239" y="1064"/>
                  </a:lnTo>
                  <a:lnTo>
                    <a:pt x="282" y="1039"/>
                  </a:lnTo>
                  <a:lnTo>
                    <a:pt x="325" y="1014"/>
                  </a:lnTo>
                  <a:lnTo>
                    <a:pt x="340" y="1002"/>
                  </a:lnTo>
                  <a:lnTo>
                    <a:pt x="354" y="989"/>
                  </a:lnTo>
                  <a:lnTo>
                    <a:pt x="369" y="977"/>
                  </a:lnTo>
                  <a:lnTo>
                    <a:pt x="376" y="971"/>
                  </a:lnTo>
                  <a:lnTo>
                    <a:pt x="390" y="983"/>
                  </a:lnTo>
                  <a:lnTo>
                    <a:pt x="405" y="1002"/>
                  </a:lnTo>
                  <a:lnTo>
                    <a:pt x="412" y="1021"/>
                  </a:lnTo>
                  <a:lnTo>
                    <a:pt x="419" y="1045"/>
                  </a:lnTo>
                  <a:lnTo>
                    <a:pt x="419" y="1070"/>
                  </a:lnTo>
                  <a:lnTo>
                    <a:pt x="426" y="1095"/>
                  </a:lnTo>
                  <a:lnTo>
                    <a:pt x="434" y="1126"/>
                  </a:lnTo>
                  <a:lnTo>
                    <a:pt x="441" y="1157"/>
                  </a:lnTo>
                  <a:lnTo>
                    <a:pt x="441" y="1126"/>
                  </a:lnTo>
                  <a:lnTo>
                    <a:pt x="441" y="1101"/>
                  </a:lnTo>
                  <a:lnTo>
                    <a:pt x="441" y="1083"/>
                  </a:lnTo>
                  <a:lnTo>
                    <a:pt x="441" y="1070"/>
                  </a:lnTo>
                  <a:lnTo>
                    <a:pt x="441" y="1058"/>
                  </a:lnTo>
                  <a:lnTo>
                    <a:pt x="441" y="1045"/>
                  </a:lnTo>
                  <a:lnTo>
                    <a:pt x="434" y="1039"/>
                  </a:lnTo>
                  <a:lnTo>
                    <a:pt x="434" y="1033"/>
                  </a:lnTo>
                  <a:lnTo>
                    <a:pt x="434" y="1021"/>
                  </a:lnTo>
                  <a:lnTo>
                    <a:pt x="434" y="1008"/>
                  </a:lnTo>
                  <a:lnTo>
                    <a:pt x="434" y="1002"/>
                  </a:lnTo>
                  <a:lnTo>
                    <a:pt x="434" y="989"/>
                  </a:lnTo>
                  <a:lnTo>
                    <a:pt x="426" y="977"/>
                  </a:lnTo>
                  <a:lnTo>
                    <a:pt x="426" y="965"/>
                  </a:lnTo>
                  <a:lnTo>
                    <a:pt x="448" y="965"/>
                  </a:lnTo>
                  <a:lnTo>
                    <a:pt x="463" y="958"/>
                  </a:lnTo>
                  <a:lnTo>
                    <a:pt x="477" y="958"/>
                  </a:lnTo>
                  <a:lnTo>
                    <a:pt x="492" y="958"/>
                  </a:lnTo>
                  <a:lnTo>
                    <a:pt x="499" y="958"/>
                  </a:lnTo>
                  <a:lnTo>
                    <a:pt x="513" y="958"/>
                  </a:lnTo>
                  <a:lnTo>
                    <a:pt x="528" y="958"/>
                  </a:lnTo>
                  <a:lnTo>
                    <a:pt x="549" y="958"/>
                  </a:lnTo>
                  <a:lnTo>
                    <a:pt x="520" y="958"/>
                  </a:lnTo>
                  <a:lnTo>
                    <a:pt x="492" y="958"/>
                  </a:lnTo>
                  <a:lnTo>
                    <a:pt x="463" y="952"/>
                  </a:lnTo>
                  <a:lnTo>
                    <a:pt x="441" y="946"/>
                  </a:lnTo>
                  <a:lnTo>
                    <a:pt x="419" y="946"/>
                  </a:lnTo>
                  <a:lnTo>
                    <a:pt x="405" y="940"/>
                  </a:lnTo>
                  <a:lnTo>
                    <a:pt x="398" y="933"/>
                  </a:lnTo>
                  <a:lnTo>
                    <a:pt x="390" y="927"/>
                  </a:lnTo>
                  <a:lnTo>
                    <a:pt x="390" y="909"/>
                  </a:lnTo>
                  <a:lnTo>
                    <a:pt x="383" y="896"/>
                  </a:lnTo>
                  <a:lnTo>
                    <a:pt x="383" y="884"/>
                  </a:lnTo>
                  <a:lnTo>
                    <a:pt x="383" y="871"/>
                  </a:lnTo>
                  <a:lnTo>
                    <a:pt x="383" y="859"/>
                  </a:lnTo>
                  <a:lnTo>
                    <a:pt x="383" y="846"/>
                  </a:lnTo>
                  <a:lnTo>
                    <a:pt x="376" y="834"/>
                  </a:lnTo>
                  <a:lnTo>
                    <a:pt x="361" y="821"/>
                  </a:lnTo>
                  <a:lnTo>
                    <a:pt x="405" y="821"/>
                  </a:lnTo>
                  <a:lnTo>
                    <a:pt x="448" y="821"/>
                  </a:lnTo>
                  <a:lnTo>
                    <a:pt x="477" y="821"/>
                  </a:lnTo>
                  <a:lnTo>
                    <a:pt x="499" y="821"/>
                  </a:lnTo>
                  <a:lnTo>
                    <a:pt x="535" y="815"/>
                  </a:lnTo>
                  <a:lnTo>
                    <a:pt x="564" y="815"/>
                  </a:lnTo>
                  <a:lnTo>
                    <a:pt x="499" y="809"/>
                  </a:lnTo>
                  <a:lnTo>
                    <a:pt x="434" y="803"/>
                  </a:lnTo>
                  <a:lnTo>
                    <a:pt x="398" y="790"/>
                  </a:lnTo>
                  <a:lnTo>
                    <a:pt x="369" y="784"/>
                  </a:lnTo>
                  <a:lnTo>
                    <a:pt x="340" y="772"/>
                  </a:lnTo>
                  <a:lnTo>
                    <a:pt x="311" y="759"/>
                  </a:lnTo>
                  <a:lnTo>
                    <a:pt x="289" y="747"/>
                  </a:lnTo>
                  <a:lnTo>
                    <a:pt x="267" y="728"/>
                  </a:lnTo>
                  <a:lnTo>
                    <a:pt x="239" y="709"/>
                  </a:lnTo>
                  <a:lnTo>
                    <a:pt x="217" y="685"/>
                  </a:lnTo>
                  <a:lnTo>
                    <a:pt x="202" y="653"/>
                  </a:lnTo>
                  <a:lnTo>
                    <a:pt x="181" y="629"/>
                  </a:lnTo>
                  <a:lnTo>
                    <a:pt x="166" y="591"/>
                  </a:lnTo>
                  <a:lnTo>
                    <a:pt x="152" y="554"/>
                  </a:lnTo>
                  <a:lnTo>
                    <a:pt x="188" y="560"/>
                  </a:lnTo>
                  <a:lnTo>
                    <a:pt x="224" y="573"/>
                  </a:lnTo>
                  <a:lnTo>
                    <a:pt x="253" y="579"/>
                  </a:lnTo>
                  <a:lnTo>
                    <a:pt x="282" y="585"/>
                  </a:lnTo>
                  <a:lnTo>
                    <a:pt x="311" y="591"/>
                  </a:lnTo>
                  <a:lnTo>
                    <a:pt x="332" y="597"/>
                  </a:lnTo>
                  <a:lnTo>
                    <a:pt x="383" y="610"/>
                  </a:lnTo>
                  <a:lnTo>
                    <a:pt x="419" y="616"/>
                  </a:lnTo>
                  <a:lnTo>
                    <a:pt x="463" y="622"/>
                  </a:lnTo>
                  <a:lnTo>
                    <a:pt x="484" y="622"/>
                  </a:lnTo>
                  <a:lnTo>
                    <a:pt x="513" y="622"/>
                  </a:lnTo>
                  <a:lnTo>
                    <a:pt x="542" y="622"/>
                  </a:lnTo>
                  <a:lnTo>
                    <a:pt x="571" y="622"/>
                  </a:lnTo>
                  <a:lnTo>
                    <a:pt x="586" y="647"/>
                  </a:lnTo>
                  <a:lnTo>
                    <a:pt x="600" y="666"/>
                  </a:lnTo>
                  <a:lnTo>
                    <a:pt x="614" y="678"/>
                  </a:lnTo>
                  <a:lnTo>
                    <a:pt x="622" y="685"/>
                  </a:lnTo>
                  <a:lnTo>
                    <a:pt x="643" y="703"/>
                  </a:lnTo>
                  <a:lnTo>
                    <a:pt x="651" y="716"/>
                  </a:lnTo>
                  <a:lnTo>
                    <a:pt x="665" y="728"/>
                  </a:lnTo>
                  <a:lnTo>
                    <a:pt x="658" y="709"/>
                  </a:lnTo>
                  <a:lnTo>
                    <a:pt x="651" y="697"/>
                  </a:lnTo>
                  <a:lnTo>
                    <a:pt x="643" y="685"/>
                  </a:lnTo>
                  <a:lnTo>
                    <a:pt x="636" y="672"/>
                  </a:lnTo>
                  <a:lnTo>
                    <a:pt x="629" y="666"/>
                  </a:lnTo>
                  <a:lnTo>
                    <a:pt x="622" y="653"/>
                  </a:lnTo>
                  <a:lnTo>
                    <a:pt x="614" y="635"/>
                  </a:lnTo>
                  <a:lnTo>
                    <a:pt x="600" y="616"/>
                  </a:lnTo>
                  <a:lnTo>
                    <a:pt x="629" y="610"/>
                  </a:lnTo>
                  <a:lnTo>
                    <a:pt x="658" y="610"/>
                  </a:lnTo>
                  <a:lnTo>
                    <a:pt x="672" y="604"/>
                  </a:lnTo>
                  <a:lnTo>
                    <a:pt x="694" y="604"/>
                  </a:lnTo>
                  <a:lnTo>
                    <a:pt x="716" y="597"/>
                  </a:lnTo>
                  <a:lnTo>
                    <a:pt x="730" y="597"/>
                  </a:lnTo>
                  <a:lnTo>
                    <a:pt x="759" y="591"/>
                  </a:lnTo>
                  <a:lnTo>
                    <a:pt x="773" y="591"/>
                  </a:lnTo>
                  <a:lnTo>
                    <a:pt x="788" y="585"/>
                  </a:lnTo>
                  <a:lnTo>
                    <a:pt x="773" y="585"/>
                  </a:lnTo>
                  <a:lnTo>
                    <a:pt x="759" y="585"/>
                  </a:lnTo>
                  <a:lnTo>
                    <a:pt x="730" y="585"/>
                  </a:lnTo>
                  <a:lnTo>
                    <a:pt x="708" y="585"/>
                  </a:lnTo>
                  <a:lnTo>
                    <a:pt x="687" y="585"/>
                  </a:lnTo>
                  <a:lnTo>
                    <a:pt x="665" y="585"/>
                  </a:lnTo>
                  <a:lnTo>
                    <a:pt x="643" y="591"/>
                  </a:lnTo>
                  <a:lnTo>
                    <a:pt x="614" y="591"/>
                  </a:lnTo>
                  <a:lnTo>
                    <a:pt x="600" y="597"/>
                  </a:lnTo>
                  <a:lnTo>
                    <a:pt x="578" y="597"/>
                  </a:lnTo>
                  <a:lnTo>
                    <a:pt x="593" y="591"/>
                  </a:lnTo>
                  <a:lnTo>
                    <a:pt x="614" y="579"/>
                  </a:lnTo>
                  <a:lnTo>
                    <a:pt x="636" y="566"/>
                  </a:lnTo>
                  <a:lnTo>
                    <a:pt x="658" y="554"/>
                  </a:lnTo>
                  <a:lnTo>
                    <a:pt x="679" y="541"/>
                  </a:lnTo>
                  <a:lnTo>
                    <a:pt x="701" y="535"/>
                  </a:lnTo>
                  <a:lnTo>
                    <a:pt x="723" y="529"/>
                  </a:lnTo>
                  <a:lnTo>
                    <a:pt x="745" y="517"/>
                  </a:lnTo>
                  <a:lnTo>
                    <a:pt x="773" y="504"/>
                  </a:lnTo>
                  <a:lnTo>
                    <a:pt x="752" y="510"/>
                  </a:lnTo>
                  <a:lnTo>
                    <a:pt x="730" y="510"/>
                  </a:lnTo>
                  <a:lnTo>
                    <a:pt x="701" y="517"/>
                  </a:lnTo>
                  <a:lnTo>
                    <a:pt x="672" y="529"/>
                  </a:lnTo>
                  <a:lnTo>
                    <a:pt x="651" y="535"/>
                  </a:lnTo>
                  <a:lnTo>
                    <a:pt x="622" y="548"/>
                  </a:lnTo>
                  <a:lnTo>
                    <a:pt x="600" y="560"/>
                  </a:lnTo>
                  <a:lnTo>
                    <a:pt x="578" y="566"/>
                  </a:lnTo>
                  <a:lnTo>
                    <a:pt x="564" y="573"/>
                  </a:lnTo>
                  <a:lnTo>
                    <a:pt x="542" y="585"/>
                  </a:lnTo>
                  <a:lnTo>
                    <a:pt x="513" y="597"/>
                  </a:lnTo>
                  <a:lnTo>
                    <a:pt x="477" y="591"/>
                  </a:lnTo>
                  <a:lnTo>
                    <a:pt x="434" y="585"/>
                  </a:lnTo>
                  <a:lnTo>
                    <a:pt x="383" y="573"/>
                  </a:lnTo>
                  <a:lnTo>
                    <a:pt x="332" y="566"/>
                  </a:lnTo>
                  <a:lnTo>
                    <a:pt x="289" y="554"/>
                  </a:lnTo>
                  <a:lnTo>
                    <a:pt x="239" y="541"/>
                  </a:lnTo>
                  <a:lnTo>
                    <a:pt x="195" y="523"/>
                  </a:lnTo>
                  <a:lnTo>
                    <a:pt x="159" y="504"/>
                  </a:lnTo>
                  <a:lnTo>
                    <a:pt x="159" y="498"/>
                  </a:lnTo>
                  <a:lnTo>
                    <a:pt x="159" y="492"/>
                  </a:lnTo>
                  <a:lnTo>
                    <a:pt x="166" y="485"/>
                  </a:lnTo>
                  <a:lnTo>
                    <a:pt x="173" y="485"/>
                  </a:lnTo>
                  <a:lnTo>
                    <a:pt x="181" y="485"/>
                  </a:lnTo>
                  <a:lnTo>
                    <a:pt x="195" y="485"/>
                  </a:lnTo>
                  <a:lnTo>
                    <a:pt x="210" y="485"/>
                  </a:lnTo>
                  <a:lnTo>
                    <a:pt x="231" y="485"/>
                  </a:lnTo>
                  <a:lnTo>
                    <a:pt x="246" y="492"/>
                  </a:lnTo>
                  <a:lnTo>
                    <a:pt x="267" y="492"/>
                  </a:lnTo>
                  <a:lnTo>
                    <a:pt x="325" y="492"/>
                  </a:lnTo>
                  <a:lnTo>
                    <a:pt x="383" y="485"/>
                  </a:lnTo>
                  <a:lnTo>
                    <a:pt x="412" y="479"/>
                  </a:lnTo>
                  <a:lnTo>
                    <a:pt x="448" y="473"/>
                  </a:lnTo>
                  <a:lnTo>
                    <a:pt x="383" y="467"/>
                  </a:lnTo>
                  <a:lnTo>
                    <a:pt x="332" y="461"/>
                  </a:lnTo>
                  <a:lnTo>
                    <a:pt x="275" y="461"/>
                  </a:lnTo>
                  <a:lnTo>
                    <a:pt x="231" y="461"/>
                  </a:lnTo>
                  <a:lnTo>
                    <a:pt x="217" y="461"/>
                  </a:lnTo>
                  <a:lnTo>
                    <a:pt x="195" y="461"/>
                  </a:lnTo>
                  <a:lnTo>
                    <a:pt x="181" y="461"/>
                  </a:lnTo>
                  <a:lnTo>
                    <a:pt x="173" y="461"/>
                  </a:lnTo>
                  <a:lnTo>
                    <a:pt x="159" y="454"/>
                  </a:lnTo>
                  <a:lnTo>
                    <a:pt x="152" y="454"/>
                  </a:lnTo>
                  <a:lnTo>
                    <a:pt x="152" y="448"/>
                  </a:lnTo>
                  <a:lnTo>
                    <a:pt x="152" y="436"/>
                  </a:lnTo>
                  <a:lnTo>
                    <a:pt x="166" y="429"/>
                  </a:lnTo>
                  <a:lnTo>
                    <a:pt x="181" y="417"/>
                  </a:lnTo>
                  <a:lnTo>
                    <a:pt x="202" y="405"/>
                  </a:lnTo>
                  <a:lnTo>
                    <a:pt x="224" y="386"/>
                  </a:lnTo>
                  <a:lnTo>
                    <a:pt x="246" y="380"/>
                  </a:lnTo>
                  <a:lnTo>
                    <a:pt x="296" y="349"/>
                  </a:lnTo>
                  <a:lnTo>
                    <a:pt x="340" y="324"/>
                  </a:lnTo>
                  <a:lnTo>
                    <a:pt x="361" y="311"/>
                  </a:lnTo>
                  <a:lnTo>
                    <a:pt x="376" y="299"/>
                  </a:lnTo>
                  <a:lnTo>
                    <a:pt x="390" y="286"/>
                  </a:lnTo>
                  <a:lnTo>
                    <a:pt x="405" y="274"/>
                  </a:lnTo>
                  <a:lnTo>
                    <a:pt x="412" y="261"/>
                  </a:lnTo>
                  <a:lnTo>
                    <a:pt x="419" y="255"/>
                  </a:lnTo>
                  <a:lnTo>
                    <a:pt x="419" y="237"/>
                  </a:lnTo>
                  <a:lnTo>
                    <a:pt x="412" y="224"/>
                  </a:lnTo>
                  <a:lnTo>
                    <a:pt x="398" y="193"/>
                  </a:lnTo>
                  <a:lnTo>
                    <a:pt x="390" y="168"/>
                  </a:lnTo>
                  <a:lnTo>
                    <a:pt x="369" y="137"/>
                  </a:lnTo>
                  <a:lnTo>
                    <a:pt x="361" y="106"/>
                  </a:lnTo>
                  <a:lnTo>
                    <a:pt x="354" y="75"/>
                  </a:lnTo>
                  <a:lnTo>
                    <a:pt x="347" y="56"/>
                  </a:lnTo>
                  <a:lnTo>
                    <a:pt x="354" y="44"/>
                  </a:lnTo>
                  <a:lnTo>
                    <a:pt x="354" y="19"/>
                  </a:lnTo>
                  <a:lnTo>
                    <a:pt x="361" y="0"/>
                  </a:lnTo>
                  <a:lnTo>
                    <a:pt x="347" y="13"/>
                  </a:lnTo>
                  <a:lnTo>
                    <a:pt x="340" y="25"/>
                  </a:lnTo>
                  <a:lnTo>
                    <a:pt x="332" y="31"/>
                  </a:lnTo>
                  <a:lnTo>
                    <a:pt x="332" y="44"/>
                  </a:lnTo>
                  <a:lnTo>
                    <a:pt x="332" y="50"/>
                  </a:lnTo>
                  <a:lnTo>
                    <a:pt x="332" y="62"/>
                  </a:lnTo>
                  <a:lnTo>
                    <a:pt x="332" y="75"/>
                  </a:lnTo>
                  <a:lnTo>
                    <a:pt x="332" y="93"/>
                  </a:lnTo>
                  <a:lnTo>
                    <a:pt x="311" y="81"/>
                  </a:lnTo>
                  <a:lnTo>
                    <a:pt x="289" y="75"/>
                  </a:lnTo>
                  <a:lnTo>
                    <a:pt x="267" y="62"/>
                  </a:lnTo>
                  <a:lnTo>
                    <a:pt x="253" y="56"/>
                  </a:lnTo>
                  <a:lnTo>
                    <a:pt x="231" y="50"/>
                  </a:lnTo>
                  <a:lnTo>
                    <a:pt x="246" y="62"/>
                  </a:lnTo>
                  <a:lnTo>
                    <a:pt x="260" y="75"/>
                  </a:lnTo>
                  <a:lnTo>
                    <a:pt x="267" y="81"/>
                  </a:lnTo>
                  <a:lnTo>
                    <a:pt x="275" y="87"/>
                  </a:lnTo>
                  <a:lnTo>
                    <a:pt x="304" y="100"/>
                  </a:lnTo>
                  <a:lnTo>
                    <a:pt x="318" y="100"/>
                  </a:lnTo>
                  <a:lnTo>
                    <a:pt x="332" y="112"/>
                  </a:lnTo>
                  <a:lnTo>
                    <a:pt x="347" y="125"/>
                  </a:lnTo>
                  <a:lnTo>
                    <a:pt x="354" y="143"/>
                  </a:lnTo>
                  <a:lnTo>
                    <a:pt x="361" y="162"/>
                  </a:lnTo>
                  <a:lnTo>
                    <a:pt x="369" y="174"/>
                  </a:lnTo>
                  <a:lnTo>
                    <a:pt x="376" y="187"/>
                  </a:lnTo>
                  <a:lnTo>
                    <a:pt x="383" y="205"/>
                  </a:lnTo>
                  <a:lnTo>
                    <a:pt x="390" y="230"/>
                  </a:lnTo>
                  <a:lnTo>
                    <a:pt x="383" y="237"/>
                  </a:lnTo>
                  <a:lnTo>
                    <a:pt x="369" y="237"/>
                  </a:lnTo>
                  <a:lnTo>
                    <a:pt x="347" y="237"/>
                  </a:lnTo>
                  <a:lnTo>
                    <a:pt x="325" y="230"/>
                  </a:lnTo>
                  <a:lnTo>
                    <a:pt x="275" y="224"/>
                  </a:lnTo>
                  <a:lnTo>
                    <a:pt x="253" y="218"/>
                  </a:lnTo>
                  <a:lnTo>
                    <a:pt x="231" y="218"/>
                  </a:lnTo>
                  <a:lnTo>
                    <a:pt x="246" y="224"/>
                  </a:lnTo>
                  <a:lnTo>
                    <a:pt x="267" y="237"/>
                  </a:lnTo>
                  <a:lnTo>
                    <a:pt x="289" y="243"/>
                  </a:lnTo>
                  <a:lnTo>
                    <a:pt x="311" y="249"/>
                  </a:lnTo>
                  <a:lnTo>
                    <a:pt x="332" y="255"/>
                  </a:lnTo>
                  <a:lnTo>
                    <a:pt x="354" y="261"/>
                  </a:lnTo>
                  <a:lnTo>
                    <a:pt x="369" y="261"/>
                  </a:lnTo>
                  <a:lnTo>
                    <a:pt x="383" y="268"/>
                  </a:lnTo>
                  <a:lnTo>
                    <a:pt x="354" y="286"/>
                  </a:lnTo>
                  <a:lnTo>
                    <a:pt x="332" y="305"/>
                  </a:lnTo>
                  <a:lnTo>
                    <a:pt x="296" y="317"/>
                  </a:lnTo>
                  <a:lnTo>
                    <a:pt x="267" y="330"/>
                  </a:lnTo>
                  <a:lnTo>
                    <a:pt x="239" y="349"/>
                  </a:lnTo>
                  <a:lnTo>
                    <a:pt x="210" y="361"/>
                  </a:lnTo>
                  <a:lnTo>
                    <a:pt x="173" y="380"/>
                  </a:lnTo>
                  <a:lnTo>
                    <a:pt x="145" y="411"/>
                  </a:lnTo>
                  <a:lnTo>
                    <a:pt x="108" y="386"/>
                  </a:lnTo>
                  <a:lnTo>
                    <a:pt x="94" y="373"/>
                  </a:lnTo>
                  <a:lnTo>
                    <a:pt x="79" y="361"/>
                  </a:lnTo>
                  <a:lnTo>
                    <a:pt x="72" y="355"/>
                  </a:lnTo>
                  <a:lnTo>
                    <a:pt x="58" y="355"/>
                  </a:lnTo>
                  <a:lnTo>
                    <a:pt x="58" y="349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0" name="Freeform 13"/>
            <p:cNvSpPr>
              <a:spLocks/>
            </p:cNvSpPr>
            <p:nvPr/>
          </p:nvSpPr>
          <p:spPr bwMode="auto">
            <a:xfrm>
              <a:off x="3007" y="2589"/>
              <a:ext cx="152" cy="88"/>
            </a:xfrm>
            <a:custGeom>
              <a:avLst/>
              <a:gdLst>
                <a:gd name="T0" fmla="*/ 152 w 152"/>
                <a:gd name="T1" fmla="*/ 25 h 88"/>
                <a:gd name="T2" fmla="*/ 130 w 152"/>
                <a:gd name="T3" fmla="*/ 32 h 88"/>
                <a:gd name="T4" fmla="*/ 108 w 152"/>
                <a:gd name="T5" fmla="*/ 32 h 88"/>
                <a:gd name="T6" fmla="*/ 94 w 152"/>
                <a:gd name="T7" fmla="*/ 44 h 88"/>
                <a:gd name="T8" fmla="*/ 79 w 152"/>
                <a:gd name="T9" fmla="*/ 50 h 88"/>
                <a:gd name="T10" fmla="*/ 58 w 152"/>
                <a:gd name="T11" fmla="*/ 69 h 88"/>
                <a:gd name="T12" fmla="*/ 36 w 152"/>
                <a:gd name="T13" fmla="*/ 88 h 88"/>
                <a:gd name="T14" fmla="*/ 36 w 152"/>
                <a:gd name="T15" fmla="*/ 88 h 88"/>
                <a:gd name="T16" fmla="*/ 29 w 152"/>
                <a:gd name="T17" fmla="*/ 88 h 88"/>
                <a:gd name="T18" fmla="*/ 22 w 152"/>
                <a:gd name="T19" fmla="*/ 88 h 88"/>
                <a:gd name="T20" fmla="*/ 22 w 152"/>
                <a:gd name="T21" fmla="*/ 88 h 88"/>
                <a:gd name="T22" fmla="*/ 14 w 152"/>
                <a:gd name="T23" fmla="*/ 88 h 88"/>
                <a:gd name="T24" fmla="*/ 0 w 152"/>
                <a:gd name="T25" fmla="*/ 88 h 88"/>
                <a:gd name="T26" fmla="*/ 7 w 152"/>
                <a:gd name="T27" fmla="*/ 75 h 88"/>
                <a:gd name="T28" fmla="*/ 14 w 152"/>
                <a:gd name="T29" fmla="*/ 63 h 88"/>
                <a:gd name="T30" fmla="*/ 36 w 152"/>
                <a:gd name="T31" fmla="*/ 44 h 88"/>
                <a:gd name="T32" fmla="*/ 58 w 152"/>
                <a:gd name="T33" fmla="*/ 32 h 88"/>
                <a:gd name="T34" fmla="*/ 79 w 152"/>
                <a:gd name="T35" fmla="*/ 25 h 88"/>
                <a:gd name="T36" fmla="*/ 94 w 152"/>
                <a:gd name="T37" fmla="*/ 19 h 88"/>
                <a:gd name="T38" fmla="*/ 116 w 152"/>
                <a:gd name="T39" fmla="*/ 13 h 88"/>
                <a:gd name="T40" fmla="*/ 137 w 152"/>
                <a:gd name="T41" fmla="*/ 7 h 88"/>
                <a:gd name="T42" fmla="*/ 152 w 152"/>
                <a:gd name="T43" fmla="*/ 0 h 88"/>
                <a:gd name="T44" fmla="*/ 152 w 152"/>
                <a:gd name="T45" fmla="*/ 7 h 88"/>
                <a:gd name="T46" fmla="*/ 152 w 152"/>
                <a:gd name="T47" fmla="*/ 13 h 88"/>
                <a:gd name="T48" fmla="*/ 152 w 152"/>
                <a:gd name="T49" fmla="*/ 19 h 88"/>
                <a:gd name="T50" fmla="*/ 152 w 152"/>
                <a:gd name="T51" fmla="*/ 25 h 88"/>
                <a:gd name="T52" fmla="*/ 152 w 152"/>
                <a:gd name="T53" fmla="*/ 25 h 88"/>
                <a:gd name="T54" fmla="*/ 152 w 152"/>
                <a:gd name="T55" fmla="*/ 25 h 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2" h="88">
                  <a:moveTo>
                    <a:pt x="152" y="25"/>
                  </a:moveTo>
                  <a:lnTo>
                    <a:pt x="130" y="32"/>
                  </a:lnTo>
                  <a:lnTo>
                    <a:pt x="108" y="32"/>
                  </a:lnTo>
                  <a:lnTo>
                    <a:pt x="94" y="44"/>
                  </a:lnTo>
                  <a:lnTo>
                    <a:pt x="79" y="50"/>
                  </a:lnTo>
                  <a:lnTo>
                    <a:pt x="58" y="69"/>
                  </a:lnTo>
                  <a:lnTo>
                    <a:pt x="36" y="88"/>
                  </a:lnTo>
                  <a:lnTo>
                    <a:pt x="29" y="88"/>
                  </a:lnTo>
                  <a:lnTo>
                    <a:pt x="22" y="88"/>
                  </a:lnTo>
                  <a:lnTo>
                    <a:pt x="14" y="88"/>
                  </a:lnTo>
                  <a:lnTo>
                    <a:pt x="0" y="88"/>
                  </a:lnTo>
                  <a:lnTo>
                    <a:pt x="7" y="75"/>
                  </a:lnTo>
                  <a:lnTo>
                    <a:pt x="14" y="63"/>
                  </a:lnTo>
                  <a:lnTo>
                    <a:pt x="36" y="44"/>
                  </a:lnTo>
                  <a:lnTo>
                    <a:pt x="58" y="32"/>
                  </a:lnTo>
                  <a:lnTo>
                    <a:pt x="79" y="25"/>
                  </a:lnTo>
                  <a:lnTo>
                    <a:pt x="94" y="19"/>
                  </a:lnTo>
                  <a:lnTo>
                    <a:pt x="116" y="13"/>
                  </a:lnTo>
                  <a:lnTo>
                    <a:pt x="137" y="7"/>
                  </a:lnTo>
                  <a:lnTo>
                    <a:pt x="152" y="0"/>
                  </a:lnTo>
                  <a:lnTo>
                    <a:pt x="152" y="7"/>
                  </a:lnTo>
                  <a:lnTo>
                    <a:pt x="152" y="13"/>
                  </a:lnTo>
                  <a:lnTo>
                    <a:pt x="152" y="19"/>
                  </a:lnTo>
                  <a:lnTo>
                    <a:pt x="152" y="25"/>
                  </a:lnTo>
                  <a:close/>
                </a:path>
              </a:pathLst>
            </a:custGeom>
            <a:solidFill>
              <a:srgbClr val="FFFF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1" name="Freeform 14"/>
            <p:cNvSpPr>
              <a:spLocks/>
            </p:cNvSpPr>
            <p:nvPr/>
          </p:nvSpPr>
          <p:spPr bwMode="auto">
            <a:xfrm>
              <a:off x="3043" y="2614"/>
              <a:ext cx="116" cy="63"/>
            </a:xfrm>
            <a:custGeom>
              <a:avLst/>
              <a:gdLst>
                <a:gd name="T0" fmla="*/ 116 w 116"/>
                <a:gd name="T1" fmla="*/ 0 h 63"/>
                <a:gd name="T2" fmla="*/ 94 w 116"/>
                <a:gd name="T3" fmla="*/ 7 h 63"/>
                <a:gd name="T4" fmla="*/ 72 w 116"/>
                <a:gd name="T5" fmla="*/ 7 h 63"/>
                <a:gd name="T6" fmla="*/ 58 w 116"/>
                <a:gd name="T7" fmla="*/ 19 h 63"/>
                <a:gd name="T8" fmla="*/ 43 w 116"/>
                <a:gd name="T9" fmla="*/ 25 h 63"/>
                <a:gd name="T10" fmla="*/ 22 w 116"/>
                <a:gd name="T11" fmla="*/ 44 h 63"/>
                <a:gd name="T12" fmla="*/ 0 w 116"/>
                <a:gd name="T13" fmla="*/ 63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63">
                  <a:moveTo>
                    <a:pt x="116" y="0"/>
                  </a:moveTo>
                  <a:lnTo>
                    <a:pt x="94" y="7"/>
                  </a:lnTo>
                  <a:lnTo>
                    <a:pt x="72" y="7"/>
                  </a:lnTo>
                  <a:lnTo>
                    <a:pt x="58" y="19"/>
                  </a:lnTo>
                  <a:lnTo>
                    <a:pt x="43" y="25"/>
                  </a:lnTo>
                  <a:lnTo>
                    <a:pt x="22" y="44"/>
                  </a:lnTo>
                  <a:lnTo>
                    <a:pt x="0" y="6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2" name="Freeform 15"/>
            <p:cNvSpPr>
              <a:spLocks/>
            </p:cNvSpPr>
            <p:nvPr/>
          </p:nvSpPr>
          <p:spPr bwMode="auto">
            <a:xfrm>
              <a:off x="3007" y="2589"/>
              <a:ext cx="152" cy="88"/>
            </a:xfrm>
            <a:custGeom>
              <a:avLst/>
              <a:gdLst>
                <a:gd name="T0" fmla="*/ 0 w 152"/>
                <a:gd name="T1" fmla="*/ 88 h 88"/>
                <a:gd name="T2" fmla="*/ 7 w 152"/>
                <a:gd name="T3" fmla="*/ 75 h 88"/>
                <a:gd name="T4" fmla="*/ 14 w 152"/>
                <a:gd name="T5" fmla="*/ 63 h 88"/>
                <a:gd name="T6" fmla="*/ 36 w 152"/>
                <a:gd name="T7" fmla="*/ 44 h 88"/>
                <a:gd name="T8" fmla="*/ 58 w 152"/>
                <a:gd name="T9" fmla="*/ 32 h 88"/>
                <a:gd name="T10" fmla="*/ 79 w 152"/>
                <a:gd name="T11" fmla="*/ 25 h 88"/>
                <a:gd name="T12" fmla="*/ 94 w 152"/>
                <a:gd name="T13" fmla="*/ 19 h 88"/>
                <a:gd name="T14" fmla="*/ 116 w 152"/>
                <a:gd name="T15" fmla="*/ 13 h 88"/>
                <a:gd name="T16" fmla="*/ 137 w 152"/>
                <a:gd name="T17" fmla="*/ 7 h 88"/>
                <a:gd name="T18" fmla="*/ 152 w 152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2" h="88">
                  <a:moveTo>
                    <a:pt x="0" y="88"/>
                  </a:moveTo>
                  <a:lnTo>
                    <a:pt x="7" y="75"/>
                  </a:lnTo>
                  <a:lnTo>
                    <a:pt x="14" y="63"/>
                  </a:lnTo>
                  <a:lnTo>
                    <a:pt x="36" y="44"/>
                  </a:lnTo>
                  <a:lnTo>
                    <a:pt x="58" y="32"/>
                  </a:lnTo>
                  <a:lnTo>
                    <a:pt x="79" y="25"/>
                  </a:lnTo>
                  <a:lnTo>
                    <a:pt x="94" y="19"/>
                  </a:lnTo>
                  <a:lnTo>
                    <a:pt x="116" y="13"/>
                  </a:lnTo>
                  <a:lnTo>
                    <a:pt x="137" y="7"/>
                  </a:lnTo>
                  <a:lnTo>
                    <a:pt x="152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3" name="Freeform 16"/>
            <p:cNvSpPr>
              <a:spLocks/>
            </p:cNvSpPr>
            <p:nvPr/>
          </p:nvSpPr>
          <p:spPr bwMode="auto">
            <a:xfrm>
              <a:off x="3354" y="3112"/>
              <a:ext cx="152" cy="131"/>
            </a:xfrm>
            <a:custGeom>
              <a:avLst/>
              <a:gdLst>
                <a:gd name="T0" fmla="*/ 14 w 152"/>
                <a:gd name="T1" fmla="*/ 50 h 131"/>
                <a:gd name="T2" fmla="*/ 7 w 152"/>
                <a:gd name="T3" fmla="*/ 50 h 131"/>
                <a:gd name="T4" fmla="*/ 7 w 152"/>
                <a:gd name="T5" fmla="*/ 37 h 131"/>
                <a:gd name="T6" fmla="*/ 7 w 152"/>
                <a:gd name="T7" fmla="*/ 31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50 w 152"/>
                <a:gd name="T17" fmla="*/ 19 h 131"/>
                <a:gd name="T18" fmla="*/ 58 w 152"/>
                <a:gd name="T19" fmla="*/ 13 h 131"/>
                <a:gd name="T20" fmla="*/ 72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6 h 131"/>
                <a:gd name="T30" fmla="*/ 123 w 152"/>
                <a:gd name="T31" fmla="*/ 13 h 131"/>
                <a:gd name="T32" fmla="*/ 123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52 w 152"/>
                <a:gd name="T39" fmla="*/ 31 h 131"/>
                <a:gd name="T40" fmla="*/ 152 w 152"/>
                <a:gd name="T41" fmla="*/ 37 h 131"/>
                <a:gd name="T42" fmla="*/ 152 w 152"/>
                <a:gd name="T43" fmla="*/ 44 h 131"/>
                <a:gd name="T44" fmla="*/ 152 w 152"/>
                <a:gd name="T45" fmla="*/ 50 h 131"/>
                <a:gd name="T46" fmla="*/ 152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3 h 131"/>
                <a:gd name="T56" fmla="*/ 144 w 152"/>
                <a:gd name="T57" fmla="*/ 100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8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9 w 152"/>
                <a:gd name="T73" fmla="*/ 131 h 131"/>
                <a:gd name="T74" fmla="*/ 72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8 w 152"/>
                <a:gd name="T81" fmla="*/ 112 h 131"/>
                <a:gd name="T82" fmla="*/ 43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100 h 131"/>
                <a:gd name="T92" fmla="*/ 22 w 152"/>
                <a:gd name="T93" fmla="*/ 93 h 131"/>
                <a:gd name="T94" fmla="*/ 29 w 152"/>
                <a:gd name="T95" fmla="*/ 87 h 131"/>
                <a:gd name="T96" fmla="*/ 22 w 152"/>
                <a:gd name="T97" fmla="*/ 93 h 131"/>
                <a:gd name="T98" fmla="*/ 14 w 152"/>
                <a:gd name="T99" fmla="*/ 93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81 h 131"/>
                <a:gd name="T106" fmla="*/ 0 w 152"/>
                <a:gd name="T107" fmla="*/ 69 h 131"/>
                <a:gd name="T108" fmla="*/ 7 w 152"/>
                <a:gd name="T109" fmla="*/ 62 h 131"/>
                <a:gd name="T110" fmla="*/ 14 w 152"/>
                <a:gd name="T111" fmla="*/ 50 h 131"/>
                <a:gd name="T112" fmla="*/ 14 w 152"/>
                <a:gd name="T113" fmla="*/ 50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14" y="50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50" y="19"/>
                  </a:lnTo>
                  <a:lnTo>
                    <a:pt x="58" y="13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52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9" y="131"/>
                  </a:lnTo>
                  <a:lnTo>
                    <a:pt x="72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7" y="62"/>
                  </a:lnTo>
                  <a:lnTo>
                    <a:pt x="14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4" name="Freeform 17"/>
            <p:cNvSpPr>
              <a:spLocks/>
            </p:cNvSpPr>
            <p:nvPr/>
          </p:nvSpPr>
          <p:spPr bwMode="auto">
            <a:xfrm>
              <a:off x="3354" y="3112"/>
              <a:ext cx="152" cy="131"/>
            </a:xfrm>
            <a:custGeom>
              <a:avLst/>
              <a:gdLst>
                <a:gd name="T0" fmla="*/ 14 w 152"/>
                <a:gd name="T1" fmla="*/ 50 h 131"/>
                <a:gd name="T2" fmla="*/ 7 w 152"/>
                <a:gd name="T3" fmla="*/ 50 h 131"/>
                <a:gd name="T4" fmla="*/ 7 w 152"/>
                <a:gd name="T5" fmla="*/ 37 h 131"/>
                <a:gd name="T6" fmla="*/ 7 w 152"/>
                <a:gd name="T7" fmla="*/ 31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50 w 152"/>
                <a:gd name="T17" fmla="*/ 19 h 131"/>
                <a:gd name="T18" fmla="*/ 58 w 152"/>
                <a:gd name="T19" fmla="*/ 13 h 131"/>
                <a:gd name="T20" fmla="*/ 72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6 h 131"/>
                <a:gd name="T30" fmla="*/ 123 w 152"/>
                <a:gd name="T31" fmla="*/ 13 h 131"/>
                <a:gd name="T32" fmla="*/ 123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52 w 152"/>
                <a:gd name="T39" fmla="*/ 31 h 131"/>
                <a:gd name="T40" fmla="*/ 152 w 152"/>
                <a:gd name="T41" fmla="*/ 37 h 131"/>
                <a:gd name="T42" fmla="*/ 152 w 152"/>
                <a:gd name="T43" fmla="*/ 44 h 131"/>
                <a:gd name="T44" fmla="*/ 152 w 152"/>
                <a:gd name="T45" fmla="*/ 50 h 131"/>
                <a:gd name="T46" fmla="*/ 152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3 h 131"/>
                <a:gd name="T56" fmla="*/ 144 w 152"/>
                <a:gd name="T57" fmla="*/ 100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8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9 w 152"/>
                <a:gd name="T73" fmla="*/ 131 h 131"/>
                <a:gd name="T74" fmla="*/ 72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8 w 152"/>
                <a:gd name="T81" fmla="*/ 112 h 131"/>
                <a:gd name="T82" fmla="*/ 43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100 h 131"/>
                <a:gd name="T92" fmla="*/ 22 w 152"/>
                <a:gd name="T93" fmla="*/ 93 h 131"/>
                <a:gd name="T94" fmla="*/ 29 w 152"/>
                <a:gd name="T95" fmla="*/ 87 h 131"/>
                <a:gd name="T96" fmla="*/ 22 w 152"/>
                <a:gd name="T97" fmla="*/ 93 h 131"/>
                <a:gd name="T98" fmla="*/ 14 w 152"/>
                <a:gd name="T99" fmla="*/ 93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81 h 131"/>
                <a:gd name="T106" fmla="*/ 0 w 152"/>
                <a:gd name="T107" fmla="*/ 69 h 131"/>
                <a:gd name="T108" fmla="*/ 7 w 152"/>
                <a:gd name="T109" fmla="*/ 62 h 131"/>
                <a:gd name="T110" fmla="*/ 14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14" y="50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50" y="19"/>
                  </a:lnTo>
                  <a:lnTo>
                    <a:pt x="58" y="13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52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9" y="131"/>
                  </a:lnTo>
                  <a:lnTo>
                    <a:pt x="72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7" y="62"/>
                  </a:lnTo>
                  <a:lnTo>
                    <a:pt x="14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5" name="Freeform 18"/>
            <p:cNvSpPr>
              <a:spLocks/>
            </p:cNvSpPr>
            <p:nvPr/>
          </p:nvSpPr>
          <p:spPr bwMode="auto">
            <a:xfrm>
              <a:off x="2718" y="3062"/>
              <a:ext cx="159" cy="131"/>
            </a:xfrm>
            <a:custGeom>
              <a:avLst/>
              <a:gdLst>
                <a:gd name="T0" fmla="*/ 14 w 159"/>
                <a:gd name="T1" fmla="*/ 56 h 131"/>
                <a:gd name="T2" fmla="*/ 7 w 159"/>
                <a:gd name="T3" fmla="*/ 50 h 131"/>
                <a:gd name="T4" fmla="*/ 7 w 159"/>
                <a:gd name="T5" fmla="*/ 44 h 131"/>
                <a:gd name="T6" fmla="*/ 7 w 159"/>
                <a:gd name="T7" fmla="*/ 38 h 131"/>
                <a:gd name="T8" fmla="*/ 14 w 159"/>
                <a:gd name="T9" fmla="*/ 25 h 131"/>
                <a:gd name="T10" fmla="*/ 21 w 159"/>
                <a:gd name="T11" fmla="*/ 25 h 131"/>
                <a:gd name="T12" fmla="*/ 29 w 159"/>
                <a:gd name="T13" fmla="*/ 19 h 131"/>
                <a:gd name="T14" fmla="*/ 36 w 159"/>
                <a:gd name="T15" fmla="*/ 19 h 131"/>
                <a:gd name="T16" fmla="*/ 50 w 159"/>
                <a:gd name="T17" fmla="*/ 25 h 131"/>
                <a:gd name="T18" fmla="*/ 58 w 159"/>
                <a:gd name="T19" fmla="*/ 13 h 131"/>
                <a:gd name="T20" fmla="*/ 72 w 159"/>
                <a:gd name="T21" fmla="*/ 7 h 131"/>
                <a:gd name="T22" fmla="*/ 86 w 159"/>
                <a:gd name="T23" fmla="*/ 0 h 131"/>
                <a:gd name="T24" fmla="*/ 94 w 159"/>
                <a:gd name="T25" fmla="*/ 0 h 131"/>
                <a:gd name="T26" fmla="*/ 108 w 159"/>
                <a:gd name="T27" fmla="*/ 0 h 131"/>
                <a:gd name="T28" fmla="*/ 115 w 159"/>
                <a:gd name="T29" fmla="*/ 7 h 131"/>
                <a:gd name="T30" fmla="*/ 123 w 159"/>
                <a:gd name="T31" fmla="*/ 13 h 131"/>
                <a:gd name="T32" fmla="*/ 123 w 159"/>
                <a:gd name="T33" fmla="*/ 25 h 131"/>
                <a:gd name="T34" fmla="*/ 130 w 159"/>
                <a:gd name="T35" fmla="*/ 25 h 131"/>
                <a:gd name="T36" fmla="*/ 137 w 159"/>
                <a:gd name="T37" fmla="*/ 25 h 131"/>
                <a:gd name="T38" fmla="*/ 152 w 159"/>
                <a:gd name="T39" fmla="*/ 31 h 131"/>
                <a:gd name="T40" fmla="*/ 152 w 159"/>
                <a:gd name="T41" fmla="*/ 38 h 131"/>
                <a:gd name="T42" fmla="*/ 159 w 159"/>
                <a:gd name="T43" fmla="*/ 44 h 131"/>
                <a:gd name="T44" fmla="*/ 152 w 159"/>
                <a:gd name="T45" fmla="*/ 50 h 131"/>
                <a:gd name="T46" fmla="*/ 152 w 159"/>
                <a:gd name="T47" fmla="*/ 63 h 131"/>
                <a:gd name="T48" fmla="*/ 152 w 159"/>
                <a:gd name="T49" fmla="*/ 69 h 131"/>
                <a:gd name="T50" fmla="*/ 159 w 159"/>
                <a:gd name="T51" fmla="*/ 81 h 131"/>
                <a:gd name="T52" fmla="*/ 152 w 159"/>
                <a:gd name="T53" fmla="*/ 87 h 131"/>
                <a:gd name="T54" fmla="*/ 152 w 159"/>
                <a:gd name="T55" fmla="*/ 100 h 131"/>
                <a:gd name="T56" fmla="*/ 144 w 159"/>
                <a:gd name="T57" fmla="*/ 100 h 131"/>
                <a:gd name="T58" fmla="*/ 137 w 159"/>
                <a:gd name="T59" fmla="*/ 106 h 131"/>
                <a:gd name="T60" fmla="*/ 130 w 159"/>
                <a:gd name="T61" fmla="*/ 112 h 131"/>
                <a:gd name="T62" fmla="*/ 123 w 159"/>
                <a:gd name="T63" fmla="*/ 112 h 131"/>
                <a:gd name="T64" fmla="*/ 115 w 159"/>
                <a:gd name="T65" fmla="*/ 125 h 131"/>
                <a:gd name="T66" fmla="*/ 108 w 159"/>
                <a:gd name="T67" fmla="*/ 131 h 131"/>
                <a:gd name="T68" fmla="*/ 94 w 159"/>
                <a:gd name="T69" fmla="*/ 131 h 131"/>
                <a:gd name="T70" fmla="*/ 86 w 159"/>
                <a:gd name="T71" fmla="*/ 131 h 131"/>
                <a:gd name="T72" fmla="*/ 79 w 159"/>
                <a:gd name="T73" fmla="*/ 131 h 131"/>
                <a:gd name="T74" fmla="*/ 72 w 159"/>
                <a:gd name="T75" fmla="*/ 131 h 131"/>
                <a:gd name="T76" fmla="*/ 65 w 159"/>
                <a:gd name="T77" fmla="*/ 125 h 131"/>
                <a:gd name="T78" fmla="*/ 65 w 159"/>
                <a:gd name="T79" fmla="*/ 112 h 131"/>
                <a:gd name="T80" fmla="*/ 58 w 159"/>
                <a:gd name="T81" fmla="*/ 119 h 131"/>
                <a:gd name="T82" fmla="*/ 43 w 159"/>
                <a:gd name="T83" fmla="*/ 119 h 131"/>
                <a:gd name="T84" fmla="*/ 36 w 159"/>
                <a:gd name="T85" fmla="*/ 119 h 131"/>
                <a:gd name="T86" fmla="*/ 29 w 159"/>
                <a:gd name="T87" fmla="*/ 112 h 131"/>
                <a:gd name="T88" fmla="*/ 29 w 159"/>
                <a:gd name="T89" fmla="*/ 112 h 131"/>
                <a:gd name="T90" fmla="*/ 21 w 159"/>
                <a:gd name="T91" fmla="*/ 106 h 131"/>
                <a:gd name="T92" fmla="*/ 21 w 159"/>
                <a:gd name="T93" fmla="*/ 100 h 131"/>
                <a:gd name="T94" fmla="*/ 29 w 159"/>
                <a:gd name="T95" fmla="*/ 94 h 131"/>
                <a:gd name="T96" fmla="*/ 21 w 159"/>
                <a:gd name="T97" fmla="*/ 94 h 131"/>
                <a:gd name="T98" fmla="*/ 14 w 159"/>
                <a:gd name="T99" fmla="*/ 94 h 131"/>
                <a:gd name="T100" fmla="*/ 7 w 159"/>
                <a:gd name="T101" fmla="*/ 94 h 131"/>
                <a:gd name="T102" fmla="*/ 7 w 159"/>
                <a:gd name="T103" fmla="*/ 87 h 131"/>
                <a:gd name="T104" fmla="*/ 0 w 159"/>
                <a:gd name="T105" fmla="*/ 81 h 131"/>
                <a:gd name="T106" fmla="*/ 7 w 159"/>
                <a:gd name="T107" fmla="*/ 75 h 131"/>
                <a:gd name="T108" fmla="*/ 7 w 159"/>
                <a:gd name="T109" fmla="*/ 63 h 131"/>
                <a:gd name="T110" fmla="*/ 14 w 159"/>
                <a:gd name="T111" fmla="*/ 56 h 131"/>
                <a:gd name="T112" fmla="*/ 14 w 159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9" h="131">
                  <a:moveTo>
                    <a:pt x="14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38"/>
                  </a:lnTo>
                  <a:lnTo>
                    <a:pt x="14" y="25"/>
                  </a:lnTo>
                  <a:lnTo>
                    <a:pt x="21" y="25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50" y="25"/>
                  </a:lnTo>
                  <a:lnTo>
                    <a:pt x="58" y="13"/>
                  </a:lnTo>
                  <a:lnTo>
                    <a:pt x="72" y="7"/>
                  </a:lnTo>
                  <a:lnTo>
                    <a:pt x="86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7"/>
                  </a:lnTo>
                  <a:lnTo>
                    <a:pt x="123" y="13"/>
                  </a:lnTo>
                  <a:lnTo>
                    <a:pt x="123" y="25"/>
                  </a:lnTo>
                  <a:lnTo>
                    <a:pt x="130" y="25"/>
                  </a:lnTo>
                  <a:lnTo>
                    <a:pt x="137" y="25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9" y="44"/>
                  </a:lnTo>
                  <a:lnTo>
                    <a:pt x="152" y="50"/>
                  </a:lnTo>
                  <a:lnTo>
                    <a:pt x="152" y="63"/>
                  </a:lnTo>
                  <a:lnTo>
                    <a:pt x="152" y="69"/>
                  </a:lnTo>
                  <a:lnTo>
                    <a:pt x="159" y="81"/>
                  </a:lnTo>
                  <a:lnTo>
                    <a:pt x="152" y="87"/>
                  </a:lnTo>
                  <a:lnTo>
                    <a:pt x="152" y="100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5" y="125"/>
                  </a:lnTo>
                  <a:lnTo>
                    <a:pt x="108" y="131"/>
                  </a:lnTo>
                  <a:lnTo>
                    <a:pt x="94" y="131"/>
                  </a:lnTo>
                  <a:lnTo>
                    <a:pt x="86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8" y="119"/>
                  </a:lnTo>
                  <a:lnTo>
                    <a:pt x="43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100"/>
                  </a:lnTo>
                  <a:lnTo>
                    <a:pt x="29" y="94"/>
                  </a:lnTo>
                  <a:lnTo>
                    <a:pt x="21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7" y="75"/>
                  </a:lnTo>
                  <a:lnTo>
                    <a:pt x="7" y="63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6" name="Freeform 19"/>
            <p:cNvSpPr>
              <a:spLocks/>
            </p:cNvSpPr>
            <p:nvPr/>
          </p:nvSpPr>
          <p:spPr bwMode="auto">
            <a:xfrm>
              <a:off x="2718" y="3062"/>
              <a:ext cx="159" cy="131"/>
            </a:xfrm>
            <a:custGeom>
              <a:avLst/>
              <a:gdLst>
                <a:gd name="T0" fmla="*/ 14 w 159"/>
                <a:gd name="T1" fmla="*/ 56 h 131"/>
                <a:gd name="T2" fmla="*/ 7 w 159"/>
                <a:gd name="T3" fmla="*/ 50 h 131"/>
                <a:gd name="T4" fmla="*/ 7 w 159"/>
                <a:gd name="T5" fmla="*/ 44 h 131"/>
                <a:gd name="T6" fmla="*/ 7 w 159"/>
                <a:gd name="T7" fmla="*/ 38 h 131"/>
                <a:gd name="T8" fmla="*/ 14 w 159"/>
                <a:gd name="T9" fmla="*/ 25 h 131"/>
                <a:gd name="T10" fmla="*/ 21 w 159"/>
                <a:gd name="T11" fmla="*/ 25 h 131"/>
                <a:gd name="T12" fmla="*/ 29 w 159"/>
                <a:gd name="T13" fmla="*/ 19 h 131"/>
                <a:gd name="T14" fmla="*/ 36 w 159"/>
                <a:gd name="T15" fmla="*/ 19 h 131"/>
                <a:gd name="T16" fmla="*/ 50 w 159"/>
                <a:gd name="T17" fmla="*/ 25 h 131"/>
                <a:gd name="T18" fmla="*/ 58 w 159"/>
                <a:gd name="T19" fmla="*/ 13 h 131"/>
                <a:gd name="T20" fmla="*/ 72 w 159"/>
                <a:gd name="T21" fmla="*/ 7 h 131"/>
                <a:gd name="T22" fmla="*/ 86 w 159"/>
                <a:gd name="T23" fmla="*/ 0 h 131"/>
                <a:gd name="T24" fmla="*/ 94 w 159"/>
                <a:gd name="T25" fmla="*/ 0 h 131"/>
                <a:gd name="T26" fmla="*/ 108 w 159"/>
                <a:gd name="T27" fmla="*/ 0 h 131"/>
                <a:gd name="T28" fmla="*/ 115 w 159"/>
                <a:gd name="T29" fmla="*/ 7 h 131"/>
                <a:gd name="T30" fmla="*/ 123 w 159"/>
                <a:gd name="T31" fmla="*/ 13 h 131"/>
                <a:gd name="T32" fmla="*/ 123 w 159"/>
                <a:gd name="T33" fmla="*/ 25 h 131"/>
                <a:gd name="T34" fmla="*/ 130 w 159"/>
                <a:gd name="T35" fmla="*/ 25 h 131"/>
                <a:gd name="T36" fmla="*/ 137 w 159"/>
                <a:gd name="T37" fmla="*/ 25 h 131"/>
                <a:gd name="T38" fmla="*/ 152 w 159"/>
                <a:gd name="T39" fmla="*/ 31 h 131"/>
                <a:gd name="T40" fmla="*/ 152 w 159"/>
                <a:gd name="T41" fmla="*/ 38 h 131"/>
                <a:gd name="T42" fmla="*/ 159 w 159"/>
                <a:gd name="T43" fmla="*/ 44 h 131"/>
                <a:gd name="T44" fmla="*/ 152 w 159"/>
                <a:gd name="T45" fmla="*/ 50 h 131"/>
                <a:gd name="T46" fmla="*/ 152 w 159"/>
                <a:gd name="T47" fmla="*/ 63 h 131"/>
                <a:gd name="T48" fmla="*/ 152 w 159"/>
                <a:gd name="T49" fmla="*/ 69 h 131"/>
                <a:gd name="T50" fmla="*/ 159 w 159"/>
                <a:gd name="T51" fmla="*/ 81 h 131"/>
                <a:gd name="T52" fmla="*/ 152 w 159"/>
                <a:gd name="T53" fmla="*/ 87 h 131"/>
                <a:gd name="T54" fmla="*/ 152 w 159"/>
                <a:gd name="T55" fmla="*/ 100 h 131"/>
                <a:gd name="T56" fmla="*/ 144 w 159"/>
                <a:gd name="T57" fmla="*/ 100 h 131"/>
                <a:gd name="T58" fmla="*/ 137 w 159"/>
                <a:gd name="T59" fmla="*/ 106 h 131"/>
                <a:gd name="T60" fmla="*/ 130 w 159"/>
                <a:gd name="T61" fmla="*/ 112 h 131"/>
                <a:gd name="T62" fmla="*/ 123 w 159"/>
                <a:gd name="T63" fmla="*/ 112 h 131"/>
                <a:gd name="T64" fmla="*/ 115 w 159"/>
                <a:gd name="T65" fmla="*/ 125 h 131"/>
                <a:gd name="T66" fmla="*/ 108 w 159"/>
                <a:gd name="T67" fmla="*/ 131 h 131"/>
                <a:gd name="T68" fmla="*/ 94 w 159"/>
                <a:gd name="T69" fmla="*/ 131 h 131"/>
                <a:gd name="T70" fmla="*/ 86 w 159"/>
                <a:gd name="T71" fmla="*/ 131 h 131"/>
                <a:gd name="T72" fmla="*/ 79 w 159"/>
                <a:gd name="T73" fmla="*/ 131 h 131"/>
                <a:gd name="T74" fmla="*/ 72 w 159"/>
                <a:gd name="T75" fmla="*/ 131 h 131"/>
                <a:gd name="T76" fmla="*/ 65 w 159"/>
                <a:gd name="T77" fmla="*/ 125 h 131"/>
                <a:gd name="T78" fmla="*/ 65 w 159"/>
                <a:gd name="T79" fmla="*/ 112 h 131"/>
                <a:gd name="T80" fmla="*/ 58 w 159"/>
                <a:gd name="T81" fmla="*/ 119 h 131"/>
                <a:gd name="T82" fmla="*/ 43 w 159"/>
                <a:gd name="T83" fmla="*/ 119 h 131"/>
                <a:gd name="T84" fmla="*/ 36 w 159"/>
                <a:gd name="T85" fmla="*/ 119 h 131"/>
                <a:gd name="T86" fmla="*/ 29 w 159"/>
                <a:gd name="T87" fmla="*/ 112 h 131"/>
                <a:gd name="T88" fmla="*/ 29 w 159"/>
                <a:gd name="T89" fmla="*/ 112 h 131"/>
                <a:gd name="T90" fmla="*/ 21 w 159"/>
                <a:gd name="T91" fmla="*/ 106 h 131"/>
                <a:gd name="T92" fmla="*/ 21 w 159"/>
                <a:gd name="T93" fmla="*/ 100 h 131"/>
                <a:gd name="T94" fmla="*/ 29 w 159"/>
                <a:gd name="T95" fmla="*/ 94 h 131"/>
                <a:gd name="T96" fmla="*/ 21 w 159"/>
                <a:gd name="T97" fmla="*/ 94 h 131"/>
                <a:gd name="T98" fmla="*/ 14 w 159"/>
                <a:gd name="T99" fmla="*/ 94 h 131"/>
                <a:gd name="T100" fmla="*/ 7 w 159"/>
                <a:gd name="T101" fmla="*/ 94 h 131"/>
                <a:gd name="T102" fmla="*/ 7 w 159"/>
                <a:gd name="T103" fmla="*/ 87 h 131"/>
                <a:gd name="T104" fmla="*/ 0 w 159"/>
                <a:gd name="T105" fmla="*/ 81 h 131"/>
                <a:gd name="T106" fmla="*/ 7 w 159"/>
                <a:gd name="T107" fmla="*/ 75 h 131"/>
                <a:gd name="T108" fmla="*/ 7 w 159"/>
                <a:gd name="T109" fmla="*/ 63 h 131"/>
                <a:gd name="T110" fmla="*/ 14 w 159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9" h="131">
                  <a:moveTo>
                    <a:pt x="14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38"/>
                  </a:lnTo>
                  <a:lnTo>
                    <a:pt x="14" y="25"/>
                  </a:lnTo>
                  <a:lnTo>
                    <a:pt x="21" y="25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50" y="25"/>
                  </a:lnTo>
                  <a:lnTo>
                    <a:pt x="58" y="13"/>
                  </a:lnTo>
                  <a:lnTo>
                    <a:pt x="72" y="7"/>
                  </a:lnTo>
                  <a:lnTo>
                    <a:pt x="86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7"/>
                  </a:lnTo>
                  <a:lnTo>
                    <a:pt x="123" y="13"/>
                  </a:lnTo>
                  <a:lnTo>
                    <a:pt x="123" y="25"/>
                  </a:lnTo>
                  <a:lnTo>
                    <a:pt x="130" y="25"/>
                  </a:lnTo>
                  <a:lnTo>
                    <a:pt x="137" y="25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9" y="44"/>
                  </a:lnTo>
                  <a:lnTo>
                    <a:pt x="152" y="50"/>
                  </a:lnTo>
                  <a:lnTo>
                    <a:pt x="152" y="63"/>
                  </a:lnTo>
                  <a:lnTo>
                    <a:pt x="152" y="69"/>
                  </a:lnTo>
                  <a:lnTo>
                    <a:pt x="159" y="81"/>
                  </a:lnTo>
                  <a:lnTo>
                    <a:pt x="152" y="87"/>
                  </a:lnTo>
                  <a:lnTo>
                    <a:pt x="152" y="100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5" y="125"/>
                  </a:lnTo>
                  <a:lnTo>
                    <a:pt x="108" y="131"/>
                  </a:lnTo>
                  <a:lnTo>
                    <a:pt x="94" y="131"/>
                  </a:lnTo>
                  <a:lnTo>
                    <a:pt x="86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8" y="119"/>
                  </a:lnTo>
                  <a:lnTo>
                    <a:pt x="43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100"/>
                  </a:lnTo>
                  <a:lnTo>
                    <a:pt x="29" y="94"/>
                  </a:lnTo>
                  <a:lnTo>
                    <a:pt x="21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7" y="75"/>
                  </a:lnTo>
                  <a:lnTo>
                    <a:pt x="7" y="63"/>
                  </a:lnTo>
                  <a:lnTo>
                    <a:pt x="14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7" name="Freeform 20"/>
            <p:cNvSpPr>
              <a:spLocks/>
            </p:cNvSpPr>
            <p:nvPr/>
          </p:nvSpPr>
          <p:spPr bwMode="auto">
            <a:xfrm>
              <a:off x="2833" y="3031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44 h 131"/>
                <a:gd name="T6" fmla="*/ 8 w 152"/>
                <a:gd name="T7" fmla="*/ 31 h 131"/>
                <a:gd name="T8" fmla="*/ 15 w 152"/>
                <a:gd name="T9" fmla="*/ 25 h 131"/>
                <a:gd name="T10" fmla="*/ 22 w 152"/>
                <a:gd name="T11" fmla="*/ 25 h 131"/>
                <a:gd name="T12" fmla="*/ 29 w 152"/>
                <a:gd name="T13" fmla="*/ 19 h 131"/>
                <a:gd name="T14" fmla="*/ 37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73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2 w 152"/>
                <a:gd name="T27" fmla="*/ 0 h 131"/>
                <a:gd name="T28" fmla="*/ 116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1 w 152"/>
                <a:gd name="T35" fmla="*/ 19 h 131"/>
                <a:gd name="T36" fmla="*/ 138 w 152"/>
                <a:gd name="T37" fmla="*/ 25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81 h 131"/>
                <a:gd name="T52" fmla="*/ 152 w 152"/>
                <a:gd name="T53" fmla="*/ 87 h 131"/>
                <a:gd name="T54" fmla="*/ 145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1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3 w 152"/>
                <a:gd name="T73" fmla="*/ 131 h 131"/>
                <a:gd name="T74" fmla="*/ 65 w 152"/>
                <a:gd name="T75" fmla="*/ 131 h 131"/>
                <a:gd name="T76" fmla="*/ 65 w 152"/>
                <a:gd name="T77" fmla="*/ 125 h 131"/>
                <a:gd name="T78" fmla="*/ 65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6 h 131"/>
                <a:gd name="T92" fmla="*/ 22 w 152"/>
                <a:gd name="T93" fmla="*/ 100 h 131"/>
                <a:gd name="T94" fmla="*/ 29 w 152"/>
                <a:gd name="T95" fmla="*/ 94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87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8 w 152"/>
                <a:gd name="T109" fmla="*/ 62 h 131"/>
                <a:gd name="T110" fmla="*/ 8 w 152"/>
                <a:gd name="T111" fmla="*/ 56 h 131"/>
                <a:gd name="T112" fmla="*/ 8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22" y="25"/>
                  </a:lnTo>
                  <a:lnTo>
                    <a:pt x="29" y="19"/>
                  </a:lnTo>
                  <a:lnTo>
                    <a:pt x="37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73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16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1" y="19"/>
                  </a:lnTo>
                  <a:lnTo>
                    <a:pt x="138" y="25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1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3" y="131"/>
                  </a:lnTo>
                  <a:lnTo>
                    <a:pt x="65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9" y="94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8" y="87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8" y="62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8" name="Freeform 21"/>
            <p:cNvSpPr>
              <a:spLocks/>
            </p:cNvSpPr>
            <p:nvPr/>
          </p:nvSpPr>
          <p:spPr bwMode="auto">
            <a:xfrm>
              <a:off x="2833" y="3031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44 h 131"/>
                <a:gd name="T6" fmla="*/ 8 w 152"/>
                <a:gd name="T7" fmla="*/ 31 h 131"/>
                <a:gd name="T8" fmla="*/ 15 w 152"/>
                <a:gd name="T9" fmla="*/ 25 h 131"/>
                <a:gd name="T10" fmla="*/ 22 w 152"/>
                <a:gd name="T11" fmla="*/ 25 h 131"/>
                <a:gd name="T12" fmla="*/ 29 w 152"/>
                <a:gd name="T13" fmla="*/ 19 h 131"/>
                <a:gd name="T14" fmla="*/ 37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73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2 w 152"/>
                <a:gd name="T27" fmla="*/ 0 h 131"/>
                <a:gd name="T28" fmla="*/ 116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1 w 152"/>
                <a:gd name="T35" fmla="*/ 19 h 131"/>
                <a:gd name="T36" fmla="*/ 138 w 152"/>
                <a:gd name="T37" fmla="*/ 25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81 h 131"/>
                <a:gd name="T52" fmla="*/ 152 w 152"/>
                <a:gd name="T53" fmla="*/ 87 h 131"/>
                <a:gd name="T54" fmla="*/ 145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1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3 w 152"/>
                <a:gd name="T73" fmla="*/ 131 h 131"/>
                <a:gd name="T74" fmla="*/ 65 w 152"/>
                <a:gd name="T75" fmla="*/ 131 h 131"/>
                <a:gd name="T76" fmla="*/ 65 w 152"/>
                <a:gd name="T77" fmla="*/ 125 h 131"/>
                <a:gd name="T78" fmla="*/ 65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6 h 131"/>
                <a:gd name="T92" fmla="*/ 22 w 152"/>
                <a:gd name="T93" fmla="*/ 100 h 131"/>
                <a:gd name="T94" fmla="*/ 29 w 152"/>
                <a:gd name="T95" fmla="*/ 94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87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8 w 152"/>
                <a:gd name="T109" fmla="*/ 62 h 131"/>
                <a:gd name="T110" fmla="*/ 8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22" y="25"/>
                  </a:lnTo>
                  <a:lnTo>
                    <a:pt x="29" y="19"/>
                  </a:lnTo>
                  <a:lnTo>
                    <a:pt x="37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73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16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1" y="19"/>
                  </a:lnTo>
                  <a:lnTo>
                    <a:pt x="138" y="25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1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3" y="131"/>
                  </a:lnTo>
                  <a:lnTo>
                    <a:pt x="65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9" y="94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8" y="87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8" y="62"/>
                  </a:lnTo>
                  <a:lnTo>
                    <a:pt x="8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99" name="Freeform 22"/>
            <p:cNvSpPr>
              <a:spLocks/>
            </p:cNvSpPr>
            <p:nvPr/>
          </p:nvSpPr>
          <p:spPr bwMode="auto">
            <a:xfrm>
              <a:off x="2920" y="3181"/>
              <a:ext cx="152" cy="136"/>
            </a:xfrm>
            <a:custGeom>
              <a:avLst/>
              <a:gdLst>
                <a:gd name="T0" fmla="*/ 15 w 152"/>
                <a:gd name="T1" fmla="*/ 56 h 136"/>
                <a:gd name="T2" fmla="*/ 7 w 152"/>
                <a:gd name="T3" fmla="*/ 49 h 136"/>
                <a:gd name="T4" fmla="*/ 7 w 152"/>
                <a:gd name="T5" fmla="*/ 43 h 136"/>
                <a:gd name="T6" fmla="*/ 7 w 152"/>
                <a:gd name="T7" fmla="*/ 37 h 136"/>
                <a:gd name="T8" fmla="*/ 15 w 152"/>
                <a:gd name="T9" fmla="*/ 31 h 136"/>
                <a:gd name="T10" fmla="*/ 22 w 152"/>
                <a:gd name="T11" fmla="*/ 24 h 136"/>
                <a:gd name="T12" fmla="*/ 29 w 152"/>
                <a:gd name="T13" fmla="*/ 18 h 136"/>
                <a:gd name="T14" fmla="*/ 36 w 152"/>
                <a:gd name="T15" fmla="*/ 18 h 136"/>
                <a:gd name="T16" fmla="*/ 44 w 152"/>
                <a:gd name="T17" fmla="*/ 24 h 136"/>
                <a:gd name="T18" fmla="*/ 58 w 152"/>
                <a:gd name="T19" fmla="*/ 12 h 136"/>
                <a:gd name="T20" fmla="*/ 72 w 152"/>
                <a:gd name="T21" fmla="*/ 6 h 136"/>
                <a:gd name="T22" fmla="*/ 80 w 152"/>
                <a:gd name="T23" fmla="*/ 6 h 136"/>
                <a:gd name="T24" fmla="*/ 94 w 152"/>
                <a:gd name="T25" fmla="*/ 0 h 136"/>
                <a:gd name="T26" fmla="*/ 109 w 152"/>
                <a:gd name="T27" fmla="*/ 6 h 136"/>
                <a:gd name="T28" fmla="*/ 116 w 152"/>
                <a:gd name="T29" fmla="*/ 6 h 136"/>
                <a:gd name="T30" fmla="*/ 116 w 152"/>
                <a:gd name="T31" fmla="*/ 12 h 136"/>
                <a:gd name="T32" fmla="*/ 116 w 152"/>
                <a:gd name="T33" fmla="*/ 18 h 136"/>
                <a:gd name="T34" fmla="*/ 130 w 152"/>
                <a:gd name="T35" fmla="*/ 18 h 136"/>
                <a:gd name="T36" fmla="*/ 137 w 152"/>
                <a:gd name="T37" fmla="*/ 24 h 136"/>
                <a:gd name="T38" fmla="*/ 152 w 152"/>
                <a:gd name="T39" fmla="*/ 31 h 136"/>
                <a:gd name="T40" fmla="*/ 152 w 152"/>
                <a:gd name="T41" fmla="*/ 37 h 136"/>
                <a:gd name="T42" fmla="*/ 152 w 152"/>
                <a:gd name="T43" fmla="*/ 43 h 136"/>
                <a:gd name="T44" fmla="*/ 152 w 152"/>
                <a:gd name="T45" fmla="*/ 56 h 136"/>
                <a:gd name="T46" fmla="*/ 145 w 152"/>
                <a:gd name="T47" fmla="*/ 62 h 136"/>
                <a:gd name="T48" fmla="*/ 152 w 152"/>
                <a:gd name="T49" fmla="*/ 68 h 136"/>
                <a:gd name="T50" fmla="*/ 152 w 152"/>
                <a:gd name="T51" fmla="*/ 80 h 136"/>
                <a:gd name="T52" fmla="*/ 152 w 152"/>
                <a:gd name="T53" fmla="*/ 87 h 136"/>
                <a:gd name="T54" fmla="*/ 152 w 152"/>
                <a:gd name="T55" fmla="*/ 99 h 136"/>
                <a:gd name="T56" fmla="*/ 145 w 152"/>
                <a:gd name="T57" fmla="*/ 105 h 136"/>
                <a:gd name="T58" fmla="*/ 137 w 152"/>
                <a:gd name="T59" fmla="*/ 112 h 136"/>
                <a:gd name="T60" fmla="*/ 130 w 152"/>
                <a:gd name="T61" fmla="*/ 112 h 136"/>
                <a:gd name="T62" fmla="*/ 123 w 152"/>
                <a:gd name="T63" fmla="*/ 112 h 136"/>
                <a:gd name="T64" fmla="*/ 116 w 152"/>
                <a:gd name="T65" fmla="*/ 118 h 136"/>
                <a:gd name="T66" fmla="*/ 109 w 152"/>
                <a:gd name="T67" fmla="*/ 130 h 136"/>
                <a:gd name="T68" fmla="*/ 94 w 152"/>
                <a:gd name="T69" fmla="*/ 130 h 136"/>
                <a:gd name="T70" fmla="*/ 87 w 152"/>
                <a:gd name="T71" fmla="*/ 136 h 136"/>
                <a:gd name="T72" fmla="*/ 72 w 152"/>
                <a:gd name="T73" fmla="*/ 130 h 136"/>
                <a:gd name="T74" fmla="*/ 72 w 152"/>
                <a:gd name="T75" fmla="*/ 130 h 136"/>
                <a:gd name="T76" fmla="*/ 65 w 152"/>
                <a:gd name="T77" fmla="*/ 124 h 136"/>
                <a:gd name="T78" fmla="*/ 65 w 152"/>
                <a:gd name="T79" fmla="*/ 112 h 136"/>
                <a:gd name="T80" fmla="*/ 51 w 152"/>
                <a:gd name="T81" fmla="*/ 118 h 136"/>
                <a:gd name="T82" fmla="*/ 44 w 152"/>
                <a:gd name="T83" fmla="*/ 118 h 136"/>
                <a:gd name="T84" fmla="*/ 36 w 152"/>
                <a:gd name="T85" fmla="*/ 118 h 136"/>
                <a:gd name="T86" fmla="*/ 29 w 152"/>
                <a:gd name="T87" fmla="*/ 112 h 136"/>
                <a:gd name="T88" fmla="*/ 22 w 152"/>
                <a:gd name="T89" fmla="*/ 112 h 136"/>
                <a:gd name="T90" fmla="*/ 22 w 152"/>
                <a:gd name="T91" fmla="*/ 105 h 136"/>
                <a:gd name="T92" fmla="*/ 22 w 152"/>
                <a:gd name="T93" fmla="*/ 99 h 136"/>
                <a:gd name="T94" fmla="*/ 29 w 152"/>
                <a:gd name="T95" fmla="*/ 93 h 136"/>
                <a:gd name="T96" fmla="*/ 15 w 152"/>
                <a:gd name="T97" fmla="*/ 93 h 136"/>
                <a:gd name="T98" fmla="*/ 15 w 152"/>
                <a:gd name="T99" fmla="*/ 93 h 136"/>
                <a:gd name="T100" fmla="*/ 7 w 152"/>
                <a:gd name="T101" fmla="*/ 93 h 136"/>
                <a:gd name="T102" fmla="*/ 0 w 152"/>
                <a:gd name="T103" fmla="*/ 87 h 136"/>
                <a:gd name="T104" fmla="*/ 0 w 152"/>
                <a:gd name="T105" fmla="*/ 80 h 136"/>
                <a:gd name="T106" fmla="*/ 0 w 152"/>
                <a:gd name="T107" fmla="*/ 74 h 136"/>
                <a:gd name="T108" fmla="*/ 7 w 152"/>
                <a:gd name="T109" fmla="*/ 62 h 136"/>
                <a:gd name="T110" fmla="*/ 15 w 152"/>
                <a:gd name="T111" fmla="*/ 56 h 136"/>
                <a:gd name="T112" fmla="*/ 15 w 152"/>
                <a:gd name="T113" fmla="*/ 56 h 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6">
                  <a:moveTo>
                    <a:pt x="15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15" y="31"/>
                  </a:lnTo>
                  <a:lnTo>
                    <a:pt x="22" y="24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4" y="24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9" y="6"/>
                  </a:lnTo>
                  <a:lnTo>
                    <a:pt x="116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30" y="18"/>
                  </a:lnTo>
                  <a:lnTo>
                    <a:pt x="137" y="24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6"/>
                  </a:lnTo>
                  <a:lnTo>
                    <a:pt x="145" y="62"/>
                  </a:lnTo>
                  <a:lnTo>
                    <a:pt x="152" y="68"/>
                  </a:lnTo>
                  <a:lnTo>
                    <a:pt x="152" y="80"/>
                  </a:lnTo>
                  <a:lnTo>
                    <a:pt x="152" y="87"/>
                  </a:lnTo>
                  <a:lnTo>
                    <a:pt x="152" y="99"/>
                  </a:lnTo>
                  <a:lnTo>
                    <a:pt x="145" y="105"/>
                  </a:lnTo>
                  <a:lnTo>
                    <a:pt x="137" y="112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9" y="130"/>
                  </a:lnTo>
                  <a:lnTo>
                    <a:pt x="94" y="130"/>
                  </a:lnTo>
                  <a:lnTo>
                    <a:pt x="87" y="136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9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7" y="62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0" name="Freeform 23"/>
            <p:cNvSpPr>
              <a:spLocks/>
            </p:cNvSpPr>
            <p:nvPr/>
          </p:nvSpPr>
          <p:spPr bwMode="auto">
            <a:xfrm>
              <a:off x="2920" y="3181"/>
              <a:ext cx="152" cy="136"/>
            </a:xfrm>
            <a:custGeom>
              <a:avLst/>
              <a:gdLst>
                <a:gd name="T0" fmla="*/ 15 w 152"/>
                <a:gd name="T1" fmla="*/ 56 h 136"/>
                <a:gd name="T2" fmla="*/ 7 w 152"/>
                <a:gd name="T3" fmla="*/ 49 h 136"/>
                <a:gd name="T4" fmla="*/ 7 w 152"/>
                <a:gd name="T5" fmla="*/ 43 h 136"/>
                <a:gd name="T6" fmla="*/ 7 w 152"/>
                <a:gd name="T7" fmla="*/ 37 h 136"/>
                <a:gd name="T8" fmla="*/ 15 w 152"/>
                <a:gd name="T9" fmla="*/ 31 h 136"/>
                <a:gd name="T10" fmla="*/ 22 w 152"/>
                <a:gd name="T11" fmla="*/ 24 h 136"/>
                <a:gd name="T12" fmla="*/ 29 w 152"/>
                <a:gd name="T13" fmla="*/ 18 h 136"/>
                <a:gd name="T14" fmla="*/ 36 w 152"/>
                <a:gd name="T15" fmla="*/ 18 h 136"/>
                <a:gd name="T16" fmla="*/ 44 w 152"/>
                <a:gd name="T17" fmla="*/ 24 h 136"/>
                <a:gd name="T18" fmla="*/ 58 w 152"/>
                <a:gd name="T19" fmla="*/ 12 h 136"/>
                <a:gd name="T20" fmla="*/ 72 w 152"/>
                <a:gd name="T21" fmla="*/ 6 h 136"/>
                <a:gd name="T22" fmla="*/ 80 w 152"/>
                <a:gd name="T23" fmla="*/ 6 h 136"/>
                <a:gd name="T24" fmla="*/ 94 w 152"/>
                <a:gd name="T25" fmla="*/ 0 h 136"/>
                <a:gd name="T26" fmla="*/ 109 w 152"/>
                <a:gd name="T27" fmla="*/ 6 h 136"/>
                <a:gd name="T28" fmla="*/ 116 w 152"/>
                <a:gd name="T29" fmla="*/ 6 h 136"/>
                <a:gd name="T30" fmla="*/ 116 w 152"/>
                <a:gd name="T31" fmla="*/ 12 h 136"/>
                <a:gd name="T32" fmla="*/ 116 w 152"/>
                <a:gd name="T33" fmla="*/ 18 h 136"/>
                <a:gd name="T34" fmla="*/ 130 w 152"/>
                <a:gd name="T35" fmla="*/ 18 h 136"/>
                <a:gd name="T36" fmla="*/ 137 w 152"/>
                <a:gd name="T37" fmla="*/ 24 h 136"/>
                <a:gd name="T38" fmla="*/ 152 w 152"/>
                <a:gd name="T39" fmla="*/ 31 h 136"/>
                <a:gd name="T40" fmla="*/ 152 w 152"/>
                <a:gd name="T41" fmla="*/ 37 h 136"/>
                <a:gd name="T42" fmla="*/ 152 w 152"/>
                <a:gd name="T43" fmla="*/ 43 h 136"/>
                <a:gd name="T44" fmla="*/ 152 w 152"/>
                <a:gd name="T45" fmla="*/ 56 h 136"/>
                <a:gd name="T46" fmla="*/ 145 w 152"/>
                <a:gd name="T47" fmla="*/ 62 h 136"/>
                <a:gd name="T48" fmla="*/ 152 w 152"/>
                <a:gd name="T49" fmla="*/ 68 h 136"/>
                <a:gd name="T50" fmla="*/ 152 w 152"/>
                <a:gd name="T51" fmla="*/ 80 h 136"/>
                <a:gd name="T52" fmla="*/ 152 w 152"/>
                <a:gd name="T53" fmla="*/ 87 h 136"/>
                <a:gd name="T54" fmla="*/ 152 w 152"/>
                <a:gd name="T55" fmla="*/ 99 h 136"/>
                <a:gd name="T56" fmla="*/ 145 w 152"/>
                <a:gd name="T57" fmla="*/ 105 h 136"/>
                <a:gd name="T58" fmla="*/ 137 w 152"/>
                <a:gd name="T59" fmla="*/ 112 h 136"/>
                <a:gd name="T60" fmla="*/ 130 w 152"/>
                <a:gd name="T61" fmla="*/ 112 h 136"/>
                <a:gd name="T62" fmla="*/ 123 w 152"/>
                <a:gd name="T63" fmla="*/ 112 h 136"/>
                <a:gd name="T64" fmla="*/ 116 w 152"/>
                <a:gd name="T65" fmla="*/ 118 h 136"/>
                <a:gd name="T66" fmla="*/ 109 w 152"/>
                <a:gd name="T67" fmla="*/ 130 h 136"/>
                <a:gd name="T68" fmla="*/ 94 w 152"/>
                <a:gd name="T69" fmla="*/ 130 h 136"/>
                <a:gd name="T70" fmla="*/ 87 w 152"/>
                <a:gd name="T71" fmla="*/ 136 h 136"/>
                <a:gd name="T72" fmla="*/ 72 w 152"/>
                <a:gd name="T73" fmla="*/ 130 h 136"/>
                <a:gd name="T74" fmla="*/ 72 w 152"/>
                <a:gd name="T75" fmla="*/ 130 h 136"/>
                <a:gd name="T76" fmla="*/ 65 w 152"/>
                <a:gd name="T77" fmla="*/ 124 h 136"/>
                <a:gd name="T78" fmla="*/ 65 w 152"/>
                <a:gd name="T79" fmla="*/ 112 h 136"/>
                <a:gd name="T80" fmla="*/ 51 w 152"/>
                <a:gd name="T81" fmla="*/ 118 h 136"/>
                <a:gd name="T82" fmla="*/ 44 w 152"/>
                <a:gd name="T83" fmla="*/ 118 h 136"/>
                <a:gd name="T84" fmla="*/ 36 w 152"/>
                <a:gd name="T85" fmla="*/ 118 h 136"/>
                <a:gd name="T86" fmla="*/ 29 w 152"/>
                <a:gd name="T87" fmla="*/ 112 h 136"/>
                <a:gd name="T88" fmla="*/ 22 w 152"/>
                <a:gd name="T89" fmla="*/ 112 h 136"/>
                <a:gd name="T90" fmla="*/ 22 w 152"/>
                <a:gd name="T91" fmla="*/ 105 h 136"/>
                <a:gd name="T92" fmla="*/ 22 w 152"/>
                <a:gd name="T93" fmla="*/ 99 h 136"/>
                <a:gd name="T94" fmla="*/ 29 w 152"/>
                <a:gd name="T95" fmla="*/ 93 h 136"/>
                <a:gd name="T96" fmla="*/ 15 w 152"/>
                <a:gd name="T97" fmla="*/ 93 h 136"/>
                <a:gd name="T98" fmla="*/ 15 w 152"/>
                <a:gd name="T99" fmla="*/ 93 h 136"/>
                <a:gd name="T100" fmla="*/ 7 w 152"/>
                <a:gd name="T101" fmla="*/ 93 h 136"/>
                <a:gd name="T102" fmla="*/ 0 w 152"/>
                <a:gd name="T103" fmla="*/ 87 h 136"/>
                <a:gd name="T104" fmla="*/ 0 w 152"/>
                <a:gd name="T105" fmla="*/ 80 h 136"/>
                <a:gd name="T106" fmla="*/ 0 w 152"/>
                <a:gd name="T107" fmla="*/ 74 h 136"/>
                <a:gd name="T108" fmla="*/ 7 w 152"/>
                <a:gd name="T109" fmla="*/ 62 h 136"/>
                <a:gd name="T110" fmla="*/ 15 w 152"/>
                <a:gd name="T111" fmla="*/ 56 h 1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6">
                  <a:moveTo>
                    <a:pt x="15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15" y="31"/>
                  </a:lnTo>
                  <a:lnTo>
                    <a:pt x="22" y="24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4" y="24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9" y="6"/>
                  </a:lnTo>
                  <a:lnTo>
                    <a:pt x="116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30" y="18"/>
                  </a:lnTo>
                  <a:lnTo>
                    <a:pt x="137" y="24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6"/>
                  </a:lnTo>
                  <a:lnTo>
                    <a:pt x="145" y="62"/>
                  </a:lnTo>
                  <a:lnTo>
                    <a:pt x="152" y="68"/>
                  </a:lnTo>
                  <a:lnTo>
                    <a:pt x="152" y="80"/>
                  </a:lnTo>
                  <a:lnTo>
                    <a:pt x="152" y="87"/>
                  </a:lnTo>
                  <a:lnTo>
                    <a:pt x="152" y="99"/>
                  </a:lnTo>
                  <a:lnTo>
                    <a:pt x="145" y="105"/>
                  </a:lnTo>
                  <a:lnTo>
                    <a:pt x="137" y="112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9" y="130"/>
                  </a:lnTo>
                  <a:lnTo>
                    <a:pt x="94" y="130"/>
                  </a:lnTo>
                  <a:lnTo>
                    <a:pt x="87" y="136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9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7" y="62"/>
                  </a:lnTo>
                  <a:lnTo>
                    <a:pt x="15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1" name="Freeform 24"/>
            <p:cNvSpPr>
              <a:spLocks/>
            </p:cNvSpPr>
            <p:nvPr/>
          </p:nvSpPr>
          <p:spPr bwMode="auto">
            <a:xfrm>
              <a:off x="3108" y="3261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44 h 131"/>
                <a:gd name="T4" fmla="*/ 7 w 152"/>
                <a:gd name="T5" fmla="*/ 38 h 131"/>
                <a:gd name="T6" fmla="*/ 7 w 152"/>
                <a:gd name="T7" fmla="*/ 32 h 131"/>
                <a:gd name="T8" fmla="*/ 7 w 152"/>
                <a:gd name="T9" fmla="*/ 25 h 131"/>
                <a:gd name="T10" fmla="*/ 15 w 152"/>
                <a:gd name="T11" fmla="*/ 19 h 131"/>
                <a:gd name="T12" fmla="*/ 22 w 152"/>
                <a:gd name="T13" fmla="*/ 13 h 131"/>
                <a:gd name="T14" fmla="*/ 36 w 152"/>
                <a:gd name="T15" fmla="*/ 13 h 131"/>
                <a:gd name="T16" fmla="*/ 43 w 152"/>
                <a:gd name="T17" fmla="*/ 19 h 131"/>
                <a:gd name="T18" fmla="*/ 51 w 152"/>
                <a:gd name="T19" fmla="*/ 7 h 131"/>
                <a:gd name="T20" fmla="*/ 65 w 152"/>
                <a:gd name="T21" fmla="*/ 7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9 w 152"/>
                <a:gd name="T29" fmla="*/ 7 h 131"/>
                <a:gd name="T30" fmla="*/ 116 w 152"/>
                <a:gd name="T31" fmla="*/ 7 h 131"/>
                <a:gd name="T32" fmla="*/ 116 w 152"/>
                <a:gd name="T33" fmla="*/ 19 h 131"/>
                <a:gd name="T34" fmla="*/ 123 w 152"/>
                <a:gd name="T35" fmla="*/ 19 h 131"/>
                <a:gd name="T36" fmla="*/ 130 w 152"/>
                <a:gd name="T37" fmla="*/ 19 h 131"/>
                <a:gd name="T38" fmla="*/ 145 w 152"/>
                <a:gd name="T39" fmla="*/ 32 h 131"/>
                <a:gd name="T40" fmla="*/ 152 w 152"/>
                <a:gd name="T41" fmla="*/ 32 h 131"/>
                <a:gd name="T42" fmla="*/ 152 w 152"/>
                <a:gd name="T43" fmla="*/ 38 h 131"/>
                <a:gd name="T44" fmla="*/ 145 w 152"/>
                <a:gd name="T45" fmla="*/ 50 h 131"/>
                <a:gd name="T46" fmla="*/ 145 w 152"/>
                <a:gd name="T47" fmla="*/ 56 h 131"/>
                <a:gd name="T48" fmla="*/ 145 w 152"/>
                <a:gd name="T49" fmla="*/ 63 h 131"/>
                <a:gd name="T50" fmla="*/ 152 w 152"/>
                <a:gd name="T51" fmla="*/ 75 h 131"/>
                <a:gd name="T52" fmla="*/ 145 w 152"/>
                <a:gd name="T53" fmla="*/ 87 h 131"/>
                <a:gd name="T54" fmla="*/ 145 w 152"/>
                <a:gd name="T55" fmla="*/ 94 h 131"/>
                <a:gd name="T56" fmla="*/ 137 w 152"/>
                <a:gd name="T57" fmla="*/ 100 h 131"/>
                <a:gd name="T58" fmla="*/ 130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19 h 131"/>
                <a:gd name="T78" fmla="*/ 58 w 152"/>
                <a:gd name="T79" fmla="*/ 112 h 131"/>
                <a:gd name="T80" fmla="*/ 51 w 152"/>
                <a:gd name="T81" fmla="*/ 112 h 131"/>
                <a:gd name="T82" fmla="*/ 36 w 152"/>
                <a:gd name="T83" fmla="*/ 112 h 131"/>
                <a:gd name="T84" fmla="*/ 36 w 152"/>
                <a:gd name="T85" fmla="*/ 112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2 w 152"/>
                <a:gd name="T95" fmla="*/ 87 h 131"/>
                <a:gd name="T96" fmla="*/ 15 w 152"/>
                <a:gd name="T97" fmla="*/ 87 h 131"/>
                <a:gd name="T98" fmla="*/ 7 w 152"/>
                <a:gd name="T99" fmla="*/ 87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0 w 152"/>
                <a:gd name="T109" fmla="*/ 56 h 131"/>
                <a:gd name="T110" fmla="*/ 7 w 152"/>
                <a:gd name="T111" fmla="*/ 50 h 131"/>
                <a:gd name="T112" fmla="*/ 7 w 152"/>
                <a:gd name="T113" fmla="*/ 50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2" y="13"/>
                  </a:lnTo>
                  <a:lnTo>
                    <a:pt x="36" y="13"/>
                  </a:lnTo>
                  <a:lnTo>
                    <a:pt x="43" y="19"/>
                  </a:lnTo>
                  <a:lnTo>
                    <a:pt x="51" y="7"/>
                  </a:lnTo>
                  <a:lnTo>
                    <a:pt x="65" y="7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9" y="7"/>
                  </a:lnTo>
                  <a:lnTo>
                    <a:pt x="116" y="7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45" y="32"/>
                  </a:lnTo>
                  <a:lnTo>
                    <a:pt x="152" y="32"/>
                  </a:lnTo>
                  <a:lnTo>
                    <a:pt x="152" y="38"/>
                  </a:lnTo>
                  <a:lnTo>
                    <a:pt x="145" y="50"/>
                  </a:lnTo>
                  <a:lnTo>
                    <a:pt x="145" y="56"/>
                  </a:lnTo>
                  <a:lnTo>
                    <a:pt x="145" y="63"/>
                  </a:lnTo>
                  <a:lnTo>
                    <a:pt x="152" y="75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7" y="100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19"/>
                  </a:lnTo>
                  <a:lnTo>
                    <a:pt x="58" y="112"/>
                  </a:lnTo>
                  <a:lnTo>
                    <a:pt x="51" y="112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2" y="87"/>
                  </a:lnTo>
                  <a:lnTo>
                    <a:pt x="15" y="87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56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2" name="Freeform 25"/>
            <p:cNvSpPr>
              <a:spLocks/>
            </p:cNvSpPr>
            <p:nvPr/>
          </p:nvSpPr>
          <p:spPr bwMode="auto">
            <a:xfrm>
              <a:off x="3108" y="3261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44 h 131"/>
                <a:gd name="T4" fmla="*/ 7 w 152"/>
                <a:gd name="T5" fmla="*/ 38 h 131"/>
                <a:gd name="T6" fmla="*/ 7 w 152"/>
                <a:gd name="T7" fmla="*/ 32 h 131"/>
                <a:gd name="T8" fmla="*/ 7 w 152"/>
                <a:gd name="T9" fmla="*/ 25 h 131"/>
                <a:gd name="T10" fmla="*/ 15 w 152"/>
                <a:gd name="T11" fmla="*/ 19 h 131"/>
                <a:gd name="T12" fmla="*/ 22 w 152"/>
                <a:gd name="T13" fmla="*/ 13 h 131"/>
                <a:gd name="T14" fmla="*/ 36 w 152"/>
                <a:gd name="T15" fmla="*/ 13 h 131"/>
                <a:gd name="T16" fmla="*/ 43 w 152"/>
                <a:gd name="T17" fmla="*/ 19 h 131"/>
                <a:gd name="T18" fmla="*/ 51 w 152"/>
                <a:gd name="T19" fmla="*/ 7 h 131"/>
                <a:gd name="T20" fmla="*/ 65 w 152"/>
                <a:gd name="T21" fmla="*/ 7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9 w 152"/>
                <a:gd name="T29" fmla="*/ 7 h 131"/>
                <a:gd name="T30" fmla="*/ 116 w 152"/>
                <a:gd name="T31" fmla="*/ 7 h 131"/>
                <a:gd name="T32" fmla="*/ 116 w 152"/>
                <a:gd name="T33" fmla="*/ 19 h 131"/>
                <a:gd name="T34" fmla="*/ 123 w 152"/>
                <a:gd name="T35" fmla="*/ 19 h 131"/>
                <a:gd name="T36" fmla="*/ 130 w 152"/>
                <a:gd name="T37" fmla="*/ 19 h 131"/>
                <a:gd name="T38" fmla="*/ 145 w 152"/>
                <a:gd name="T39" fmla="*/ 32 h 131"/>
                <a:gd name="T40" fmla="*/ 152 w 152"/>
                <a:gd name="T41" fmla="*/ 32 h 131"/>
                <a:gd name="T42" fmla="*/ 152 w 152"/>
                <a:gd name="T43" fmla="*/ 38 h 131"/>
                <a:gd name="T44" fmla="*/ 145 w 152"/>
                <a:gd name="T45" fmla="*/ 50 h 131"/>
                <a:gd name="T46" fmla="*/ 145 w 152"/>
                <a:gd name="T47" fmla="*/ 56 h 131"/>
                <a:gd name="T48" fmla="*/ 145 w 152"/>
                <a:gd name="T49" fmla="*/ 63 h 131"/>
                <a:gd name="T50" fmla="*/ 152 w 152"/>
                <a:gd name="T51" fmla="*/ 75 h 131"/>
                <a:gd name="T52" fmla="*/ 145 w 152"/>
                <a:gd name="T53" fmla="*/ 87 h 131"/>
                <a:gd name="T54" fmla="*/ 145 w 152"/>
                <a:gd name="T55" fmla="*/ 94 h 131"/>
                <a:gd name="T56" fmla="*/ 137 w 152"/>
                <a:gd name="T57" fmla="*/ 100 h 131"/>
                <a:gd name="T58" fmla="*/ 130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19 h 131"/>
                <a:gd name="T78" fmla="*/ 58 w 152"/>
                <a:gd name="T79" fmla="*/ 112 h 131"/>
                <a:gd name="T80" fmla="*/ 51 w 152"/>
                <a:gd name="T81" fmla="*/ 112 h 131"/>
                <a:gd name="T82" fmla="*/ 36 w 152"/>
                <a:gd name="T83" fmla="*/ 112 h 131"/>
                <a:gd name="T84" fmla="*/ 36 w 152"/>
                <a:gd name="T85" fmla="*/ 112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2 w 152"/>
                <a:gd name="T95" fmla="*/ 87 h 131"/>
                <a:gd name="T96" fmla="*/ 15 w 152"/>
                <a:gd name="T97" fmla="*/ 87 h 131"/>
                <a:gd name="T98" fmla="*/ 7 w 152"/>
                <a:gd name="T99" fmla="*/ 87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0 w 152"/>
                <a:gd name="T109" fmla="*/ 56 h 131"/>
                <a:gd name="T110" fmla="*/ 7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2" y="13"/>
                  </a:lnTo>
                  <a:lnTo>
                    <a:pt x="36" y="13"/>
                  </a:lnTo>
                  <a:lnTo>
                    <a:pt x="43" y="19"/>
                  </a:lnTo>
                  <a:lnTo>
                    <a:pt x="51" y="7"/>
                  </a:lnTo>
                  <a:lnTo>
                    <a:pt x="65" y="7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9" y="7"/>
                  </a:lnTo>
                  <a:lnTo>
                    <a:pt x="116" y="7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45" y="32"/>
                  </a:lnTo>
                  <a:lnTo>
                    <a:pt x="152" y="32"/>
                  </a:lnTo>
                  <a:lnTo>
                    <a:pt x="152" y="38"/>
                  </a:lnTo>
                  <a:lnTo>
                    <a:pt x="145" y="50"/>
                  </a:lnTo>
                  <a:lnTo>
                    <a:pt x="145" y="56"/>
                  </a:lnTo>
                  <a:lnTo>
                    <a:pt x="145" y="63"/>
                  </a:lnTo>
                  <a:lnTo>
                    <a:pt x="152" y="75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7" y="100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19"/>
                  </a:lnTo>
                  <a:lnTo>
                    <a:pt x="58" y="112"/>
                  </a:lnTo>
                  <a:lnTo>
                    <a:pt x="51" y="112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2" y="87"/>
                  </a:lnTo>
                  <a:lnTo>
                    <a:pt x="15" y="87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56"/>
                  </a:lnTo>
                  <a:lnTo>
                    <a:pt x="7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3" name="Freeform 26"/>
            <p:cNvSpPr>
              <a:spLocks/>
            </p:cNvSpPr>
            <p:nvPr/>
          </p:nvSpPr>
          <p:spPr bwMode="auto">
            <a:xfrm>
              <a:off x="3173" y="3118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7 w 152"/>
                <a:gd name="T5" fmla="*/ 44 h 131"/>
                <a:gd name="T6" fmla="*/ 7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65 w 152"/>
                <a:gd name="T21" fmla="*/ 7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16 w 152"/>
                <a:gd name="T29" fmla="*/ 7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65 w 152"/>
                <a:gd name="T77" fmla="*/ 125 h 131"/>
                <a:gd name="T78" fmla="*/ 65 w 152"/>
                <a:gd name="T79" fmla="*/ 112 h 131"/>
                <a:gd name="T80" fmla="*/ 51 w 152"/>
                <a:gd name="T81" fmla="*/ 119 h 131"/>
                <a:gd name="T82" fmla="*/ 44 w 152"/>
                <a:gd name="T83" fmla="*/ 119 h 131"/>
                <a:gd name="T84" fmla="*/ 36 w 152"/>
                <a:gd name="T85" fmla="*/ 119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100 h 131"/>
                <a:gd name="T94" fmla="*/ 29 w 152"/>
                <a:gd name="T95" fmla="*/ 94 h 131"/>
                <a:gd name="T96" fmla="*/ 15 w 152"/>
                <a:gd name="T97" fmla="*/ 94 h 131"/>
                <a:gd name="T98" fmla="*/ 7 w 152"/>
                <a:gd name="T99" fmla="*/ 94 h 131"/>
                <a:gd name="T100" fmla="*/ 7 w 152"/>
                <a:gd name="T101" fmla="*/ 87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3 h 131"/>
                <a:gd name="T110" fmla="*/ 7 w 152"/>
                <a:gd name="T111" fmla="*/ 56 h 131"/>
                <a:gd name="T112" fmla="*/ 7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65" y="7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16" y="7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1" y="119"/>
                  </a:lnTo>
                  <a:lnTo>
                    <a:pt x="44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9" y="94"/>
                  </a:lnTo>
                  <a:lnTo>
                    <a:pt x="15" y="94"/>
                  </a:lnTo>
                  <a:lnTo>
                    <a:pt x="7" y="94"/>
                  </a:lnTo>
                  <a:lnTo>
                    <a:pt x="7" y="87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3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4" name="Freeform 27"/>
            <p:cNvSpPr>
              <a:spLocks/>
            </p:cNvSpPr>
            <p:nvPr/>
          </p:nvSpPr>
          <p:spPr bwMode="auto">
            <a:xfrm>
              <a:off x="3173" y="3118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7 w 152"/>
                <a:gd name="T5" fmla="*/ 44 h 131"/>
                <a:gd name="T6" fmla="*/ 7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65 w 152"/>
                <a:gd name="T21" fmla="*/ 7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16 w 152"/>
                <a:gd name="T29" fmla="*/ 7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65 w 152"/>
                <a:gd name="T77" fmla="*/ 125 h 131"/>
                <a:gd name="T78" fmla="*/ 65 w 152"/>
                <a:gd name="T79" fmla="*/ 112 h 131"/>
                <a:gd name="T80" fmla="*/ 51 w 152"/>
                <a:gd name="T81" fmla="*/ 119 h 131"/>
                <a:gd name="T82" fmla="*/ 44 w 152"/>
                <a:gd name="T83" fmla="*/ 119 h 131"/>
                <a:gd name="T84" fmla="*/ 36 w 152"/>
                <a:gd name="T85" fmla="*/ 119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100 h 131"/>
                <a:gd name="T94" fmla="*/ 29 w 152"/>
                <a:gd name="T95" fmla="*/ 94 h 131"/>
                <a:gd name="T96" fmla="*/ 15 w 152"/>
                <a:gd name="T97" fmla="*/ 94 h 131"/>
                <a:gd name="T98" fmla="*/ 7 w 152"/>
                <a:gd name="T99" fmla="*/ 94 h 131"/>
                <a:gd name="T100" fmla="*/ 7 w 152"/>
                <a:gd name="T101" fmla="*/ 87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3 h 131"/>
                <a:gd name="T110" fmla="*/ 7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65" y="7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16" y="7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1" y="119"/>
                  </a:lnTo>
                  <a:lnTo>
                    <a:pt x="44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9" y="94"/>
                  </a:lnTo>
                  <a:lnTo>
                    <a:pt x="15" y="94"/>
                  </a:lnTo>
                  <a:lnTo>
                    <a:pt x="7" y="94"/>
                  </a:lnTo>
                  <a:lnTo>
                    <a:pt x="7" y="87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3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5" name="Freeform 28"/>
            <p:cNvSpPr>
              <a:spLocks/>
            </p:cNvSpPr>
            <p:nvPr/>
          </p:nvSpPr>
          <p:spPr bwMode="auto">
            <a:xfrm>
              <a:off x="3195" y="2957"/>
              <a:ext cx="152" cy="136"/>
            </a:xfrm>
            <a:custGeom>
              <a:avLst/>
              <a:gdLst>
                <a:gd name="T0" fmla="*/ 7 w 152"/>
                <a:gd name="T1" fmla="*/ 56 h 136"/>
                <a:gd name="T2" fmla="*/ 7 w 152"/>
                <a:gd name="T3" fmla="*/ 49 h 136"/>
                <a:gd name="T4" fmla="*/ 7 w 152"/>
                <a:gd name="T5" fmla="*/ 43 h 136"/>
                <a:gd name="T6" fmla="*/ 7 w 152"/>
                <a:gd name="T7" fmla="*/ 37 h 136"/>
                <a:gd name="T8" fmla="*/ 7 w 152"/>
                <a:gd name="T9" fmla="*/ 31 h 136"/>
                <a:gd name="T10" fmla="*/ 14 w 152"/>
                <a:gd name="T11" fmla="*/ 24 h 136"/>
                <a:gd name="T12" fmla="*/ 29 w 152"/>
                <a:gd name="T13" fmla="*/ 18 h 136"/>
                <a:gd name="T14" fmla="*/ 36 w 152"/>
                <a:gd name="T15" fmla="*/ 18 h 136"/>
                <a:gd name="T16" fmla="*/ 43 w 152"/>
                <a:gd name="T17" fmla="*/ 24 h 136"/>
                <a:gd name="T18" fmla="*/ 58 w 152"/>
                <a:gd name="T19" fmla="*/ 12 h 136"/>
                <a:gd name="T20" fmla="*/ 65 w 152"/>
                <a:gd name="T21" fmla="*/ 6 h 136"/>
                <a:gd name="T22" fmla="*/ 79 w 152"/>
                <a:gd name="T23" fmla="*/ 6 h 136"/>
                <a:gd name="T24" fmla="*/ 94 w 152"/>
                <a:gd name="T25" fmla="*/ 0 h 136"/>
                <a:gd name="T26" fmla="*/ 101 w 152"/>
                <a:gd name="T27" fmla="*/ 6 h 136"/>
                <a:gd name="T28" fmla="*/ 108 w 152"/>
                <a:gd name="T29" fmla="*/ 6 h 136"/>
                <a:gd name="T30" fmla="*/ 116 w 152"/>
                <a:gd name="T31" fmla="*/ 12 h 136"/>
                <a:gd name="T32" fmla="*/ 116 w 152"/>
                <a:gd name="T33" fmla="*/ 24 h 136"/>
                <a:gd name="T34" fmla="*/ 130 w 152"/>
                <a:gd name="T35" fmla="*/ 24 h 136"/>
                <a:gd name="T36" fmla="*/ 137 w 152"/>
                <a:gd name="T37" fmla="*/ 24 h 136"/>
                <a:gd name="T38" fmla="*/ 144 w 152"/>
                <a:gd name="T39" fmla="*/ 31 h 136"/>
                <a:gd name="T40" fmla="*/ 152 w 152"/>
                <a:gd name="T41" fmla="*/ 37 h 136"/>
                <a:gd name="T42" fmla="*/ 152 w 152"/>
                <a:gd name="T43" fmla="*/ 43 h 136"/>
                <a:gd name="T44" fmla="*/ 152 w 152"/>
                <a:gd name="T45" fmla="*/ 49 h 136"/>
                <a:gd name="T46" fmla="*/ 144 w 152"/>
                <a:gd name="T47" fmla="*/ 62 h 136"/>
                <a:gd name="T48" fmla="*/ 152 w 152"/>
                <a:gd name="T49" fmla="*/ 68 h 136"/>
                <a:gd name="T50" fmla="*/ 152 w 152"/>
                <a:gd name="T51" fmla="*/ 80 h 136"/>
                <a:gd name="T52" fmla="*/ 152 w 152"/>
                <a:gd name="T53" fmla="*/ 87 h 136"/>
                <a:gd name="T54" fmla="*/ 144 w 152"/>
                <a:gd name="T55" fmla="*/ 99 h 136"/>
                <a:gd name="T56" fmla="*/ 144 w 152"/>
                <a:gd name="T57" fmla="*/ 105 h 136"/>
                <a:gd name="T58" fmla="*/ 137 w 152"/>
                <a:gd name="T59" fmla="*/ 105 h 136"/>
                <a:gd name="T60" fmla="*/ 130 w 152"/>
                <a:gd name="T61" fmla="*/ 112 h 136"/>
                <a:gd name="T62" fmla="*/ 123 w 152"/>
                <a:gd name="T63" fmla="*/ 112 h 136"/>
                <a:gd name="T64" fmla="*/ 116 w 152"/>
                <a:gd name="T65" fmla="*/ 124 h 136"/>
                <a:gd name="T66" fmla="*/ 101 w 152"/>
                <a:gd name="T67" fmla="*/ 130 h 136"/>
                <a:gd name="T68" fmla="*/ 94 w 152"/>
                <a:gd name="T69" fmla="*/ 130 h 136"/>
                <a:gd name="T70" fmla="*/ 79 w 152"/>
                <a:gd name="T71" fmla="*/ 136 h 136"/>
                <a:gd name="T72" fmla="*/ 72 w 152"/>
                <a:gd name="T73" fmla="*/ 130 h 136"/>
                <a:gd name="T74" fmla="*/ 65 w 152"/>
                <a:gd name="T75" fmla="*/ 130 h 136"/>
                <a:gd name="T76" fmla="*/ 65 w 152"/>
                <a:gd name="T77" fmla="*/ 124 h 136"/>
                <a:gd name="T78" fmla="*/ 58 w 152"/>
                <a:gd name="T79" fmla="*/ 112 h 136"/>
                <a:gd name="T80" fmla="*/ 50 w 152"/>
                <a:gd name="T81" fmla="*/ 118 h 136"/>
                <a:gd name="T82" fmla="*/ 43 w 152"/>
                <a:gd name="T83" fmla="*/ 118 h 136"/>
                <a:gd name="T84" fmla="*/ 36 w 152"/>
                <a:gd name="T85" fmla="*/ 118 h 136"/>
                <a:gd name="T86" fmla="*/ 29 w 152"/>
                <a:gd name="T87" fmla="*/ 118 h 136"/>
                <a:gd name="T88" fmla="*/ 22 w 152"/>
                <a:gd name="T89" fmla="*/ 112 h 136"/>
                <a:gd name="T90" fmla="*/ 22 w 152"/>
                <a:gd name="T91" fmla="*/ 105 h 136"/>
                <a:gd name="T92" fmla="*/ 22 w 152"/>
                <a:gd name="T93" fmla="*/ 99 h 136"/>
                <a:gd name="T94" fmla="*/ 22 w 152"/>
                <a:gd name="T95" fmla="*/ 93 h 136"/>
                <a:gd name="T96" fmla="*/ 14 w 152"/>
                <a:gd name="T97" fmla="*/ 93 h 136"/>
                <a:gd name="T98" fmla="*/ 7 w 152"/>
                <a:gd name="T99" fmla="*/ 93 h 136"/>
                <a:gd name="T100" fmla="*/ 7 w 152"/>
                <a:gd name="T101" fmla="*/ 93 h 136"/>
                <a:gd name="T102" fmla="*/ 0 w 152"/>
                <a:gd name="T103" fmla="*/ 87 h 136"/>
                <a:gd name="T104" fmla="*/ 0 w 152"/>
                <a:gd name="T105" fmla="*/ 80 h 136"/>
                <a:gd name="T106" fmla="*/ 0 w 152"/>
                <a:gd name="T107" fmla="*/ 74 h 136"/>
                <a:gd name="T108" fmla="*/ 0 w 152"/>
                <a:gd name="T109" fmla="*/ 68 h 136"/>
                <a:gd name="T110" fmla="*/ 7 w 152"/>
                <a:gd name="T111" fmla="*/ 56 h 136"/>
                <a:gd name="T112" fmla="*/ 7 w 152"/>
                <a:gd name="T113" fmla="*/ 56 h 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6">
                  <a:moveTo>
                    <a:pt x="7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4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3" y="24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79" y="6"/>
                  </a:lnTo>
                  <a:lnTo>
                    <a:pt x="94" y="0"/>
                  </a:lnTo>
                  <a:lnTo>
                    <a:pt x="101" y="6"/>
                  </a:lnTo>
                  <a:lnTo>
                    <a:pt x="108" y="6"/>
                  </a:lnTo>
                  <a:lnTo>
                    <a:pt x="116" y="12"/>
                  </a:lnTo>
                  <a:lnTo>
                    <a:pt x="116" y="24"/>
                  </a:lnTo>
                  <a:lnTo>
                    <a:pt x="130" y="24"/>
                  </a:lnTo>
                  <a:lnTo>
                    <a:pt x="137" y="24"/>
                  </a:lnTo>
                  <a:lnTo>
                    <a:pt x="144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49"/>
                  </a:lnTo>
                  <a:lnTo>
                    <a:pt x="144" y="62"/>
                  </a:lnTo>
                  <a:lnTo>
                    <a:pt x="152" y="68"/>
                  </a:lnTo>
                  <a:lnTo>
                    <a:pt x="152" y="80"/>
                  </a:lnTo>
                  <a:lnTo>
                    <a:pt x="152" y="87"/>
                  </a:lnTo>
                  <a:lnTo>
                    <a:pt x="144" y="99"/>
                  </a:lnTo>
                  <a:lnTo>
                    <a:pt x="144" y="105"/>
                  </a:lnTo>
                  <a:lnTo>
                    <a:pt x="137" y="105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1" y="130"/>
                  </a:lnTo>
                  <a:lnTo>
                    <a:pt x="94" y="130"/>
                  </a:lnTo>
                  <a:lnTo>
                    <a:pt x="79" y="136"/>
                  </a:lnTo>
                  <a:lnTo>
                    <a:pt x="72" y="130"/>
                  </a:lnTo>
                  <a:lnTo>
                    <a:pt x="65" y="130"/>
                  </a:lnTo>
                  <a:lnTo>
                    <a:pt x="65" y="124"/>
                  </a:lnTo>
                  <a:lnTo>
                    <a:pt x="58" y="112"/>
                  </a:lnTo>
                  <a:lnTo>
                    <a:pt x="50" y="118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6" name="Freeform 29"/>
            <p:cNvSpPr>
              <a:spLocks/>
            </p:cNvSpPr>
            <p:nvPr/>
          </p:nvSpPr>
          <p:spPr bwMode="auto">
            <a:xfrm>
              <a:off x="3195" y="2957"/>
              <a:ext cx="152" cy="136"/>
            </a:xfrm>
            <a:custGeom>
              <a:avLst/>
              <a:gdLst>
                <a:gd name="T0" fmla="*/ 7 w 152"/>
                <a:gd name="T1" fmla="*/ 56 h 136"/>
                <a:gd name="T2" fmla="*/ 7 w 152"/>
                <a:gd name="T3" fmla="*/ 49 h 136"/>
                <a:gd name="T4" fmla="*/ 7 w 152"/>
                <a:gd name="T5" fmla="*/ 43 h 136"/>
                <a:gd name="T6" fmla="*/ 7 w 152"/>
                <a:gd name="T7" fmla="*/ 37 h 136"/>
                <a:gd name="T8" fmla="*/ 7 w 152"/>
                <a:gd name="T9" fmla="*/ 31 h 136"/>
                <a:gd name="T10" fmla="*/ 14 w 152"/>
                <a:gd name="T11" fmla="*/ 24 h 136"/>
                <a:gd name="T12" fmla="*/ 29 w 152"/>
                <a:gd name="T13" fmla="*/ 18 h 136"/>
                <a:gd name="T14" fmla="*/ 36 w 152"/>
                <a:gd name="T15" fmla="*/ 18 h 136"/>
                <a:gd name="T16" fmla="*/ 43 w 152"/>
                <a:gd name="T17" fmla="*/ 24 h 136"/>
                <a:gd name="T18" fmla="*/ 58 w 152"/>
                <a:gd name="T19" fmla="*/ 12 h 136"/>
                <a:gd name="T20" fmla="*/ 65 w 152"/>
                <a:gd name="T21" fmla="*/ 6 h 136"/>
                <a:gd name="T22" fmla="*/ 79 w 152"/>
                <a:gd name="T23" fmla="*/ 6 h 136"/>
                <a:gd name="T24" fmla="*/ 94 w 152"/>
                <a:gd name="T25" fmla="*/ 0 h 136"/>
                <a:gd name="T26" fmla="*/ 101 w 152"/>
                <a:gd name="T27" fmla="*/ 6 h 136"/>
                <a:gd name="T28" fmla="*/ 108 w 152"/>
                <a:gd name="T29" fmla="*/ 6 h 136"/>
                <a:gd name="T30" fmla="*/ 116 w 152"/>
                <a:gd name="T31" fmla="*/ 12 h 136"/>
                <a:gd name="T32" fmla="*/ 116 w 152"/>
                <a:gd name="T33" fmla="*/ 24 h 136"/>
                <a:gd name="T34" fmla="*/ 130 w 152"/>
                <a:gd name="T35" fmla="*/ 24 h 136"/>
                <a:gd name="T36" fmla="*/ 137 w 152"/>
                <a:gd name="T37" fmla="*/ 24 h 136"/>
                <a:gd name="T38" fmla="*/ 144 w 152"/>
                <a:gd name="T39" fmla="*/ 31 h 136"/>
                <a:gd name="T40" fmla="*/ 152 w 152"/>
                <a:gd name="T41" fmla="*/ 37 h 136"/>
                <a:gd name="T42" fmla="*/ 152 w 152"/>
                <a:gd name="T43" fmla="*/ 43 h 136"/>
                <a:gd name="T44" fmla="*/ 152 w 152"/>
                <a:gd name="T45" fmla="*/ 49 h 136"/>
                <a:gd name="T46" fmla="*/ 144 w 152"/>
                <a:gd name="T47" fmla="*/ 62 h 136"/>
                <a:gd name="T48" fmla="*/ 152 w 152"/>
                <a:gd name="T49" fmla="*/ 68 h 136"/>
                <a:gd name="T50" fmla="*/ 152 w 152"/>
                <a:gd name="T51" fmla="*/ 80 h 136"/>
                <a:gd name="T52" fmla="*/ 152 w 152"/>
                <a:gd name="T53" fmla="*/ 87 h 136"/>
                <a:gd name="T54" fmla="*/ 144 w 152"/>
                <a:gd name="T55" fmla="*/ 99 h 136"/>
                <a:gd name="T56" fmla="*/ 144 w 152"/>
                <a:gd name="T57" fmla="*/ 105 h 136"/>
                <a:gd name="T58" fmla="*/ 137 w 152"/>
                <a:gd name="T59" fmla="*/ 105 h 136"/>
                <a:gd name="T60" fmla="*/ 130 w 152"/>
                <a:gd name="T61" fmla="*/ 112 h 136"/>
                <a:gd name="T62" fmla="*/ 123 w 152"/>
                <a:gd name="T63" fmla="*/ 112 h 136"/>
                <a:gd name="T64" fmla="*/ 116 w 152"/>
                <a:gd name="T65" fmla="*/ 124 h 136"/>
                <a:gd name="T66" fmla="*/ 101 w 152"/>
                <a:gd name="T67" fmla="*/ 130 h 136"/>
                <a:gd name="T68" fmla="*/ 94 w 152"/>
                <a:gd name="T69" fmla="*/ 130 h 136"/>
                <a:gd name="T70" fmla="*/ 79 w 152"/>
                <a:gd name="T71" fmla="*/ 136 h 136"/>
                <a:gd name="T72" fmla="*/ 72 w 152"/>
                <a:gd name="T73" fmla="*/ 130 h 136"/>
                <a:gd name="T74" fmla="*/ 65 w 152"/>
                <a:gd name="T75" fmla="*/ 130 h 136"/>
                <a:gd name="T76" fmla="*/ 65 w 152"/>
                <a:gd name="T77" fmla="*/ 124 h 136"/>
                <a:gd name="T78" fmla="*/ 58 w 152"/>
                <a:gd name="T79" fmla="*/ 112 h 136"/>
                <a:gd name="T80" fmla="*/ 50 w 152"/>
                <a:gd name="T81" fmla="*/ 118 h 136"/>
                <a:gd name="T82" fmla="*/ 43 w 152"/>
                <a:gd name="T83" fmla="*/ 118 h 136"/>
                <a:gd name="T84" fmla="*/ 36 w 152"/>
                <a:gd name="T85" fmla="*/ 118 h 136"/>
                <a:gd name="T86" fmla="*/ 29 w 152"/>
                <a:gd name="T87" fmla="*/ 118 h 136"/>
                <a:gd name="T88" fmla="*/ 22 w 152"/>
                <a:gd name="T89" fmla="*/ 112 h 136"/>
                <a:gd name="T90" fmla="*/ 22 w 152"/>
                <a:gd name="T91" fmla="*/ 105 h 136"/>
                <a:gd name="T92" fmla="*/ 22 w 152"/>
                <a:gd name="T93" fmla="*/ 99 h 136"/>
                <a:gd name="T94" fmla="*/ 22 w 152"/>
                <a:gd name="T95" fmla="*/ 93 h 136"/>
                <a:gd name="T96" fmla="*/ 14 w 152"/>
                <a:gd name="T97" fmla="*/ 93 h 136"/>
                <a:gd name="T98" fmla="*/ 7 w 152"/>
                <a:gd name="T99" fmla="*/ 93 h 136"/>
                <a:gd name="T100" fmla="*/ 7 w 152"/>
                <a:gd name="T101" fmla="*/ 93 h 136"/>
                <a:gd name="T102" fmla="*/ 0 w 152"/>
                <a:gd name="T103" fmla="*/ 87 h 136"/>
                <a:gd name="T104" fmla="*/ 0 w 152"/>
                <a:gd name="T105" fmla="*/ 80 h 136"/>
                <a:gd name="T106" fmla="*/ 0 w 152"/>
                <a:gd name="T107" fmla="*/ 74 h 136"/>
                <a:gd name="T108" fmla="*/ 0 w 152"/>
                <a:gd name="T109" fmla="*/ 68 h 136"/>
                <a:gd name="T110" fmla="*/ 7 w 152"/>
                <a:gd name="T111" fmla="*/ 56 h 1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6">
                  <a:moveTo>
                    <a:pt x="7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4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3" y="24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79" y="6"/>
                  </a:lnTo>
                  <a:lnTo>
                    <a:pt x="94" y="0"/>
                  </a:lnTo>
                  <a:lnTo>
                    <a:pt x="101" y="6"/>
                  </a:lnTo>
                  <a:lnTo>
                    <a:pt x="108" y="6"/>
                  </a:lnTo>
                  <a:lnTo>
                    <a:pt x="116" y="12"/>
                  </a:lnTo>
                  <a:lnTo>
                    <a:pt x="116" y="24"/>
                  </a:lnTo>
                  <a:lnTo>
                    <a:pt x="130" y="24"/>
                  </a:lnTo>
                  <a:lnTo>
                    <a:pt x="137" y="24"/>
                  </a:lnTo>
                  <a:lnTo>
                    <a:pt x="144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49"/>
                  </a:lnTo>
                  <a:lnTo>
                    <a:pt x="144" y="62"/>
                  </a:lnTo>
                  <a:lnTo>
                    <a:pt x="152" y="68"/>
                  </a:lnTo>
                  <a:lnTo>
                    <a:pt x="152" y="80"/>
                  </a:lnTo>
                  <a:lnTo>
                    <a:pt x="152" y="87"/>
                  </a:lnTo>
                  <a:lnTo>
                    <a:pt x="144" y="99"/>
                  </a:lnTo>
                  <a:lnTo>
                    <a:pt x="144" y="105"/>
                  </a:lnTo>
                  <a:lnTo>
                    <a:pt x="137" y="105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1" y="130"/>
                  </a:lnTo>
                  <a:lnTo>
                    <a:pt x="94" y="130"/>
                  </a:lnTo>
                  <a:lnTo>
                    <a:pt x="79" y="136"/>
                  </a:lnTo>
                  <a:lnTo>
                    <a:pt x="72" y="130"/>
                  </a:lnTo>
                  <a:lnTo>
                    <a:pt x="65" y="130"/>
                  </a:lnTo>
                  <a:lnTo>
                    <a:pt x="65" y="124"/>
                  </a:lnTo>
                  <a:lnTo>
                    <a:pt x="58" y="112"/>
                  </a:lnTo>
                  <a:lnTo>
                    <a:pt x="50" y="118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7" name="Freeform 30"/>
            <p:cNvSpPr>
              <a:spLocks/>
            </p:cNvSpPr>
            <p:nvPr/>
          </p:nvSpPr>
          <p:spPr bwMode="auto">
            <a:xfrm>
              <a:off x="3296" y="2832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0 w 152"/>
                <a:gd name="T3" fmla="*/ 50 h 131"/>
                <a:gd name="T4" fmla="*/ 0 w 152"/>
                <a:gd name="T5" fmla="*/ 44 h 131"/>
                <a:gd name="T6" fmla="*/ 7 w 152"/>
                <a:gd name="T7" fmla="*/ 37 h 131"/>
                <a:gd name="T8" fmla="*/ 7 w 152"/>
                <a:gd name="T9" fmla="*/ 25 h 131"/>
                <a:gd name="T10" fmla="*/ 15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8 w 152"/>
                <a:gd name="T19" fmla="*/ 13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8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7 w 152"/>
                <a:gd name="T37" fmla="*/ 25 h 131"/>
                <a:gd name="T38" fmla="*/ 145 w 152"/>
                <a:gd name="T39" fmla="*/ 31 h 131"/>
                <a:gd name="T40" fmla="*/ 152 w 152"/>
                <a:gd name="T41" fmla="*/ 37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62 h 131"/>
                <a:gd name="T48" fmla="*/ 152 w 152"/>
                <a:gd name="T49" fmla="*/ 69 h 131"/>
                <a:gd name="T50" fmla="*/ 152 w 152"/>
                <a:gd name="T51" fmla="*/ 81 h 131"/>
                <a:gd name="T52" fmla="*/ 152 w 152"/>
                <a:gd name="T53" fmla="*/ 87 h 131"/>
                <a:gd name="T54" fmla="*/ 145 w 152"/>
                <a:gd name="T55" fmla="*/ 100 h 131"/>
                <a:gd name="T56" fmla="*/ 145 w 152"/>
                <a:gd name="T57" fmla="*/ 100 h 131"/>
                <a:gd name="T58" fmla="*/ 137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25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25 h 131"/>
                <a:gd name="T78" fmla="*/ 58 w 152"/>
                <a:gd name="T79" fmla="*/ 112 h 131"/>
                <a:gd name="T80" fmla="*/ 51 w 152"/>
                <a:gd name="T81" fmla="*/ 118 h 131"/>
                <a:gd name="T82" fmla="*/ 36 w 152"/>
                <a:gd name="T83" fmla="*/ 118 h 131"/>
                <a:gd name="T84" fmla="*/ 29 w 152"/>
                <a:gd name="T85" fmla="*/ 118 h 131"/>
                <a:gd name="T86" fmla="*/ 29 w 152"/>
                <a:gd name="T87" fmla="*/ 112 h 131"/>
                <a:gd name="T88" fmla="*/ 22 w 152"/>
                <a:gd name="T89" fmla="*/ 112 h 131"/>
                <a:gd name="T90" fmla="*/ 22 w 152"/>
                <a:gd name="T91" fmla="*/ 106 h 131"/>
                <a:gd name="T92" fmla="*/ 22 w 152"/>
                <a:gd name="T93" fmla="*/ 100 h 131"/>
                <a:gd name="T94" fmla="*/ 22 w 152"/>
                <a:gd name="T95" fmla="*/ 93 h 131"/>
                <a:gd name="T96" fmla="*/ 15 w 152"/>
                <a:gd name="T97" fmla="*/ 93 h 131"/>
                <a:gd name="T98" fmla="*/ 7 w 152"/>
                <a:gd name="T99" fmla="*/ 93 h 131"/>
                <a:gd name="T100" fmla="*/ 0 w 152"/>
                <a:gd name="T101" fmla="*/ 93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2 h 131"/>
                <a:gd name="T110" fmla="*/ 7 w 152"/>
                <a:gd name="T111" fmla="*/ 56 h 131"/>
                <a:gd name="T112" fmla="*/ 7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0" y="50"/>
                  </a:lnTo>
                  <a:lnTo>
                    <a:pt x="0" y="44"/>
                  </a:lnTo>
                  <a:lnTo>
                    <a:pt x="7" y="37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8" y="13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8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7" y="25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62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100"/>
                  </a:lnTo>
                  <a:lnTo>
                    <a:pt x="137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5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25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9" y="112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2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8" name="Freeform 31"/>
            <p:cNvSpPr>
              <a:spLocks/>
            </p:cNvSpPr>
            <p:nvPr/>
          </p:nvSpPr>
          <p:spPr bwMode="auto">
            <a:xfrm>
              <a:off x="3296" y="2832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0 w 152"/>
                <a:gd name="T3" fmla="*/ 50 h 131"/>
                <a:gd name="T4" fmla="*/ 0 w 152"/>
                <a:gd name="T5" fmla="*/ 44 h 131"/>
                <a:gd name="T6" fmla="*/ 7 w 152"/>
                <a:gd name="T7" fmla="*/ 37 h 131"/>
                <a:gd name="T8" fmla="*/ 7 w 152"/>
                <a:gd name="T9" fmla="*/ 25 h 131"/>
                <a:gd name="T10" fmla="*/ 15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8 w 152"/>
                <a:gd name="T19" fmla="*/ 13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8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7 w 152"/>
                <a:gd name="T37" fmla="*/ 25 h 131"/>
                <a:gd name="T38" fmla="*/ 145 w 152"/>
                <a:gd name="T39" fmla="*/ 31 h 131"/>
                <a:gd name="T40" fmla="*/ 152 w 152"/>
                <a:gd name="T41" fmla="*/ 37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62 h 131"/>
                <a:gd name="T48" fmla="*/ 152 w 152"/>
                <a:gd name="T49" fmla="*/ 69 h 131"/>
                <a:gd name="T50" fmla="*/ 152 w 152"/>
                <a:gd name="T51" fmla="*/ 81 h 131"/>
                <a:gd name="T52" fmla="*/ 152 w 152"/>
                <a:gd name="T53" fmla="*/ 87 h 131"/>
                <a:gd name="T54" fmla="*/ 145 w 152"/>
                <a:gd name="T55" fmla="*/ 100 h 131"/>
                <a:gd name="T56" fmla="*/ 145 w 152"/>
                <a:gd name="T57" fmla="*/ 100 h 131"/>
                <a:gd name="T58" fmla="*/ 137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25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25 h 131"/>
                <a:gd name="T78" fmla="*/ 58 w 152"/>
                <a:gd name="T79" fmla="*/ 112 h 131"/>
                <a:gd name="T80" fmla="*/ 51 w 152"/>
                <a:gd name="T81" fmla="*/ 118 h 131"/>
                <a:gd name="T82" fmla="*/ 36 w 152"/>
                <a:gd name="T83" fmla="*/ 118 h 131"/>
                <a:gd name="T84" fmla="*/ 29 w 152"/>
                <a:gd name="T85" fmla="*/ 118 h 131"/>
                <a:gd name="T86" fmla="*/ 29 w 152"/>
                <a:gd name="T87" fmla="*/ 112 h 131"/>
                <a:gd name="T88" fmla="*/ 22 w 152"/>
                <a:gd name="T89" fmla="*/ 112 h 131"/>
                <a:gd name="T90" fmla="*/ 22 w 152"/>
                <a:gd name="T91" fmla="*/ 106 h 131"/>
                <a:gd name="T92" fmla="*/ 22 w 152"/>
                <a:gd name="T93" fmla="*/ 100 h 131"/>
                <a:gd name="T94" fmla="*/ 22 w 152"/>
                <a:gd name="T95" fmla="*/ 93 h 131"/>
                <a:gd name="T96" fmla="*/ 15 w 152"/>
                <a:gd name="T97" fmla="*/ 93 h 131"/>
                <a:gd name="T98" fmla="*/ 7 w 152"/>
                <a:gd name="T99" fmla="*/ 93 h 131"/>
                <a:gd name="T100" fmla="*/ 0 w 152"/>
                <a:gd name="T101" fmla="*/ 93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2 h 131"/>
                <a:gd name="T110" fmla="*/ 7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0" y="50"/>
                  </a:lnTo>
                  <a:lnTo>
                    <a:pt x="0" y="44"/>
                  </a:lnTo>
                  <a:lnTo>
                    <a:pt x="7" y="37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8" y="13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8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7" y="25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62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100"/>
                  </a:lnTo>
                  <a:lnTo>
                    <a:pt x="137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5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25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9" y="112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2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09" name="Freeform 32"/>
            <p:cNvSpPr>
              <a:spLocks/>
            </p:cNvSpPr>
            <p:nvPr/>
          </p:nvSpPr>
          <p:spPr bwMode="auto">
            <a:xfrm>
              <a:off x="3404" y="2751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38 h 131"/>
                <a:gd name="T6" fmla="*/ 8 w 152"/>
                <a:gd name="T7" fmla="*/ 31 h 131"/>
                <a:gd name="T8" fmla="*/ 8 w 152"/>
                <a:gd name="T9" fmla="*/ 25 h 131"/>
                <a:gd name="T10" fmla="*/ 15 w 152"/>
                <a:gd name="T11" fmla="*/ 19 h 131"/>
                <a:gd name="T12" fmla="*/ 22 w 152"/>
                <a:gd name="T13" fmla="*/ 19 h 131"/>
                <a:gd name="T14" fmla="*/ 37 w 152"/>
                <a:gd name="T15" fmla="*/ 19 h 131"/>
                <a:gd name="T16" fmla="*/ 44 w 152"/>
                <a:gd name="T17" fmla="*/ 19 h 131"/>
                <a:gd name="T18" fmla="*/ 51 w 152"/>
                <a:gd name="T19" fmla="*/ 13 h 131"/>
                <a:gd name="T20" fmla="*/ 66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2 w 152"/>
                <a:gd name="T27" fmla="*/ 0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1 w 152"/>
                <a:gd name="T35" fmla="*/ 19 h 131"/>
                <a:gd name="T36" fmla="*/ 138 w 152"/>
                <a:gd name="T37" fmla="*/ 19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45 w 152"/>
                <a:gd name="T53" fmla="*/ 87 h 131"/>
                <a:gd name="T54" fmla="*/ 145 w 152"/>
                <a:gd name="T55" fmla="*/ 94 h 131"/>
                <a:gd name="T56" fmla="*/ 138 w 152"/>
                <a:gd name="T57" fmla="*/ 100 h 131"/>
                <a:gd name="T58" fmla="*/ 131 w 152"/>
                <a:gd name="T59" fmla="*/ 106 h 131"/>
                <a:gd name="T60" fmla="*/ 131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3 w 152"/>
                <a:gd name="T73" fmla="*/ 131 h 131"/>
                <a:gd name="T74" fmla="*/ 66 w 152"/>
                <a:gd name="T75" fmla="*/ 125 h 131"/>
                <a:gd name="T76" fmla="*/ 58 w 152"/>
                <a:gd name="T77" fmla="*/ 118 h 131"/>
                <a:gd name="T78" fmla="*/ 58 w 152"/>
                <a:gd name="T79" fmla="*/ 112 h 131"/>
                <a:gd name="T80" fmla="*/ 51 w 152"/>
                <a:gd name="T81" fmla="*/ 112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2 w 152"/>
                <a:gd name="T95" fmla="*/ 87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0 w 152"/>
                <a:gd name="T109" fmla="*/ 62 h 131"/>
                <a:gd name="T110" fmla="*/ 8 w 152"/>
                <a:gd name="T111" fmla="*/ 50 h 131"/>
                <a:gd name="T112" fmla="*/ 8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38"/>
                  </a:lnTo>
                  <a:lnTo>
                    <a:pt x="8" y="31"/>
                  </a:lnTo>
                  <a:lnTo>
                    <a:pt x="8" y="25"/>
                  </a:lnTo>
                  <a:lnTo>
                    <a:pt x="15" y="19"/>
                  </a:lnTo>
                  <a:lnTo>
                    <a:pt x="22" y="19"/>
                  </a:lnTo>
                  <a:lnTo>
                    <a:pt x="37" y="19"/>
                  </a:lnTo>
                  <a:lnTo>
                    <a:pt x="44" y="19"/>
                  </a:lnTo>
                  <a:lnTo>
                    <a:pt x="51" y="13"/>
                  </a:lnTo>
                  <a:lnTo>
                    <a:pt x="66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8" y="100"/>
                  </a:lnTo>
                  <a:lnTo>
                    <a:pt x="131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6" y="125"/>
                  </a:lnTo>
                  <a:lnTo>
                    <a:pt x="58" y="118"/>
                  </a:lnTo>
                  <a:lnTo>
                    <a:pt x="58" y="112"/>
                  </a:lnTo>
                  <a:lnTo>
                    <a:pt x="51" y="112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2" y="87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8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8" y="50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0" name="Freeform 33"/>
            <p:cNvSpPr>
              <a:spLocks/>
            </p:cNvSpPr>
            <p:nvPr/>
          </p:nvSpPr>
          <p:spPr bwMode="auto">
            <a:xfrm>
              <a:off x="3404" y="2751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38 h 131"/>
                <a:gd name="T6" fmla="*/ 8 w 152"/>
                <a:gd name="T7" fmla="*/ 31 h 131"/>
                <a:gd name="T8" fmla="*/ 8 w 152"/>
                <a:gd name="T9" fmla="*/ 25 h 131"/>
                <a:gd name="T10" fmla="*/ 15 w 152"/>
                <a:gd name="T11" fmla="*/ 19 h 131"/>
                <a:gd name="T12" fmla="*/ 22 w 152"/>
                <a:gd name="T13" fmla="*/ 19 h 131"/>
                <a:gd name="T14" fmla="*/ 37 w 152"/>
                <a:gd name="T15" fmla="*/ 19 h 131"/>
                <a:gd name="T16" fmla="*/ 44 w 152"/>
                <a:gd name="T17" fmla="*/ 19 h 131"/>
                <a:gd name="T18" fmla="*/ 51 w 152"/>
                <a:gd name="T19" fmla="*/ 13 h 131"/>
                <a:gd name="T20" fmla="*/ 66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2 w 152"/>
                <a:gd name="T27" fmla="*/ 0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1 w 152"/>
                <a:gd name="T35" fmla="*/ 19 h 131"/>
                <a:gd name="T36" fmla="*/ 138 w 152"/>
                <a:gd name="T37" fmla="*/ 19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45 w 152"/>
                <a:gd name="T53" fmla="*/ 87 h 131"/>
                <a:gd name="T54" fmla="*/ 145 w 152"/>
                <a:gd name="T55" fmla="*/ 94 h 131"/>
                <a:gd name="T56" fmla="*/ 138 w 152"/>
                <a:gd name="T57" fmla="*/ 100 h 131"/>
                <a:gd name="T58" fmla="*/ 131 w 152"/>
                <a:gd name="T59" fmla="*/ 106 h 131"/>
                <a:gd name="T60" fmla="*/ 131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3 w 152"/>
                <a:gd name="T73" fmla="*/ 131 h 131"/>
                <a:gd name="T74" fmla="*/ 66 w 152"/>
                <a:gd name="T75" fmla="*/ 125 h 131"/>
                <a:gd name="T76" fmla="*/ 58 w 152"/>
                <a:gd name="T77" fmla="*/ 118 h 131"/>
                <a:gd name="T78" fmla="*/ 58 w 152"/>
                <a:gd name="T79" fmla="*/ 112 h 131"/>
                <a:gd name="T80" fmla="*/ 51 w 152"/>
                <a:gd name="T81" fmla="*/ 112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2 w 152"/>
                <a:gd name="T95" fmla="*/ 87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0 w 152"/>
                <a:gd name="T109" fmla="*/ 62 h 131"/>
                <a:gd name="T110" fmla="*/ 8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38"/>
                  </a:lnTo>
                  <a:lnTo>
                    <a:pt x="8" y="31"/>
                  </a:lnTo>
                  <a:lnTo>
                    <a:pt x="8" y="25"/>
                  </a:lnTo>
                  <a:lnTo>
                    <a:pt x="15" y="19"/>
                  </a:lnTo>
                  <a:lnTo>
                    <a:pt x="22" y="19"/>
                  </a:lnTo>
                  <a:lnTo>
                    <a:pt x="37" y="19"/>
                  </a:lnTo>
                  <a:lnTo>
                    <a:pt x="44" y="19"/>
                  </a:lnTo>
                  <a:lnTo>
                    <a:pt x="51" y="13"/>
                  </a:lnTo>
                  <a:lnTo>
                    <a:pt x="66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8" y="100"/>
                  </a:lnTo>
                  <a:lnTo>
                    <a:pt x="131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6" y="125"/>
                  </a:lnTo>
                  <a:lnTo>
                    <a:pt x="58" y="118"/>
                  </a:lnTo>
                  <a:lnTo>
                    <a:pt x="58" y="112"/>
                  </a:lnTo>
                  <a:lnTo>
                    <a:pt x="51" y="112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2" y="87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8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8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1" name="Freeform 34"/>
            <p:cNvSpPr>
              <a:spLocks/>
            </p:cNvSpPr>
            <p:nvPr/>
          </p:nvSpPr>
          <p:spPr bwMode="auto">
            <a:xfrm>
              <a:off x="3354" y="2627"/>
              <a:ext cx="152" cy="130"/>
            </a:xfrm>
            <a:custGeom>
              <a:avLst/>
              <a:gdLst>
                <a:gd name="T0" fmla="*/ 14 w 152"/>
                <a:gd name="T1" fmla="*/ 50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2 w 152"/>
                <a:gd name="T11" fmla="*/ 18 h 130"/>
                <a:gd name="T12" fmla="*/ 29 w 152"/>
                <a:gd name="T13" fmla="*/ 18 h 130"/>
                <a:gd name="T14" fmla="*/ 36 w 152"/>
                <a:gd name="T15" fmla="*/ 18 h 130"/>
                <a:gd name="T16" fmla="*/ 50 w 152"/>
                <a:gd name="T17" fmla="*/ 18 h 130"/>
                <a:gd name="T18" fmla="*/ 58 w 152"/>
                <a:gd name="T19" fmla="*/ 12 h 130"/>
                <a:gd name="T20" fmla="*/ 72 w 152"/>
                <a:gd name="T21" fmla="*/ 6 h 130"/>
                <a:gd name="T22" fmla="*/ 87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16 w 152"/>
                <a:gd name="T29" fmla="*/ 6 h 130"/>
                <a:gd name="T30" fmla="*/ 123 w 152"/>
                <a:gd name="T31" fmla="*/ 12 h 130"/>
                <a:gd name="T32" fmla="*/ 123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52 w 152"/>
                <a:gd name="T39" fmla="*/ 31 h 130"/>
                <a:gd name="T40" fmla="*/ 152 w 152"/>
                <a:gd name="T41" fmla="*/ 37 h 130"/>
                <a:gd name="T42" fmla="*/ 152 w 152"/>
                <a:gd name="T43" fmla="*/ 43 h 130"/>
                <a:gd name="T44" fmla="*/ 152 w 152"/>
                <a:gd name="T45" fmla="*/ 50 h 130"/>
                <a:gd name="T46" fmla="*/ 152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52 w 152"/>
                <a:gd name="T53" fmla="*/ 87 h 130"/>
                <a:gd name="T54" fmla="*/ 152 w 152"/>
                <a:gd name="T55" fmla="*/ 93 h 130"/>
                <a:gd name="T56" fmla="*/ 144 w 152"/>
                <a:gd name="T57" fmla="*/ 99 h 130"/>
                <a:gd name="T58" fmla="*/ 137 w 152"/>
                <a:gd name="T59" fmla="*/ 106 h 130"/>
                <a:gd name="T60" fmla="*/ 130 w 152"/>
                <a:gd name="T61" fmla="*/ 106 h 130"/>
                <a:gd name="T62" fmla="*/ 123 w 152"/>
                <a:gd name="T63" fmla="*/ 106 h 130"/>
                <a:gd name="T64" fmla="*/ 116 w 152"/>
                <a:gd name="T65" fmla="*/ 118 h 130"/>
                <a:gd name="T66" fmla="*/ 108 w 152"/>
                <a:gd name="T67" fmla="*/ 124 h 130"/>
                <a:gd name="T68" fmla="*/ 94 w 152"/>
                <a:gd name="T69" fmla="*/ 130 h 130"/>
                <a:gd name="T70" fmla="*/ 87 w 152"/>
                <a:gd name="T71" fmla="*/ 130 h 130"/>
                <a:gd name="T72" fmla="*/ 79 w 152"/>
                <a:gd name="T73" fmla="*/ 130 h 130"/>
                <a:gd name="T74" fmla="*/ 72 w 152"/>
                <a:gd name="T75" fmla="*/ 124 h 130"/>
                <a:gd name="T76" fmla="*/ 65 w 152"/>
                <a:gd name="T77" fmla="*/ 118 h 130"/>
                <a:gd name="T78" fmla="*/ 65 w 152"/>
                <a:gd name="T79" fmla="*/ 112 h 130"/>
                <a:gd name="T80" fmla="*/ 58 w 152"/>
                <a:gd name="T81" fmla="*/ 112 h 130"/>
                <a:gd name="T82" fmla="*/ 43 w 152"/>
                <a:gd name="T83" fmla="*/ 118 h 130"/>
                <a:gd name="T84" fmla="*/ 36 w 152"/>
                <a:gd name="T85" fmla="*/ 112 h 130"/>
                <a:gd name="T86" fmla="*/ 29 w 152"/>
                <a:gd name="T87" fmla="*/ 112 h 130"/>
                <a:gd name="T88" fmla="*/ 29 w 152"/>
                <a:gd name="T89" fmla="*/ 106 h 130"/>
                <a:gd name="T90" fmla="*/ 22 w 152"/>
                <a:gd name="T91" fmla="*/ 99 h 130"/>
                <a:gd name="T92" fmla="*/ 22 w 152"/>
                <a:gd name="T93" fmla="*/ 93 h 130"/>
                <a:gd name="T94" fmla="*/ 29 w 152"/>
                <a:gd name="T95" fmla="*/ 87 h 130"/>
                <a:gd name="T96" fmla="*/ 22 w 152"/>
                <a:gd name="T97" fmla="*/ 93 h 130"/>
                <a:gd name="T98" fmla="*/ 14 w 152"/>
                <a:gd name="T99" fmla="*/ 93 h 130"/>
                <a:gd name="T100" fmla="*/ 7 w 152"/>
                <a:gd name="T101" fmla="*/ 87 h 130"/>
                <a:gd name="T102" fmla="*/ 0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62 h 130"/>
                <a:gd name="T110" fmla="*/ 14 w 152"/>
                <a:gd name="T111" fmla="*/ 50 h 130"/>
                <a:gd name="T112" fmla="*/ 14 w 152"/>
                <a:gd name="T113" fmla="*/ 50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0">
                  <a:moveTo>
                    <a:pt x="14" y="50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8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50" y="18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23" y="12"/>
                  </a:lnTo>
                  <a:lnTo>
                    <a:pt x="123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52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4"/>
                  </a:lnTo>
                  <a:lnTo>
                    <a:pt x="94" y="130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2" name="Freeform 35"/>
            <p:cNvSpPr>
              <a:spLocks/>
            </p:cNvSpPr>
            <p:nvPr/>
          </p:nvSpPr>
          <p:spPr bwMode="auto">
            <a:xfrm>
              <a:off x="3354" y="2627"/>
              <a:ext cx="152" cy="130"/>
            </a:xfrm>
            <a:custGeom>
              <a:avLst/>
              <a:gdLst>
                <a:gd name="T0" fmla="*/ 14 w 152"/>
                <a:gd name="T1" fmla="*/ 50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2 w 152"/>
                <a:gd name="T11" fmla="*/ 18 h 130"/>
                <a:gd name="T12" fmla="*/ 29 w 152"/>
                <a:gd name="T13" fmla="*/ 18 h 130"/>
                <a:gd name="T14" fmla="*/ 36 w 152"/>
                <a:gd name="T15" fmla="*/ 18 h 130"/>
                <a:gd name="T16" fmla="*/ 50 w 152"/>
                <a:gd name="T17" fmla="*/ 18 h 130"/>
                <a:gd name="T18" fmla="*/ 58 w 152"/>
                <a:gd name="T19" fmla="*/ 12 h 130"/>
                <a:gd name="T20" fmla="*/ 72 w 152"/>
                <a:gd name="T21" fmla="*/ 6 h 130"/>
                <a:gd name="T22" fmla="*/ 87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16 w 152"/>
                <a:gd name="T29" fmla="*/ 6 h 130"/>
                <a:gd name="T30" fmla="*/ 123 w 152"/>
                <a:gd name="T31" fmla="*/ 12 h 130"/>
                <a:gd name="T32" fmla="*/ 123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52 w 152"/>
                <a:gd name="T39" fmla="*/ 31 h 130"/>
                <a:gd name="T40" fmla="*/ 152 w 152"/>
                <a:gd name="T41" fmla="*/ 37 h 130"/>
                <a:gd name="T42" fmla="*/ 152 w 152"/>
                <a:gd name="T43" fmla="*/ 43 h 130"/>
                <a:gd name="T44" fmla="*/ 152 w 152"/>
                <a:gd name="T45" fmla="*/ 50 h 130"/>
                <a:gd name="T46" fmla="*/ 152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52 w 152"/>
                <a:gd name="T53" fmla="*/ 87 h 130"/>
                <a:gd name="T54" fmla="*/ 152 w 152"/>
                <a:gd name="T55" fmla="*/ 93 h 130"/>
                <a:gd name="T56" fmla="*/ 144 w 152"/>
                <a:gd name="T57" fmla="*/ 99 h 130"/>
                <a:gd name="T58" fmla="*/ 137 w 152"/>
                <a:gd name="T59" fmla="*/ 106 h 130"/>
                <a:gd name="T60" fmla="*/ 130 w 152"/>
                <a:gd name="T61" fmla="*/ 106 h 130"/>
                <a:gd name="T62" fmla="*/ 123 w 152"/>
                <a:gd name="T63" fmla="*/ 106 h 130"/>
                <a:gd name="T64" fmla="*/ 116 w 152"/>
                <a:gd name="T65" fmla="*/ 118 h 130"/>
                <a:gd name="T66" fmla="*/ 108 w 152"/>
                <a:gd name="T67" fmla="*/ 124 h 130"/>
                <a:gd name="T68" fmla="*/ 94 w 152"/>
                <a:gd name="T69" fmla="*/ 130 h 130"/>
                <a:gd name="T70" fmla="*/ 87 w 152"/>
                <a:gd name="T71" fmla="*/ 130 h 130"/>
                <a:gd name="T72" fmla="*/ 79 w 152"/>
                <a:gd name="T73" fmla="*/ 130 h 130"/>
                <a:gd name="T74" fmla="*/ 72 w 152"/>
                <a:gd name="T75" fmla="*/ 124 h 130"/>
                <a:gd name="T76" fmla="*/ 65 w 152"/>
                <a:gd name="T77" fmla="*/ 118 h 130"/>
                <a:gd name="T78" fmla="*/ 65 w 152"/>
                <a:gd name="T79" fmla="*/ 112 h 130"/>
                <a:gd name="T80" fmla="*/ 58 w 152"/>
                <a:gd name="T81" fmla="*/ 112 h 130"/>
                <a:gd name="T82" fmla="*/ 43 w 152"/>
                <a:gd name="T83" fmla="*/ 118 h 130"/>
                <a:gd name="T84" fmla="*/ 36 w 152"/>
                <a:gd name="T85" fmla="*/ 112 h 130"/>
                <a:gd name="T86" fmla="*/ 29 w 152"/>
                <a:gd name="T87" fmla="*/ 112 h 130"/>
                <a:gd name="T88" fmla="*/ 29 w 152"/>
                <a:gd name="T89" fmla="*/ 106 h 130"/>
                <a:gd name="T90" fmla="*/ 22 w 152"/>
                <a:gd name="T91" fmla="*/ 99 h 130"/>
                <a:gd name="T92" fmla="*/ 22 w 152"/>
                <a:gd name="T93" fmla="*/ 93 h 130"/>
                <a:gd name="T94" fmla="*/ 29 w 152"/>
                <a:gd name="T95" fmla="*/ 87 h 130"/>
                <a:gd name="T96" fmla="*/ 22 w 152"/>
                <a:gd name="T97" fmla="*/ 93 h 130"/>
                <a:gd name="T98" fmla="*/ 14 w 152"/>
                <a:gd name="T99" fmla="*/ 93 h 130"/>
                <a:gd name="T100" fmla="*/ 7 w 152"/>
                <a:gd name="T101" fmla="*/ 87 h 130"/>
                <a:gd name="T102" fmla="*/ 0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62 h 130"/>
                <a:gd name="T110" fmla="*/ 14 w 152"/>
                <a:gd name="T111" fmla="*/ 50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0">
                  <a:moveTo>
                    <a:pt x="14" y="50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8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50" y="18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23" y="12"/>
                  </a:lnTo>
                  <a:lnTo>
                    <a:pt x="123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52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4"/>
                  </a:lnTo>
                  <a:lnTo>
                    <a:pt x="94" y="130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3" name="Freeform 36"/>
            <p:cNvSpPr>
              <a:spLocks/>
            </p:cNvSpPr>
            <p:nvPr/>
          </p:nvSpPr>
          <p:spPr bwMode="auto">
            <a:xfrm>
              <a:off x="2877" y="2372"/>
              <a:ext cx="152" cy="130"/>
            </a:xfrm>
            <a:custGeom>
              <a:avLst/>
              <a:gdLst>
                <a:gd name="T0" fmla="*/ 14 w 152"/>
                <a:gd name="T1" fmla="*/ 49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1 w 152"/>
                <a:gd name="T11" fmla="*/ 18 h 130"/>
                <a:gd name="T12" fmla="*/ 29 w 152"/>
                <a:gd name="T13" fmla="*/ 12 h 130"/>
                <a:gd name="T14" fmla="*/ 36 w 152"/>
                <a:gd name="T15" fmla="*/ 12 h 130"/>
                <a:gd name="T16" fmla="*/ 50 w 152"/>
                <a:gd name="T17" fmla="*/ 18 h 130"/>
                <a:gd name="T18" fmla="*/ 58 w 152"/>
                <a:gd name="T19" fmla="*/ 6 h 130"/>
                <a:gd name="T20" fmla="*/ 72 w 152"/>
                <a:gd name="T21" fmla="*/ 0 h 130"/>
                <a:gd name="T22" fmla="*/ 87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15 w 152"/>
                <a:gd name="T29" fmla="*/ 0 h 130"/>
                <a:gd name="T30" fmla="*/ 115 w 152"/>
                <a:gd name="T31" fmla="*/ 12 h 130"/>
                <a:gd name="T32" fmla="*/ 115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52 w 152"/>
                <a:gd name="T39" fmla="*/ 25 h 130"/>
                <a:gd name="T40" fmla="*/ 152 w 152"/>
                <a:gd name="T41" fmla="*/ 31 h 130"/>
                <a:gd name="T42" fmla="*/ 152 w 152"/>
                <a:gd name="T43" fmla="*/ 43 h 130"/>
                <a:gd name="T44" fmla="*/ 152 w 152"/>
                <a:gd name="T45" fmla="*/ 49 h 130"/>
                <a:gd name="T46" fmla="*/ 144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52 w 152"/>
                <a:gd name="T53" fmla="*/ 87 h 130"/>
                <a:gd name="T54" fmla="*/ 152 w 152"/>
                <a:gd name="T55" fmla="*/ 93 h 130"/>
                <a:gd name="T56" fmla="*/ 144 w 152"/>
                <a:gd name="T57" fmla="*/ 99 h 130"/>
                <a:gd name="T58" fmla="*/ 137 w 152"/>
                <a:gd name="T59" fmla="*/ 105 h 130"/>
                <a:gd name="T60" fmla="*/ 130 w 152"/>
                <a:gd name="T61" fmla="*/ 105 h 130"/>
                <a:gd name="T62" fmla="*/ 123 w 152"/>
                <a:gd name="T63" fmla="*/ 105 h 130"/>
                <a:gd name="T64" fmla="*/ 115 w 152"/>
                <a:gd name="T65" fmla="*/ 118 h 130"/>
                <a:gd name="T66" fmla="*/ 108 w 152"/>
                <a:gd name="T67" fmla="*/ 124 h 130"/>
                <a:gd name="T68" fmla="*/ 94 w 152"/>
                <a:gd name="T69" fmla="*/ 124 h 130"/>
                <a:gd name="T70" fmla="*/ 87 w 152"/>
                <a:gd name="T71" fmla="*/ 130 h 130"/>
                <a:gd name="T72" fmla="*/ 79 w 152"/>
                <a:gd name="T73" fmla="*/ 130 h 130"/>
                <a:gd name="T74" fmla="*/ 72 w 152"/>
                <a:gd name="T75" fmla="*/ 124 h 130"/>
                <a:gd name="T76" fmla="*/ 65 w 152"/>
                <a:gd name="T77" fmla="*/ 118 h 130"/>
                <a:gd name="T78" fmla="*/ 65 w 152"/>
                <a:gd name="T79" fmla="*/ 112 h 130"/>
                <a:gd name="T80" fmla="*/ 58 w 152"/>
                <a:gd name="T81" fmla="*/ 112 h 130"/>
                <a:gd name="T82" fmla="*/ 43 w 152"/>
                <a:gd name="T83" fmla="*/ 118 h 130"/>
                <a:gd name="T84" fmla="*/ 36 w 152"/>
                <a:gd name="T85" fmla="*/ 112 h 130"/>
                <a:gd name="T86" fmla="*/ 29 w 152"/>
                <a:gd name="T87" fmla="*/ 112 h 130"/>
                <a:gd name="T88" fmla="*/ 29 w 152"/>
                <a:gd name="T89" fmla="*/ 105 h 130"/>
                <a:gd name="T90" fmla="*/ 29 w 152"/>
                <a:gd name="T91" fmla="*/ 99 h 130"/>
                <a:gd name="T92" fmla="*/ 29 w 152"/>
                <a:gd name="T93" fmla="*/ 93 h 130"/>
                <a:gd name="T94" fmla="*/ 29 w 152"/>
                <a:gd name="T95" fmla="*/ 87 h 130"/>
                <a:gd name="T96" fmla="*/ 21 w 152"/>
                <a:gd name="T97" fmla="*/ 93 h 130"/>
                <a:gd name="T98" fmla="*/ 14 w 152"/>
                <a:gd name="T99" fmla="*/ 93 h 130"/>
                <a:gd name="T100" fmla="*/ 7 w 152"/>
                <a:gd name="T101" fmla="*/ 87 h 130"/>
                <a:gd name="T102" fmla="*/ 7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62 h 130"/>
                <a:gd name="T110" fmla="*/ 14 w 152"/>
                <a:gd name="T111" fmla="*/ 49 h 130"/>
                <a:gd name="T112" fmla="*/ 14 w 152"/>
                <a:gd name="T113" fmla="*/ 49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0">
                  <a:moveTo>
                    <a:pt x="14" y="49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18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50" y="18"/>
                  </a:lnTo>
                  <a:lnTo>
                    <a:pt x="58" y="6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0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25"/>
                  </a:lnTo>
                  <a:lnTo>
                    <a:pt x="152" y="31"/>
                  </a:lnTo>
                  <a:lnTo>
                    <a:pt x="152" y="43"/>
                  </a:lnTo>
                  <a:lnTo>
                    <a:pt x="152" y="49"/>
                  </a:lnTo>
                  <a:lnTo>
                    <a:pt x="144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5"/>
                  </a:lnTo>
                  <a:lnTo>
                    <a:pt x="130" y="105"/>
                  </a:lnTo>
                  <a:lnTo>
                    <a:pt x="123" y="105"/>
                  </a:lnTo>
                  <a:lnTo>
                    <a:pt x="115" y="118"/>
                  </a:lnTo>
                  <a:lnTo>
                    <a:pt x="108" y="124"/>
                  </a:lnTo>
                  <a:lnTo>
                    <a:pt x="94" y="124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9" y="105"/>
                  </a:lnTo>
                  <a:lnTo>
                    <a:pt x="29" y="99"/>
                  </a:lnTo>
                  <a:lnTo>
                    <a:pt x="29" y="93"/>
                  </a:lnTo>
                  <a:lnTo>
                    <a:pt x="29" y="87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7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4" name="Freeform 37"/>
            <p:cNvSpPr>
              <a:spLocks/>
            </p:cNvSpPr>
            <p:nvPr/>
          </p:nvSpPr>
          <p:spPr bwMode="auto">
            <a:xfrm>
              <a:off x="2877" y="2372"/>
              <a:ext cx="152" cy="130"/>
            </a:xfrm>
            <a:custGeom>
              <a:avLst/>
              <a:gdLst>
                <a:gd name="T0" fmla="*/ 14 w 152"/>
                <a:gd name="T1" fmla="*/ 49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1 w 152"/>
                <a:gd name="T11" fmla="*/ 18 h 130"/>
                <a:gd name="T12" fmla="*/ 29 w 152"/>
                <a:gd name="T13" fmla="*/ 12 h 130"/>
                <a:gd name="T14" fmla="*/ 36 w 152"/>
                <a:gd name="T15" fmla="*/ 12 h 130"/>
                <a:gd name="T16" fmla="*/ 50 w 152"/>
                <a:gd name="T17" fmla="*/ 18 h 130"/>
                <a:gd name="T18" fmla="*/ 58 w 152"/>
                <a:gd name="T19" fmla="*/ 6 h 130"/>
                <a:gd name="T20" fmla="*/ 72 w 152"/>
                <a:gd name="T21" fmla="*/ 0 h 130"/>
                <a:gd name="T22" fmla="*/ 87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15 w 152"/>
                <a:gd name="T29" fmla="*/ 0 h 130"/>
                <a:gd name="T30" fmla="*/ 115 w 152"/>
                <a:gd name="T31" fmla="*/ 12 h 130"/>
                <a:gd name="T32" fmla="*/ 115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52 w 152"/>
                <a:gd name="T39" fmla="*/ 25 h 130"/>
                <a:gd name="T40" fmla="*/ 152 w 152"/>
                <a:gd name="T41" fmla="*/ 31 h 130"/>
                <a:gd name="T42" fmla="*/ 152 w 152"/>
                <a:gd name="T43" fmla="*/ 43 h 130"/>
                <a:gd name="T44" fmla="*/ 152 w 152"/>
                <a:gd name="T45" fmla="*/ 49 h 130"/>
                <a:gd name="T46" fmla="*/ 144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52 w 152"/>
                <a:gd name="T53" fmla="*/ 87 h 130"/>
                <a:gd name="T54" fmla="*/ 152 w 152"/>
                <a:gd name="T55" fmla="*/ 93 h 130"/>
                <a:gd name="T56" fmla="*/ 144 w 152"/>
                <a:gd name="T57" fmla="*/ 99 h 130"/>
                <a:gd name="T58" fmla="*/ 137 w 152"/>
                <a:gd name="T59" fmla="*/ 105 h 130"/>
                <a:gd name="T60" fmla="*/ 130 w 152"/>
                <a:gd name="T61" fmla="*/ 105 h 130"/>
                <a:gd name="T62" fmla="*/ 123 w 152"/>
                <a:gd name="T63" fmla="*/ 105 h 130"/>
                <a:gd name="T64" fmla="*/ 115 w 152"/>
                <a:gd name="T65" fmla="*/ 118 h 130"/>
                <a:gd name="T66" fmla="*/ 108 w 152"/>
                <a:gd name="T67" fmla="*/ 124 h 130"/>
                <a:gd name="T68" fmla="*/ 94 w 152"/>
                <a:gd name="T69" fmla="*/ 124 h 130"/>
                <a:gd name="T70" fmla="*/ 87 w 152"/>
                <a:gd name="T71" fmla="*/ 130 h 130"/>
                <a:gd name="T72" fmla="*/ 79 w 152"/>
                <a:gd name="T73" fmla="*/ 130 h 130"/>
                <a:gd name="T74" fmla="*/ 72 w 152"/>
                <a:gd name="T75" fmla="*/ 124 h 130"/>
                <a:gd name="T76" fmla="*/ 65 w 152"/>
                <a:gd name="T77" fmla="*/ 118 h 130"/>
                <a:gd name="T78" fmla="*/ 65 w 152"/>
                <a:gd name="T79" fmla="*/ 112 h 130"/>
                <a:gd name="T80" fmla="*/ 58 w 152"/>
                <a:gd name="T81" fmla="*/ 112 h 130"/>
                <a:gd name="T82" fmla="*/ 43 w 152"/>
                <a:gd name="T83" fmla="*/ 118 h 130"/>
                <a:gd name="T84" fmla="*/ 36 w 152"/>
                <a:gd name="T85" fmla="*/ 112 h 130"/>
                <a:gd name="T86" fmla="*/ 29 w 152"/>
                <a:gd name="T87" fmla="*/ 112 h 130"/>
                <a:gd name="T88" fmla="*/ 29 w 152"/>
                <a:gd name="T89" fmla="*/ 105 h 130"/>
                <a:gd name="T90" fmla="*/ 29 w 152"/>
                <a:gd name="T91" fmla="*/ 99 h 130"/>
                <a:gd name="T92" fmla="*/ 29 w 152"/>
                <a:gd name="T93" fmla="*/ 93 h 130"/>
                <a:gd name="T94" fmla="*/ 29 w 152"/>
                <a:gd name="T95" fmla="*/ 87 h 130"/>
                <a:gd name="T96" fmla="*/ 21 w 152"/>
                <a:gd name="T97" fmla="*/ 93 h 130"/>
                <a:gd name="T98" fmla="*/ 14 w 152"/>
                <a:gd name="T99" fmla="*/ 93 h 130"/>
                <a:gd name="T100" fmla="*/ 7 w 152"/>
                <a:gd name="T101" fmla="*/ 87 h 130"/>
                <a:gd name="T102" fmla="*/ 7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62 h 130"/>
                <a:gd name="T110" fmla="*/ 14 w 152"/>
                <a:gd name="T111" fmla="*/ 49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0">
                  <a:moveTo>
                    <a:pt x="14" y="49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18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50" y="18"/>
                  </a:lnTo>
                  <a:lnTo>
                    <a:pt x="58" y="6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0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25"/>
                  </a:lnTo>
                  <a:lnTo>
                    <a:pt x="152" y="31"/>
                  </a:lnTo>
                  <a:lnTo>
                    <a:pt x="152" y="43"/>
                  </a:lnTo>
                  <a:lnTo>
                    <a:pt x="152" y="49"/>
                  </a:lnTo>
                  <a:lnTo>
                    <a:pt x="144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5"/>
                  </a:lnTo>
                  <a:lnTo>
                    <a:pt x="130" y="105"/>
                  </a:lnTo>
                  <a:lnTo>
                    <a:pt x="123" y="105"/>
                  </a:lnTo>
                  <a:lnTo>
                    <a:pt x="115" y="118"/>
                  </a:lnTo>
                  <a:lnTo>
                    <a:pt x="108" y="124"/>
                  </a:lnTo>
                  <a:lnTo>
                    <a:pt x="94" y="124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9" y="105"/>
                  </a:lnTo>
                  <a:lnTo>
                    <a:pt x="29" y="99"/>
                  </a:lnTo>
                  <a:lnTo>
                    <a:pt x="29" y="93"/>
                  </a:lnTo>
                  <a:lnTo>
                    <a:pt x="29" y="87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7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49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5" name="Freeform 38"/>
            <p:cNvSpPr>
              <a:spLocks/>
            </p:cNvSpPr>
            <p:nvPr/>
          </p:nvSpPr>
          <p:spPr bwMode="auto">
            <a:xfrm>
              <a:off x="3065" y="2515"/>
              <a:ext cx="152" cy="130"/>
            </a:xfrm>
            <a:custGeom>
              <a:avLst/>
              <a:gdLst>
                <a:gd name="T0" fmla="*/ 7 w 152"/>
                <a:gd name="T1" fmla="*/ 56 h 130"/>
                <a:gd name="T2" fmla="*/ 7 w 152"/>
                <a:gd name="T3" fmla="*/ 50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1 w 152"/>
                <a:gd name="T11" fmla="*/ 18 h 130"/>
                <a:gd name="T12" fmla="*/ 29 w 152"/>
                <a:gd name="T13" fmla="*/ 18 h 130"/>
                <a:gd name="T14" fmla="*/ 36 w 152"/>
                <a:gd name="T15" fmla="*/ 12 h 130"/>
                <a:gd name="T16" fmla="*/ 43 w 152"/>
                <a:gd name="T17" fmla="*/ 18 h 130"/>
                <a:gd name="T18" fmla="*/ 58 w 152"/>
                <a:gd name="T19" fmla="*/ 6 h 130"/>
                <a:gd name="T20" fmla="*/ 65 w 152"/>
                <a:gd name="T21" fmla="*/ 0 h 130"/>
                <a:gd name="T22" fmla="*/ 79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08 w 152"/>
                <a:gd name="T29" fmla="*/ 0 h 130"/>
                <a:gd name="T30" fmla="*/ 115 w 152"/>
                <a:gd name="T31" fmla="*/ 12 h 130"/>
                <a:gd name="T32" fmla="*/ 115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44 w 152"/>
                <a:gd name="T39" fmla="*/ 25 h 130"/>
                <a:gd name="T40" fmla="*/ 152 w 152"/>
                <a:gd name="T41" fmla="*/ 31 h 130"/>
                <a:gd name="T42" fmla="*/ 152 w 152"/>
                <a:gd name="T43" fmla="*/ 43 h 130"/>
                <a:gd name="T44" fmla="*/ 152 w 152"/>
                <a:gd name="T45" fmla="*/ 50 h 130"/>
                <a:gd name="T46" fmla="*/ 144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44 w 152"/>
                <a:gd name="T53" fmla="*/ 93 h 130"/>
                <a:gd name="T54" fmla="*/ 137 w 152"/>
                <a:gd name="T55" fmla="*/ 99 h 130"/>
                <a:gd name="T56" fmla="*/ 137 w 152"/>
                <a:gd name="T57" fmla="*/ 106 h 130"/>
                <a:gd name="T58" fmla="*/ 130 w 152"/>
                <a:gd name="T59" fmla="*/ 106 h 130"/>
                <a:gd name="T60" fmla="*/ 123 w 152"/>
                <a:gd name="T61" fmla="*/ 106 h 130"/>
                <a:gd name="T62" fmla="*/ 115 w 152"/>
                <a:gd name="T63" fmla="*/ 118 h 130"/>
                <a:gd name="T64" fmla="*/ 101 w 152"/>
                <a:gd name="T65" fmla="*/ 124 h 130"/>
                <a:gd name="T66" fmla="*/ 94 w 152"/>
                <a:gd name="T67" fmla="*/ 130 h 130"/>
                <a:gd name="T68" fmla="*/ 79 w 152"/>
                <a:gd name="T69" fmla="*/ 130 h 130"/>
                <a:gd name="T70" fmla="*/ 72 w 152"/>
                <a:gd name="T71" fmla="*/ 130 h 130"/>
                <a:gd name="T72" fmla="*/ 65 w 152"/>
                <a:gd name="T73" fmla="*/ 124 h 130"/>
                <a:gd name="T74" fmla="*/ 65 w 152"/>
                <a:gd name="T75" fmla="*/ 118 h 130"/>
                <a:gd name="T76" fmla="*/ 58 w 152"/>
                <a:gd name="T77" fmla="*/ 112 h 130"/>
                <a:gd name="T78" fmla="*/ 50 w 152"/>
                <a:gd name="T79" fmla="*/ 112 h 130"/>
                <a:gd name="T80" fmla="*/ 43 w 152"/>
                <a:gd name="T81" fmla="*/ 118 h 130"/>
                <a:gd name="T82" fmla="*/ 36 w 152"/>
                <a:gd name="T83" fmla="*/ 112 h 130"/>
                <a:gd name="T84" fmla="*/ 29 w 152"/>
                <a:gd name="T85" fmla="*/ 112 h 130"/>
                <a:gd name="T86" fmla="*/ 21 w 152"/>
                <a:gd name="T87" fmla="*/ 106 h 130"/>
                <a:gd name="T88" fmla="*/ 21 w 152"/>
                <a:gd name="T89" fmla="*/ 99 h 130"/>
                <a:gd name="T90" fmla="*/ 21 w 152"/>
                <a:gd name="T91" fmla="*/ 93 h 130"/>
                <a:gd name="T92" fmla="*/ 21 w 152"/>
                <a:gd name="T93" fmla="*/ 87 h 130"/>
                <a:gd name="T94" fmla="*/ 14 w 152"/>
                <a:gd name="T95" fmla="*/ 93 h 130"/>
                <a:gd name="T96" fmla="*/ 7 w 152"/>
                <a:gd name="T97" fmla="*/ 93 h 130"/>
                <a:gd name="T98" fmla="*/ 7 w 152"/>
                <a:gd name="T99" fmla="*/ 87 h 130"/>
                <a:gd name="T100" fmla="*/ 0 w 152"/>
                <a:gd name="T101" fmla="*/ 81 h 130"/>
                <a:gd name="T102" fmla="*/ 0 w 152"/>
                <a:gd name="T103" fmla="*/ 81 h 130"/>
                <a:gd name="T104" fmla="*/ 0 w 152"/>
                <a:gd name="T105" fmla="*/ 68 h 130"/>
                <a:gd name="T106" fmla="*/ 0 w 152"/>
                <a:gd name="T107" fmla="*/ 62 h 130"/>
                <a:gd name="T108" fmla="*/ 7 w 152"/>
                <a:gd name="T109" fmla="*/ 56 h 130"/>
                <a:gd name="T110" fmla="*/ 7 w 152"/>
                <a:gd name="T111" fmla="*/ 56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0">
                  <a:moveTo>
                    <a:pt x="7" y="56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18"/>
                  </a:lnTo>
                  <a:lnTo>
                    <a:pt x="29" y="18"/>
                  </a:lnTo>
                  <a:lnTo>
                    <a:pt x="36" y="12"/>
                  </a:lnTo>
                  <a:lnTo>
                    <a:pt x="43" y="18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44" y="25"/>
                  </a:lnTo>
                  <a:lnTo>
                    <a:pt x="152" y="31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4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44" y="93"/>
                  </a:lnTo>
                  <a:lnTo>
                    <a:pt x="137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5" y="118"/>
                  </a:lnTo>
                  <a:lnTo>
                    <a:pt x="101" y="124"/>
                  </a:lnTo>
                  <a:lnTo>
                    <a:pt x="94" y="130"/>
                  </a:lnTo>
                  <a:lnTo>
                    <a:pt x="79" y="130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8"/>
                  </a:lnTo>
                  <a:lnTo>
                    <a:pt x="58" y="112"/>
                  </a:lnTo>
                  <a:lnTo>
                    <a:pt x="50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99"/>
                  </a:lnTo>
                  <a:lnTo>
                    <a:pt x="21" y="93"/>
                  </a:lnTo>
                  <a:lnTo>
                    <a:pt x="21" y="87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6" name="Freeform 39"/>
            <p:cNvSpPr>
              <a:spLocks/>
            </p:cNvSpPr>
            <p:nvPr/>
          </p:nvSpPr>
          <p:spPr bwMode="auto">
            <a:xfrm>
              <a:off x="3065" y="2515"/>
              <a:ext cx="152" cy="130"/>
            </a:xfrm>
            <a:custGeom>
              <a:avLst/>
              <a:gdLst>
                <a:gd name="T0" fmla="*/ 7 w 152"/>
                <a:gd name="T1" fmla="*/ 56 h 130"/>
                <a:gd name="T2" fmla="*/ 7 w 152"/>
                <a:gd name="T3" fmla="*/ 50 h 130"/>
                <a:gd name="T4" fmla="*/ 7 w 152"/>
                <a:gd name="T5" fmla="*/ 37 h 130"/>
                <a:gd name="T6" fmla="*/ 7 w 152"/>
                <a:gd name="T7" fmla="*/ 31 h 130"/>
                <a:gd name="T8" fmla="*/ 14 w 152"/>
                <a:gd name="T9" fmla="*/ 25 h 130"/>
                <a:gd name="T10" fmla="*/ 21 w 152"/>
                <a:gd name="T11" fmla="*/ 18 h 130"/>
                <a:gd name="T12" fmla="*/ 29 w 152"/>
                <a:gd name="T13" fmla="*/ 18 h 130"/>
                <a:gd name="T14" fmla="*/ 36 w 152"/>
                <a:gd name="T15" fmla="*/ 12 h 130"/>
                <a:gd name="T16" fmla="*/ 43 w 152"/>
                <a:gd name="T17" fmla="*/ 18 h 130"/>
                <a:gd name="T18" fmla="*/ 58 w 152"/>
                <a:gd name="T19" fmla="*/ 6 h 130"/>
                <a:gd name="T20" fmla="*/ 65 w 152"/>
                <a:gd name="T21" fmla="*/ 0 h 130"/>
                <a:gd name="T22" fmla="*/ 79 w 152"/>
                <a:gd name="T23" fmla="*/ 0 h 130"/>
                <a:gd name="T24" fmla="*/ 94 w 152"/>
                <a:gd name="T25" fmla="*/ 0 h 130"/>
                <a:gd name="T26" fmla="*/ 108 w 152"/>
                <a:gd name="T27" fmla="*/ 0 h 130"/>
                <a:gd name="T28" fmla="*/ 108 w 152"/>
                <a:gd name="T29" fmla="*/ 0 h 130"/>
                <a:gd name="T30" fmla="*/ 115 w 152"/>
                <a:gd name="T31" fmla="*/ 12 h 130"/>
                <a:gd name="T32" fmla="*/ 115 w 152"/>
                <a:gd name="T33" fmla="*/ 18 h 130"/>
                <a:gd name="T34" fmla="*/ 130 w 152"/>
                <a:gd name="T35" fmla="*/ 18 h 130"/>
                <a:gd name="T36" fmla="*/ 137 w 152"/>
                <a:gd name="T37" fmla="*/ 18 h 130"/>
                <a:gd name="T38" fmla="*/ 144 w 152"/>
                <a:gd name="T39" fmla="*/ 25 h 130"/>
                <a:gd name="T40" fmla="*/ 152 w 152"/>
                <a:gd name="T41" fmla="*/ 31 h 130"/>
                <a:gd name="T42" fmla="*/ 152 w 152"/>
                <a:gd name="T43" fmla="*/ 43 h 130"/>
                <a:gd name="T44" fmla="*/ 152 w 152"/>
                <a:gd name="T45" fmla="*/ 50 h 130"/>
                <a:gd name="T46" fmla="*/ 144 w 152"/>
                <a:gd name="T47" fmla="*/ 56 h 130"/>
                <a:gd name="T48" fmla="*/ 152 w 152"/>
                <a:gd name="T49" fmla="*/ 68 h 130"/>
                <a:gd name="T50" fmla="*/ 152 w 152"/>
                <a:gd name="T51" fmla="*/ 74 h 130"/>
                <a:gd name="T52" fmla="*/ 144 w 152"/>
                <a:gd name="T53" fmla="*/ 93 h 130"/>
                <a:gd name="T54" fmla="*/ 137 w 152"/>
                <a:gd name="T55" fmla="*/ 99 h 130"/>
                <a:gd name="T56" fmla="*/ 137 w 152"/>
                <a:gd name="T57" fmla="*/ 106 h 130"/>
                <a:gd name="T58" fmla="*/ 130 w 152"/>
                <a:gd name="T59" fmla="*/ 106 h 130"/>
                <a:gd name="T60" fmla="*/ 123 w 152"/>
                <a:gd name="T61" fmla="*/ 106 h 130"/>
                <a:gd name="T62" fmla="*/ 115 w 152"/>
                <a:gd name="T63" fmla="*/ 118 h 130"/>
                <a:gd name="T64" fmla="*/ 101 w 152"/>
                <a:gd name="T65" fmla="*/ 124 h 130"/>
                <a:gd name="T66" fmla="*/ 94 w 152"/>
                <a:gd name="T67" fmla="*/ 130 h 130"/>
                <a:gd name="T68" fmla="*/ 79 w 152"/>
                <a:gd name="T69" fmla="*/ 130 h 130"/>
                <a:gd name="T70" fmla="*/ 72 w 152"/>
                <a:gd name="T71" fmla="*/ 130 h 130"/>
                <a:gd name="T72" fmla="*/ 65 w 152"/>
                <a:gd name="T73" fmla="*/ 124 h 130"/>
                <a:gd name="T74" fmla="*/ 65 w 152"/>
                <a:gd name="T75" fmla="*/ 118 h 130"/>
                <a:gd name="T76" fmla="*/ 58 w 152"/>
                <a:gd name="T77" fmla="*/ 112 h 130"/>
                <a:gd name="T78" fmla="*/ 50 w 152"/>
                <a:gd name="T79" fmla="*/ 112 h 130"/>
                <a:gd name="T80" fmla="*/ 43 w 152"/>
                <a:gd name="T81" fmla="*/ 118 h 130"/>
                <a:gd name="T82" fmla="*/ 36 w 152"/>
                <a:gd name="T83" fmla="*/ 112 h 130"/>
                <a:gd name="T84" fmla="*/ 29 w 152"/>
                <a:gd name="T85" fmla="*/ 112 h 130"/>
                <a:gd name="T86" fmla="*/ 21 w 152"/>
                <a:gd name="T87" fmla="*/ 106 h 130"/>
                <a:gd name="T88" fmla="*/ 21 w 152"/>
                <a:gd name="T89" fmla="*/ 99 h 130"/>
                <a:gd name="T90" fmla="*/ 21 w 152"/>
                <a:gd name="T91" fmla="*/ 93 h 130"/>
                <a:gd name="T92" fmla="*/ 21 w 152"/>
                <a:gd name="T93" fmla="*/ 87 h 130"/>
                <a:gd name="T94" fmla="*/ 14 w 152"/>
                <a:gd name="T95" fmla="*/ 93 h 130"/>
                <a:gd name="T96" fmla="*/ 7 w 152"/>
                <a:gd name="T97" fmla="*/ 93 h 130"/>
                <a:gd name="T98" fmla="*/ 7 w 152"/>
                <a:gd name="T99" fmla="*/ 87 h 130"/>
                <a:gd name="T100" fmla="*/ 0 w 152"/>
                <a:gd name="T101" fmla="*/ 81 h 130"/>
                <a:gd name="T102" fmla="*/ 0 w 152"/>
                <a:gd name="T103" fmla="*/ 81 h 130"/>
                <a:gd name="T104" fmla="*/ 0 w 152"/>
                <a:gd name="T105" fmla="*/ 68 h 130"/>
                <a:gd name="T106" fmla="*/ 0 w 152"/>
                <a:gd name="T107" fmla="*/ 62 h 130"/>
                <a:gd name="T108" fmla="*/ 7 w 152"/>
                <a:gd name="T109" fmla="*/ 56 h 1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52" h="130">
                  <a:moveTo>
                    <a:pt x="7" y="56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18"/>
                  </a:lnTo>
                  <a:lnTo>
                    <a:pt x="29" y="18"/>
                  </a:lnTo>
                  <a:lnTo>
                    <a:pt x="36" y="12"/>
                  </a:lnTo>
                  <a:lnTo>
                    <a:pt x="43" y="18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44" y="25"/>
                  </a:lnTo>
                  <a:lnTo>
                    <a:pt x="152" y="31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4" y="56"/>
                  </a:lnTo>
                  <a:lnTo>
                    <a:pt x="152" y="68"/>
                  </a:lnTo>
                  <a:lnTo>
                    <a:pt x="152" y="74"/>
                  </a:lnTo>
                  <a:lnTo>
                    <a:pt x="144" y="93"/>
                  </a:lnTo>
                  <a:lnTo>
                    <a:pt x="137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5" y="118"/>
                  </a:lnTo>
                  <a:lnTo>
                    <a:pt x="101" y="124"/>
                  </a:lnTo>
                  <a:lnTo>
                    <a:pt x="94" y="130"/>
                  </a:lnTo>
                  <a:lnTo>
                    <a:pt x="79" y="130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8"/>
                  </a:lnTo>
                  <a:lnTo>
                    <a:pt x="58" y="112"/>
                  </a:lnTo>
                  <a:lnTo>
                    <a:pt x="50" y="112"/>
                  </a:lnTo>
                  <a:lnTo>
                    <a:pt x="43" y="118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99"/>
                  </a:lnTo>
                  <a:lnTo>
                    <a:pt x="21" y="93"/>
                  </a:lnTo>
                  <a:lnTo>
                    <a:pt x="21" y="87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7" name="Freeform 40"/>
            <p:cNvSpPr>
              <a:spLocks/>
            </p:cNvSpPr>
            <p:nvPr/>
          </p:nvSpPr>
          <p:spPr bwMode="auto">
            <a:xfrm>
              <a:off x="2992" y="2216"/>
              <a:ext cx="159" cy="137"/>
            </a:xfrm>
            <a:custGeom>
              <a:avLst/>
              <a:gdLst>
                <a:gd name="T0" fmla="*/ 15 w 159"/>
                <a:gd name="T1" fmla="*/ 56 h 137"/>
                <a:gd name="T2" fmla="*/ 8 w 159"/>
                <a:gd name="T3" fmla="*/ 50 h 137"/>
                <a:gd name="T4" fmla="*/ 8 w 159"/>
                <a:gd name="T5" fmla="*/ 44 h 137"/>
                <a:gd name="T6" fmla="*/ 15 w 159"/>
                <a:gd name="T7" fmla="*/ 37 h 137"/>
                <a:gd name="T8" fmla="*/ 15 w 159"/>
                <a:gd name="T9" fmla="*/ 31 h 137"/>
                <a:gd name="T10" fmla="*/ 22 w 159"/>
                <a:gd name="T11" fmla="*/ 25 h 137"/>
                <a:gd name="T12" fmla="*/ 29 w 159"/>
                <a:gd name="T13" fmla="*/ 19 h 137"/>
                <a:gd name="T14" fmla="*/ 44 w 159"/>
                <a:gd name="T15" fmla="*/ 19 h 137"/>
                <a:gd name="T16" fmla="*/ 51 w 159"/>
                <a:gd name="T17" fmla="*/ 25 h 137"/>
                <a:gd name="T18" fmla="*/ 65 w 159"/>
                <a:gd name="T19" fmla="*/ 13 h 137"/>
                <a:gd name="T20" fmla="*/ 73 w 159"/>
                <a:gd name="T21" fmla="*/ 6 h 137"/>
                <a:gd name="T22" fmla="*/ 87 w 159"/>
                <a:gd name="T23" fmla="*/ 6 h 137"/>
                <a:gd name="T24" fmla="*/ 102 w 159"/>
                <a:gd name="T25" fmla="*/ 0 h 137"/>
                <a:gd name="T26" fmla="*/ 109 w 159"/>
                <a:gd name="T27" fmla="*/ 6 h 137"/>
                <a:gd name="T28" fmla="*/ 116 w 159"/>
                <a:gd name="T29" fmla="*/ 6 h 137"/>
                <a:gd name="T30" fmla="*/ 123 w 159"/>
                <a:gd name="T31" fmla="*/ 13 h 137"/>
                <a:gd name="T32" fmla="*/ 123 w 159"/>
                <a:gd name="T33" fmla="*/ 19 h 137"/>
                <a:gd name="T34" fmla="*/ 131 w 159"/>
                <a:gd name="T35" fmla="*/ 19 h 137"/>
                <a:gd name="T36" fmla="*/ 145 w 159"/>
                <a:gd name="T37" fmla="*/ 25 h 137"/>
                <a:gd name="T38" fmla="*/ 152 w 159"/>
                <a:gd name="T39" fmla="*/ 31 h 137"/>
                <a:gd name="T40" fmla="*/ 152 w 159"/>
                <a:gd name="T41" fmla="*/ 37 h 137"/>
                <a:gd name="T42" fmla="*/ 159 w 159"/>
                <a:gd name="T43" fmla="*/ 44 h 137"/>
                <a:gd name="T44" fmla="*/ 152 w 159"/>
                <a:gd name="T45" fmla="*/ 50 h 137"/>
                <a:gd name="T46" fmla="*/ 152 w 159"/>
                <a:gd name="T47" fmla="*/ 62 h 137"/>
                <a:gd name="T48" fmla="*/ 152 w 159"/>
                <a:gd name="T49" fmla="*/ 69 h 137"/>
                <a:gd name="T50" fmla="*/ 152 w 159"/>
                <a:gd name="T51" fmla="*/ 81 h 137"/>
                <a:gd name="T52" fmla="*/ 152 w 159"/>
                <a:gd name="T53" fmla="*/ 93 h 137"/>
                <a:gd name="T54" fmla="*/ 145 w 159"/>
                <a:gd name="T55" fmla="*/ 106 h 137"/>
                <a:gd name="T56" fmla="*/ 145 w 159"/>
                <a:gd name="T57" fmla="*/ 106 h 137"/>
                <a:gd name="T58" fmla="*/ 138 w 159"/>
                <a:gd name="T59" fmla="*/ 112 h 137"/>
                <a:gd name="T60" fmla="*/ 131 w 159"/>
                <a:gd name="T61" fmla="*/ 112 h 137"/>
                <a:gd name="T62" fmla="*/ 123 w 159"/>
                <a:gd name="T63" fmla="*/ 118 h 137"/>
                <a:gd name="T64" fmla="*/ 109 w 159"/>
                <a:gd name="T65" fmla="*/ 131 h 137"/>
                <a:gd name="T66" fmla="*/ 102 w 159"/>
                <a:gd name="T67" fmla="*/ 131 h 137"/>
                <a:gd name="T68" fmla="*/ 87 w 159"/>
                <a:gd name="T69" fmla="*/ 137 h 137"/>
                <a:gd name="T70" fmla="*/ 80 w 159"/>
                <a:gd name="T71" fmla="*/ 131 h 137"/>
                <a:gd name="T72" fmla="*/ 73 w 159"/>
                <a:gd name="T73" fmla="*/ 131 h 137"/>
                <a:gd name="T74" fmla="*/ 65 w 159"/>
                <a:gd name="T75" fmla="*/ 125 h 137"/>
                <a:gd name="T76" fmla="*/ 65 w 159"/>
                <a:gd name="T77" fmla="*/ 112 h 137"/>
                <a:gd name="T78" fmla="*/ 58 w 159"/>
                <a:gd name="T79" fmla="*/ 118 h 137"/>
                <a:gd name="T80" fmla="*/ 44 w 159"/>
                <a:gd name="T81" fmla="*/ 118 h 137"/>
                <a:gd name="T82" fmla="*/ 37 w 159"/>
                <a:gd name="T83" fmla="*/ 118 h 137"/>
                <a:gd name="T84" fmla="*/ 29 w 159"/>
                <a:gd name="T85" fmla="*/ 118 h 137"/>
                <a:gd name="T86" fmla="*/ 29 w 159"/>
                <a:gd name="T87" fmla="*/ 112 h 137"/>
                <a:gd name="T88" fmla="*/ 29 w 159"/>
                <a:gd name="T89" fmla="*/ 106 h 137"/>
                <a:gd name="T90" fmla="*/ 29 w 159"/>
                <a:gd name="T91" fmla="*/ 100 h 137"/>
                <a:gd name="T92" fmla="*/ 29 w 159"/>
                <a:gd name="T93" fmla="*/ 93 h 137"/>
                <a:gd name="T94" fmla="*/ 22 w 159"/>
                <a:gd name="T95" fmla="*/ 93 h 137"/>
                <a:gd name="T96" fmla="*/ 15 w 159"/>
                <a:gd name="T97" fmla="*/ 93 h 137"/>
                <a:gd name="T98" fmla="*/ 8 w 159"/>
                <a:gd name="T99" fmla="*/ 93 h 137"/>
                <a:gd name="T100" fmla="*/ 8 w 159"/>
                <a:gd name="T101" fmla="*/ 87 h 137"/>
                <a:gd name="T102" fmla="*/ 0 w 159"/>
                <a:gd name="T103" fmla="*/ 81 h 137"/>
                <a:gd name="T104" fmla="*/ 0 w 159"/>
                <a:gd name="T105" fmla="*/ 75 h 137"/>
                <a:gd name="T106" fmla="*/ 8 w 159"/>
                <a:gd name="T107" fmla="*/ 69 h 137"/>
                <a:gd name="T108" fmla="*/ 15 w 159"/>
                <a:gd name="T109" fmla="*/ 56 h 137"/>
                <a:gd name="T110" fmla="*/ 15 w 159"/>
                <a:gd name="T111" fmla="*/ 56 h 1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9" h="137">
                  <a:moveTo>
                    <a:pt x="15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15" y="37"/>
                  </a:lnTo>
                  <a:lnTo>
                    <a:pt x="15" y="31"/>
                  </a:lnTo>
                  <a:lnTo>
                    <a:pt x="22" y="25"/>
                  </a:lnTo>
                  <a:lnTo>
                    <a:pt x="29" y="19"/>
                  </a:lnTo>
                  <a:lnTo>
                    <a:pt x="44" y="19"/>
                  </a:lnTo>
                  <a:lnTo>
                    <a:pt x="51" y="25"/>
                  </a:lnTo>
                  <a:lnTo>
                    <a:pt x="65" y="13"/>
                  </a:lnTo>
                  <a:lnTo>
                    <a:pt x="73" y="6"/>
                  </a:lnTo>
                  <a:lnTo>
                    <a:pt x="87" y="6"/>
                  </a:lnTo>
                  <a:lnTo>
                    <a:pt x="102" y="0"/>
                  </a:lnTo>
                  <a:lnTo>
                    <a:pt x="109" y="6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1" y="19"/>
                  </a:lnTo>
                  <a:lnTo>
                    <a:pt x="145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9" y="44"/>
                  </a:lnTo>
                  <a:lnTo>
                    <a:pt x="152" y="50"/>
                  </a:lnTo>
                  <a:lnTo>
                    <a:pt x="152" y="62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93"/>
                  </a:lnTo>
                  <a:lnTo>
                    <a:pt x="145" y="106"/>
                  </a:lnTo>
                  <a:lnTo>
                    <a:pt x="138" y="112"/>
                  </a:lnTo>
                  <a:lnTo>
                    <a:pt x="131" y="112"/>
                  </a:lnTo>
                  <a:lnTo>
                    <a:pt x="123" y="118"/>
                  </a:lnTo>
                  <a:lnTo>
                    <a:pt x="109" y="131"/>
                  </a:lnTo>
                  <a:lnTo>
                    <a:pt x="102" y="131"/>
                  </a:lnTo>
                  <a:lnTo>
                    <a:pt x="87" y="137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8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9" y="100"/>
                  </a:lnTo>
                  <a:lnTo>
                    <a:pt x="29" y="93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8" y="93"/>
                  </a:lnTo>
                  <a:lnTo>
                    <a:pt x="8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8" y="69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8" name="Freeform 41"/>
            <p:cNvSpPr>
              <a:spLocks/>
            </p:cNvSpPr>
            <p:nvPr/>
          </p:nvSpPr>
          <p:spPr bwMode="auto">
            <a:xfrm>
              <a:off x="2992" y="2216"/>
              <a:ext cx="159" cy="137"/>
            </a:xfrm>
            <a:custGeom>
              <a:avLst/>
              <a:gdLst>
                <a:gd name="T0" fmla="*/ 15 w 159"/>
                <a:gd name="T1" fmla="*/ 56 h 137"/>
                <a:gd name="T2" fmla="*/ 8 w 159"/>
                <a:gd name="T3" fmla="*/ 50 h 137"/>
                <a:gd name="T4" fmla="*/ 8 w 159"/>
                <a:gd name="T5" fmla="*/ 44 h 137"/>
                <a:gd name="T6" fmla="*/ 15 w 159"/>
                <a:gd name="T7" fmla="*/ 37 h 137"/>
                <a:gd name="T8" fmla="*/ 15 w 159"/>
                <a:gd name="T9" fmla="*/ 31 h 137"/>
                <a:gd name="T10" fmla="*/ 22 w 159"/>
                <a:gd name="T11" fmla="*/ 25 h 137"/>
                <a:gd name="T12" fmla="*/ 29 w 159"/>
                <a:gd name="T13" fmla="*/ 19 h 137"/>
                <a:gd name="T14" fmla="*/ 44 w 159"/>
                <a:gd name="T15" fmla="*/ 19 h 137"/>
                <a:gd name="T16" fmla="*/ 51 w 159"/>
                <a:gd name="T17" fmla="*/ 25 h 137"/>
                <a:gd name="T18" fmla="*/ 65 w 159"/>
                <a:gd name="T19" fmla="*/ 13 h 137"/>
                <a:gd name="T20" fmla="*/ 73 w 159"/>
                <a:gd name="T21" fmla="*/ 6 h 137"/>
                <a:gd name="T22" fmla="*/ 87 w 159"/>
                <a:gd name="T23" fmla="*/ 6 h 137"/>
                <a:gd name="T24" fmla="*/ 102 w 159"/>
                <a:gd name="T25" fmla="*/ 0 h 137"/>
                <a:gd name="T26" fmla="*/ 109 w 159"/>
                <a:gd name="T27" fmla="*/ 6 h 137"/>
                <a:gd name="T28" fmla="*/ 116 w 159"/>
                <a:gd name="T29" fmla="*/ 6 h 137"/>
                <a:gd name="T30" fmla="*/ 123 w 159"/>
                <a:gd name="T31" fmla="*/ 13 h 137"/>
                <a:gd name="T32" fmla="*/ 123 w 159"/>
                <a:gd name="T33" fmla="*/ 19 h 137"/>
                <a:gd name="T34" fmla="*/ 131 w 159"/>
                <a:gd name="T35" fmla="*/ 19 h 137"/>
                <a:gd name="T36" fmla="*/ 145 w 159"/>
                <a:gd name="T37" fmla="*/ 25 h 137"/>
                <a:gd name="T38" fmla="*/ 152 w 159"/>
                <a:gd name="T39" fmla="*/ 31 h 137"/>
                <a:gd name="T40" fmla="*/ 152 w 159"/>
                <a:gd name="T41" fmla="*/ 37 h 137"/>
                <a:gd name="T42" fmla="*/ 159 w 159"/>
                <a:gd name="T43" fmla="*/ 44 h 137"/>
                <a:gd name="T44" fmla="*/ 152 w 159"/>
                <a:gd name="T45" fmla="*/ 50 h 137"/>
                <a:gd name="T46" fmla="*/ 152 w 159"/>
                <a:gd name="T47" fmla="*/ 62 h 137"/>
                <a:gd name="T48" fmla="*/ 152 w 159"/>
                <a:gd name="T49" fmla="*/ 69 h 137"/>
                <a:gd name="T50" fmla="*/ 152 w 159"/>
                <a:gd name="T51" fmla="*/ 81 h 137"/>
                <a:gd name="T52" fmla="*/ 152 w 159"/>
                <a:gd name="T53" fmla="*/ 93 h 137"/>
                <a:gd name="T54" fmla="*/ 145 w 159"/>
                <a:gd name="T55" fmla="*/ 106 h 137"/>
                <a:gd name="T56" fmla="*/ 145 w 159"/>
                <a:gd name="T57" fmla="*/ 106 h 137"/>
                <a:gd name="T58" fmla="*/ 138 w 159"/>
                <a:gd name="T59" fmla="*/ 112 h 137"/>
                <a:gd name="T60" fmla="*/ 131 w 159"/>
                <a:gd name="T61" fmla="*/ 112 h 137"/>
                <a:gd name="T62" fmla="*/ 123 w 159"/>
                <a:gd name="T63" fmla="*/ 118 h 137"/>
                <a:gd name="T64" fmla="*/ 109 w 159"/>
                <a:gd name="T65" fmla="*/ 131 h 137"/>
                <a:gd name="T66" fmla="*/ 102 w 159"/>
                <a:gd name="T67" fmla="*/ 131 h 137"/>
                <a:gd name="T68" fmla="*/ 87 w 159"/>
                <a:gd name="T69" fmla="*/ 137 h 137"/>
                <a:gd name="T70" fmla="*/ 80 w 159"/>
                <a:gd name="T71" fmla="*/ 131 h 137"/>
                <a:gd name="T72" fmla="*/ 73 w 159"/>
                <a:gd name="T73" fmla="*/ 131 h 137"/>
                <a:gd name="T74" fmla="*/ 65 w 159"/>
                <a:gd name="T75" fmla="*/ 125 h 137"/>
                <a:gd name="T76" fmla="*/ 65 w 159"/>
                <a:gd name="T77" fmla="*/ 112 h 137"/>
                <a:gd name="T78" fmla="*/ 58 w 159"/>
                <a:gd name="T79" fmla="*/ 118 h 137"/>
                <a:gd name="T80" fmla="*/ 44 w 159"/>
                <a:gd name="T81" fmla="*/ 118 h 137"/>
                <a:gd name="T82" fmla="*/ 37 w 159"/>
                <a:gd name="T83" fmla="*/ 118 h 137"/>
                <a:gd name="T84" fmla="*/ 29 w 159"/>
                <a:gd name="T85" fmla="*/ 118 h 137"/>
                <a:gd name="T86" fmla="*/ 29 w 159"/>
                <a:gd name="T87" fmla="*/ 112 h 137"/>
                <a:gd name="T88" fmla="*/ 29 w 159"/>
                <a:gd name="T89" fmla="*/ 106 h 137"/>
                <a:gd name="T90" fmla="*/ 29 w 159"/>
                <a:gd name="T91" fmla="*/ 100 h 137"/>
                <a:gd name="T92" fmla="*/ 29 w 159"/>
                <a:gd name="T93" fmla="*/ 93 h 137"/>
                <a:gd name="T94" fmla="*/ 22 w 159"/>
                <a:gd name="T95" fmla="*/ 93 h 137"/>
                <a:gd name="T96" fmla="*/ 15 w 159"/>
                <a:gd name="T97" fmla="*/ 93 h 137"/>
                <a:gd name="T98" fmla="*/ 8 w 159"/>
                <a:gd name="T99" fmla="*/ 93 h 137"/>
                <a:gd name="T100" fmla="*/ 8 w 159"/>
                <a:gd name="T101" fmla="*/ 87 h 137"/>
                <a:gd name="T102" fmla="*/ 0 w 159"/>
                <a:gd name="T103" fmla="*/ 81 h 137"/>
                <a:gd name="T104" fmla="*/ 0 w 159"/>
                <a:gd name="T105" fmla="*/ 75 h 137"/>
                <a:gd name="T106" fmla="*/ 8 w 159"/>
                <a:gd name="T107" fmla="*/ 69 h 137"/>
                <a:gd name="T108" fmla="*/ 15 w 159"/>
                <a:gd name="T109" fmla="*/ 56 h 1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59" h="137">
                  <a:moveTo>
                    <a:pt x="15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15" y="37"/>
                  </a:lnTo>
                  <a:lnTo>
                    <a:pt x="15" y="31"/>
                  </a:lnTo>
                  <a:lnTo>
                    <a:pt x="22" y="25"/>
                  </a:lnTo>
                  <a:lnTo>
                    <a:pt x="29" y="19"/>
                  </a:lnTo>
                  <a:lnTo>
                    <a:pt x="44" y="19"/>
                  </a:lnTo>
                  <a:lnTo>
                    <a:pt x="51" y="25"/>
                  </a:lnTo>
                  <a:lnTo>
                    <a:pt x="65" y="13"/>
                  </a:lnTo>
                  <a:lnTo>
                    <a:pt x="73" y="6"/>
                  </a:lnTo>
                  <a:lnTo>
                    <a:pt x="87" y="6"/>
                  </a:lnTo>
                  <a:lnTo>
                    <a:pt x="102" y="0"/>
                  </a:lnTo>
                  <a:lnTo>
                    <a:pt x="109" y="6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1" y="19"/>
                  </a:lnTo>
                  <a:lnTo>
                    <a:pt x="145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9" y="44"/>
                  </a:lnTo>
                  <a:lnTo>
                    <a:pt x="152" y="50"/>
                  </a:lnTo>
                  <a:lnTo>
                    <a:pt x="152" y="62"/>
                  </a:lnTo>
                  <a:lnTo>
                    <a:pt x="152" y="69"/>
                  </a:lnTo>
                  <a:lnTo>
                    <a:pt x="152" y="81"/>
                  </a:lnTo>
                  <a:lnTo>
                    <a:pt x="152" y="93"/>
                  </a:lnTo>
                  <a:lnTo>
                    <a:pt x="145" y="106"/>
                  </a:lnTo>
                  <a:lnTo>
                    <a:pt x="138" y="112"/>
                  </a:lnTo>
                  <a:lnTo>
                    <a:pt x="131" y="112"/>
                  </a:lnTo>
                  <a:lnTo>
                    <a:pt x="123" y="118"/>
                  </a:lnTo>
                  <a:lnTo>
                    <a:pt x="109" y="131"/>
                  </a:lnTo>
                  <a:lnTo>
                    <a:pt x="102" y="131"/>
                  </a:lnTo>
                  <a:lnTo>
                    <a:pt x="87" y="137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5" y="125"/>
                  </a:lnTo>
                  <a:lnTo>
                    <a:pt x="65" y="112"/>
                  </a:lnTo>
                  <a:lnTo>
                    <a:pt x="58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9" y="100"/>
                  </a:lnTo>
                  <a:lnTo>
                    <a:pt x="29" y="93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8" y="93"/>
                  </a:lnTo>
                  <a:lnTo>
                    <a:pt x="8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8" y="69"/>
                  </a:lnTo>
                  <a:lnTo>
                    <a:pt x="15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19" name="Freeform 42"/>
            <p:cNvSpPr>
              <a:spLocks/>
            </p:cNvSpPr>
            <p:nvPr/>
          </p:nvSpPr>
          <p:spPr bwMode="auto">
            <a:xfrm>
              <a:off x="3231" y="2415"/>
              <a:ext cx="116" cy="131"/>
            </a:xfrm>
            <a:custGeom>
              <a:avLst/>
              <a:gdLst>
                <a:gd name="T0" fmla="*/ 7 w 116"/>
                <a:gd name="T1" fmla="*/ 56 h 131"/>
                <a:gd name="T2" fmla="*/ 7 w 116"/>
                <a:gd name="T3" fmla="*/ 50 h 131"/>
                <a:gd name="T4" fmla="*/ 7 w 116"/>
                <a:gd name="T5" fmla="*/ 44 h 131"/>
                <a:gd name="T6" fmla="*/ 7 w 116"/>
                <a:gd name="T7" fmla="*/ 25 h 131"/>
                <a:gd name="T8" fmla="*/ 14 w 116"/>
                <a:gd name="T9" fmla="*/ 25 h 131"/>
                <a:gd name="T10" fmla="*/ 22 w 116"/>
                <a:gd name="T11" fmla="*/ 19 h 131"/>
                <a:gd name="T12" fmla="*/ 29 w 116"/>
                <a:gd name="T13" fmla="*/ 19 h 131"/>
                <a:gd name="T14" fmla="*/ 36 w 116"/>
                <a:gd name="T15" fmla="*/ 25 h 131"/>
                <a:gd name="T16" fmla="*/ 43 w 116"/>
                <a:gd name="T17" fmla="*/ 13 h 131"/>
                <a:gd name="T18" fmla="*/ 51 w 116"/>
                <a:gd name="T19" fmla="*/ 6 h 131"/>
                <a:gd name="T20" fmla="*/ 65 w 116"/>
                <a:gd name="T21" fmla="*/ 0 h 131"/>
                <a:gd name="T22" fmla="*/ 72 w 116"/>
                <a:gd name="T23" fmla="*/ 0 h 131"/>
                <a:gd name="T24" fmla="*/ 80 w 116"/>
                <a:gd name="T25" fmla="*/ 0 h 131"/>
                <a:gd name="T26" fmla="*/ 87 w 116"/>
                <a:gd name="T27" fmla="*/ 6 h 131"/>
                <a:gd name="T28" fmla="*/ 94 w 116"/>
                <a:gd name="T29" fmla="*/ 13 h 131"/>
                <a:gd name="T30" fmla="*/ 94 w 116"/>
                <a:gd name="T31" fmla="*/ 19 h 131"/>
                <a:gd name="T32" fmla="*/ 101 w 116"/>
                <a:gd name="T33" fmla="*/ 19 h 131"/>
                <a:gd name="T34" fmla="*/ 108 w 116"/>
                <a:gd name="T35" fmla="*/ 25 h 131"/>
                <a:gd name="T36" fmla="*/ 116 w 116"/>
                <a:gd name="T37" fmla="*/ 31 h 131"/>
                <a:gd name="T38" fmla="*/ 116 w 116"/>
                <a:gd name="T39" fmla="*/ 44 h 131"/>
                <a:gd name="T40" fmla="*/ 116 w 116"/>
                <a:gd name="T41" fmla="*/ 56 h 131"/>
                <a:gd name="T42" fmla="*/ 116 w 116"/>
                <a:gd name="T43" fmla="*/ 69 h 131"/>
                <a:gd name="T44" fmla="*/ 116 w 116"/>
                <a:gd name="T45" fmla="*/ 75 h 131"/>
                <a:gd name="T46" fmla="*/ 116 w 116"/>
                <a:gd name="T47" fmla="*/ 94 h 131"/>
                <a:gd name="T48" fmla="*/ 108 w 116"/>
                <a:gd name="T49" fmla="*/ 100 h 131"/>
                <a:gd name="T50" fmla="*/ 108 w 116"/>
                <a:gd name="T51" fmla="*/ 106 h 131"/>
                <a:gd name="T52" fmla="*/ 101 w 116"/>
                <a:gd name="T53" fmla="*/ 112 h 131"/>
                <a:gd name="T54" fmla="*/ 94 w 116"/>
                <a:gd name="T55" fmla="*/ 112 h 131"/>
                <a:gd name="T56" fmla="*/ 87 w 116"/>
                <a:gd name="T57" fmla="*/ 118 h 131"/>
                <a:gd name="T58" fmla="*/ 80 w 116"/>
                <a:gd name="T59" fmla="*/ 125 h 131"/>
                <a:gd name="T60" fmla="*/ 72 w 116"/>
                <a:gd name="T61" fmla="*/ 131 h 131"/>
                <a:gd name="T62" fmla="*/ 65 w 116"/>
                <a:gd name="T63" fmla="*/ 131 h 131"/>
                <a:gd name="T64" fmla="*/ 58 w 116"/>
                <a:gd name="T65" fmla="*/ 131 h 131"/>
                <a:gd name="T66" fmla="*/ 51 w 116"/>
                <a:gd name="T67" fmla="*/ 125 h 131"/>
                <a:gd name="T68" fmla="*/ 51 w 116"/>
                <a:gd name="T69" fmla="*/ 125 h 131"/>
                <a:gd name="T70" fmla="*/ 51 w 116"/>
                <a:gd name="T71" fmla="*/ 112 h 131"/>
                <a:gd name="T72" fmla="*/ 36 w 116"/>
                <a:gd name="T73" fmla="*/ 118 h 131"/>
                <a:gd name="T74" fmla="*/ 36 w 116"/>
                <a:gd name="T75" fmla="*/ 118 h 131"/>
                <a:gd name="T76" fmla="*/ 29 w 116"/>
                <a:gd name="T77" fmla="*/ 118 h 131"/>
                <a:gd name="T78" fmla="*/ 22 w 116"/>
                <a:gd name="T79" fmla="*/ 112 h 131"/>
                <a:gd name="T80" fmla="*/ 14 w 116"/>
                <a:gd name="T81" fmla="*/ 100 h 131"/>
                <a:gd name="T82" fmla="*/ 22 w 116"/>
                <a:gd name="T83" fmla="*/ 100 h 131"/>
                <a:gd name="T84" fmla="*/ 22 w 116"/>
                <a:gd name="T85" fmla="*/ 94 h 131"/>
                <a:gd name="T86" fmla="*/ 14 w 116"/>
                <a:gd name="T87" fmla="*/ 94 h 131"/>
                <a:gd name="T88" fmla="*/ 7 w 116"/>
                <a:gd name="T89" fmla="*/ 94 h 131"/>
                <a:gd name="T90" fmla="*/ 7 w 116"/>
                <a:gd name="T91" fmla="*/ 94 h 131"/>
                <a:gd name="T92" fmla="*/ 0 w 116"/>
                <a:gd name="T93" fmla="*/ 87 h 131"/>
                <a:gd name="T94" fmla="*/ 0 w 116"/>
                <a:gd name="T95" fmla="*/ 81 h 131"/>
                <a:gd name="T96" fmla="*/ 0 w 116"/>
                <a:gd name="T97" fmla="*/ 75 h 131"/>
                <a:gd name="T98" fmla="*/ 7 w 116"/>
                <a:gd name="T99" fmla="*/ 62 h 131"/>
                <a:gd name="T100" fmla="*/ 7 w 116"/>
                <a:gd name="T101" fmla="*/ 56 h 131"/>
                <a:gd name="T102" fmla="*/ 7 w 116"/>
                <a:gd name="T103" fmla="*/ 56 h 1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16" h="131">
                  <a:moveTo>
                    <a:pt x="7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25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25"/>
                  </a:lnTo>
                  <a:lnTo>
                    <a:pt x="43" y="13"/>
                  </a:lnTo>
                  <a:lnTo>
                    <a:pt x="51" y="6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7" y="6"/>
                  </a:lnTo>
                  <a:lnTo>
                    <a:pt x="94" y="13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108" y="25"/>
                  </a:lnTo>
                  <a:lnTo>
                    <a:pt x="116" y="31"/>
                  </a:lnTo>
                  <a:lnTo>
                    <a:pt x="116" y="44"/>
                  </a:lnTo>
                  <a:lnTo>
                    <a:pt x="116" y="56"/>
                  </a:lnTo>
                  <a:lnTo>
                    <a:pt x="116" y="69"/>
                  </a:lnTo>
                  <a:lnTo>
                    <a:pt x="116" y="75"/>
                  </a:lnTo>
                  <a:lnTo>
                    <a:pt x="116" y="94"/>
                  </a:lnTo>
                  <a:lnTo>
                    <a:pt x="108" y="100"/>
                  </a:lnTo>
                  <a:lnTo>
                    <a:pt x="108" y="106"/>
                  </a:lnTo>
                  <a:lnTo>
                    <a:pt x="101" y="112"/>
                  </a:lnTo>
                  <a:lnTo>
                    <a:pt x="94" y="112"/>
                  </a:lnTo>
                  <a:lnTo>
                    <a:pt x="87" y="118"/>
                  </a:lnTo>
                  <a:lnTo>
                    <a:pt x="80" y="125"/>
                  </a:lnTo>
                  <a:lnTo>
                    <a:pt x="72" y="131"/>
                  </a:lnTo>
                  <a:lnTo>
                    <a:pt x="65" y="131"/>
                  </a:lnTo>
                  <a:lnTo>
                    <a:pt x="58" y="131"/>
                  </a:lnTo>
                  <a:lnTo>
                    <a:pt x="51" y="125"/>
                  </a:lnTo>
                  <a:lnTo>
                    <a:pt x="51" y="112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14" y="100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7" y="62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0" name="Freeform 43"/>
            <p:cNvSpPr>
              <a:spLocks/>
            </p:cNvSpPr>
            <p:nvPr/>
          </p:nvSpPr>
          <p:spPr bwMode="auto">
            <a:xfrm>
              <a:off x="3231" y="2415"/>
              <a:ext cx="116" cy="131"/>
            </a:xfrm>
            <a:custGeom>
              <a:avLst/>
              <a:gdLst>
                <a:gd name="T0" fmla="*/ 7 w 116"/>
                <a:gd name="T1" fmla="*/ 56 h 131"/>
                <a:gd name="T2" fmla="*/ 7 w 116"/>
                <a:gd name="T3" fmla="*/ 50 h 131"/>
                <a:gd name="T4" fmla="*/ 7 w 116"/>
                <a:gd name="T5" fmla="*/ 44 h 131"/>
                <a:gd name="T6" fmla="*/ 7 w 116"/>
                <a:gd name="T7" fmla="*/ 25 h 131"/>
                <a:gd name="T8" fmla="*/ 14 w 116"/>
                <a:gd name="T9" fmla="*/ 25 h 131"/>
                <a:gd name="T10" fmla="*/ 22 w 116"/>
                <a:gd name="T11" fmla="*/ 19 h 131"/>
                <a:gd name="T12" fmla="*/ 29 w 116"/>
                <a:gd name="T13" fmla="*/ 19 h 131"/>
                <a:gd name="T14" fmla="*/ 36 w 116"/>
                <a:gd name="T15" fmla="*/ 25 h 131"/>
                <a:gd name="T16" fmla="*/ 43 w 116"/>
                <a:gd name="T17" fmla="*/ 13 h 131"/>
                <a:gd name="T18" fmla="*/ 51 w 116"/>
                <a:gd name="T19" fmla="*/ 6 h 131"/>
                <a:gd name="T20" fmla="*/ 65 w 116"/>
                <a:gd name="T21" fmla="*/ 0 h 131"/>
                <a:gd name="T22" fmla="*/ 72 w 116"/>
                <a:gd name="T23" fmla="*/ 0 h 131"/>
                <a:gd name="T24" fmla="*/ 80 w 116"/>
                <a:gd name="T25" fmla="*/ 0 h 131"/>
                <a:gd name="T26" fmla="*/ 87 w 116"/>
                <a:gd name="T27" fmla="*/ 6 h 131"/>
                <a:gd name="T28" fmla="*/ 94 w 116"/>
                <a:gd name="T29" fmla="*/ 13 h 131"/>
                <a:gd name="T30" fmla="*/ 94 w 116"/>
                <a:gd name="T31" fmla="*/ 19 h 131"/>
                <a:gd name="T32" fmla="*/ 101 w 116"/>
                <a:gd name="T33" fmla="*/ 19 h 131"/>
                <a:gd name="T34" fmla="*/ 108 w 116"/>
                <a:gd name="T35" fmla="*/ 25 h 131"/>
                <a:gd name="T36" fmla="*/ 116 w 116"/>
                <a:gd name="T37" fmla="*/ 31 h 131"/>
                <a:gd name="T38" fmla="*/ 116 w 116"/>
                <a:gd name="T39" fmla="*/ 44 h 131"/>
                <a:gd name="T40" fmla="*/ 116 w 116"/>
                <a:gd name="T41" fmla="*/ 56 h 131"/>
                <a:gd name="T42" fmla="*/ 116 w 116"/>
                <a:gd name="T43" fmla="*/ 69 h 131"/>
                <a:gd name="T44" fmla="*/ 116 w 116"/>
                <a:gd name="T45" fmla="*/ 75 h 131"/>
                <a:gd name="T46" fmla="*/ 116 w 116"/>
                <a:gd name="T47" fmla="*/ 94 h 131"/>
                <a:gd name="T48" fmla="*/ 108 w 116"/>
                <a:gd name="T49" fmla="*/ 100 h 131"/>
                <a:gd name="T50" fmla="*/ 108 w 116"/>
                <a:gd name="T51" fmla="*/ 106 h 131"/>
                <a:gd name="T52" fmla="*/ 101 w 116"/>
                <a:gd name="T53" fmla="*/ 112 h 131"/>
                <a:gd name="T54" fmla="*/ 94 w 116"/>
                <a:gd name="T55" fmla="*/ 112 h 131"/>
                <a:gd name="T56" fmla="*/ 87 w 116"/>
                <a:gd name="T57" fmla="*/ 118 h 131"/>
                <a:gd name="T58" fmla="*/ 80 w 116"/>
                <a:gd name="T59" fmla="*/ 125 h 131"/>
                <a:gd name="T60" fmla="*/ 72 w 116"/>
                <a:gd name="T61" fmla="*/ 131 h 131"/>
                <a:gd name="T62" fmla="*/ 65 w 116"/>
                <a:gd name="T63" fmla="*/ 131 h 131"/>
                <a:gd name="T64" fmla="*/ 58 w 116"/>
                <a:gd name="T65" fmla="*/ 131 h 131"/>
                <a:gd name="T66" fmla="*/ 51 w 116"/>
                <a:gd name="T67" fmla="*/ 125 h 131"/>
                <a:gd name="T68" fmla="*/ 51 w 116"/>
                <a:gd name="T69" fmla="*/ 125 h 131"/>
                <a:gd name="T70" fmla="*/ 51 w 116"/>
                <a:gd name="T71" fmla="*/ 112 h 131"/>
                <a:gd name="T72" fmla="*/ 36 w 116"/>
                <a:gd name="T73" fmla="*/ 118 h 131"/>
                <a:gd name="T74" fmla="*/ 36 w 116"/>
                <a:gd name="T75" fmla="*/ 118 h 131"/>
                <a:gd name="T76" fmla="*/ 29 w 116"/>
                <a:gd name="T77" fmla="*/ 118 h 131"/>
                <a:gd name="T78" fmla="*/ 22 w 116"/>
                <a:gd name="T79" fmla="*/ 112 h 131"/>
                <a:gd name="T80" fmla="*/ 14 w 116"/>
                <a:gd name="T81" fmla="*/ 100 h 131"/>
                <a:gd name="T82" fmla="*/ 22 w 116"/>
                <a:gd name="T83" fmla="*/ 100 h 131"/>
                <a:gd name="T84" fmla="*/ 22 w 116"/>
                <a:gd name="T85" fmla="*/ 94 h 131"/>
                <a:gd name="T86" fmla="*/ 14 w 116"/>
                <a:gd name="T87" fmla="*/ 94 h 131"/>
                <a:gd name="T88" fmla="*/ 7 w 116"/>
                <a:gd name="T89" fmla="*/ 94 h 131"/>
                <a:gd name="T90" fmla="*/ 7 w 116"/>
                <a:gd name="T91" fmla="*/ 94 h 131"/>
                <a:gd name="T92" fmla="*/ 0 w 116"/>
                <a:gd name="T93" fmla="*/ 87 h 131"/>
                <a:gd name="T94" fmla="*/ 0 w 116"/>
                <a:gd name="T95" fmla="*/ 81 h 131"/>
                <a:gd name="T96" fmla="*/ 0 w 116"/>
                <a:gd name="T97" fmla="*/ 75 h 131"/>
                <a:gd name="T98" fmla="*/ 7 w 116"/>
                <a:gd name="T99" fmla="*/ 62 h 131"/>
                <a:gd name="T100" fmla="*/ 7 w 116"/>
                <a:gd name="T101" fmla="*/ 56 h 13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6" h="131">
                  <a:moveTo>
                    <a:pt x="7" y="56"/>
                  </a:moveTo>
                  <a:lnTo>
                    <a:pt x="7" y="50"/>
                  </a:lnTo>
                  <a:lnTo>
                    <a:pt x="7" y="44"/>
                  </a:lnTo>
                  <a:lnTo>
                    <a:pt x="7" y="25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25"/>
                  </a:lnTo>
                  <a:lnTo>
                    <a:pt x="43" y="13"/>
                  </a:lnTo>
                  <a:lnTo>
                    <a:pt x="51" y="6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7" y="6"/>
                  </a:lnTo>
                  <a:lnTo>
                    <a:pt x="94" y="13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108" y="25"/>
                  </a:lnTo>
                  <a:lnTo>
                    <a:pt x="116" y="31"/>
                  </a:lnTo>
                  <a:lnTo>
                    <a:pt x="116" y="44"/>
                  </a:lnTo>
                  <a:lnTo>
                    <a:pt x="116" y="56"/>
                  </a:lnTo>
                  <a:lnTo>
                    <a:pt x="116" y="69"/>
                  </a:lnTo>
                  <a:lnTo>
                    <a:pt x="116" y="75"/>
                  </a:lnTo>
                  <a:lnTo>
                    <a:pt x="116" y="94"/>
                  </a:lnTo>
                  <a:lnTo>
                    <a:pt x="108" y="100"/>
                  </a:lnTo>
                  <a:lnTo>
                    <a:pt x="108" y="106"/>
                  </a:lnTo>
                  <a:lnTo>
                    <a:pt x="101" y="112"/>
                  </a:lnTo>
                  <a:lnTo>
                    <a:pt x="94" y="112"/>
                  </a:lnTo>
                  <a:lnTo>
                    <a:pt x="87" y="118"/>
                  </a:lnTo>
                  <a:lnTo>
                    <a:pt x="80" y="125"/>
                  </a:lnTo>
                  <a:lnTo>
                    <a:pt x="72" y="131"/>
                  </a:lnTo>
                  <a:lnTo>
                    <a:pt x="65" y="131"/>
                  </a:lnTo>
                  <a:lnTo>
                    <a:pt x="58" y="131"/>
                  </a:lnTo>
                  <a:lnTo>
                    <a:pt x="51" y="125"/>
                  </a:lnTo>
                  <a:lnTo>
                    <a:pt x="51" y="112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14" y="100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7" y="62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1" name="Freeform 44"/>
            <p:cNvSpPr>
              <a:spLocks/>
            </p:cNvSpPr>
            <p:nvPr/>
          </p:nvSpPr>
          <p:spPr bwMode="auto">
            <a:xfrm>
              <a:off x="3115" y="2316"/>
              <a:ext cx="152" cy="137"/>
            </a:xfrm>
            <a:custGeom>
              <a:avLst/>
              <a:gdLst>
                <a:gd name="T0" fmla="*/ 8 w 152"/>
                <a:gd name="T1" fmla="*/ 56 h 137"/>
                <a:gd name="T2" fmla="*/ 8 w 152"/>
                <a:gd name="T3" fmla="*/ 49 h 137"/>
                <a:gd name="T4" fmla="*/ 0 w 152"/>
                <a:gd name="T5" fmla="*/ 43 h 137"/>
                <a:gd name="T6" fmla="*/ 8 w 152"/>
                <a:gd name="T7" fmla="*/ 37 h 137"/>
                <a:gd name="T8" fmla="*/ 8 w 152"/>
                <a:gd name="T9" fmla="*/ 31 h 137"/>
                <a:gd name="T10" fmla="*/ 15 w 152"/>
                <a:gd name="T11" fmla="*/ 25 h 137"/>
                <a:gd name="T12" fmla="*/ 29 w 152"/>
                <a:gd name="T13" fmla="*/ 18 h 137"/>
                <a:gd name="T14" fmla="*/ 36 w 152"/>
                <a:gd name="T15" fmla="*/ 18 h 137"/>
                <a:gd name="T16" fmla="*/ 44 w 152"/>
                <a:gd name="T17" fmla="*/ 25 h 137"/>
                <a:gd name="T18" fmla="*/ 58 w 152"/>
                <a:gd name="T19" fmla="*/ 12 h 137"/>
                <a:gd name="T20" fmla="*/ 65 w 152"/>
                <a:gd name="T21" fmla="*/ 6 h 137"/>
                <a:gd name="T22" fmla="*/ 80 w 152"/>
                <a:gd name="T23" fmla="*/ 6 h 137"/>
                <a:gd name="T24" fmla="*/ 94 w 152"/>
                <a:gd name="T25" fmla="*/ 0 h 137"/>
                <a:gd name="T26" fmla="*/ 102 w 152"/>
                <a:gd name="T27" fmla="*/ 6 h 137"/>
                <a:gd name="T28" fmla="*/ 109 w 152"/>
                <a:gd name="T29" fmla="*/ 6 h 137"/>
                <a:gd name="T30" fmla="*/ 116 w 152"/>
                <a:gd name="T31" fmla="*/ 12 h 137"/>
                <a:gd name="T32" fmla="*/ 116 w 152"/>
                <a:gd name="T33" fmla="*/ 18 h 137"/>
                <a:gd name="T34" fmla="*/ 123 w 152"/>
                <a:gd name="T35" fmla="*/ 18 h 137"/>
                <a:gd name="T36" fmla="*/ 138 w 152"/>
                <a:gd name="T37" fmla="*/ 25 h 137"/>
                <a:gd name="T38" fmla="*/ 145 w 152"/>
                <a:gd name="T39" fmla="*/ 31 h 137"/>
                <a:gd name="T40" fmla="*/ 152 w 152"/>
                <a:gd name="T41" fmla="*/ 37 h 137"/>
                <a:gd name="T42" fmla="*/ 152 w 152"/>
                <a:gd name="T43" fmla="*/ 43 h 137"/>
                <a:gd name="T44" fmla="*/ 152 w 152"/>
                <a:gd name="T45" fmla="*/ 56 h 137"/>
                <a:gd name="T46" fmla="*/ 145 w 152"/>
                <a:gd name="T47" fmla="*/ 62 h 137"/>
                <a:gd name="T48" fmla="*/ 152 w 152"/>
                <a:gd name="T49" fmla="*/ 68 h 137"/>
                <a:gd name="T50" fmla="*/ 152 w 152"/>
                <a:gd name="T51" fmla="*/ 81 h 137"/>
                <a:gd name="T52" fmla="*/ 152 w 152"/>
                <a:gd name="T53" fmla="*/ 87 h 137"/>
                <a:gd name="T54" fmla="*/ 145 w 152"/>
                <a:gd name="T55" fmla="*/ 99 h 137"/>
                <a:gd name="T56" fmla="*/ 145 w 152"/>
                <a:gd name="T57" fmla="*/ 105 h 137"/>
                <a:gd name="T58" fmla="*/ 138 w 152"/>
                <a:gd name="T59" fmla="*/ 112 h 137"/>
                <a:gd name="T60" fmla="*/ 130 w 152"/>
                <a:gd name="T61" fmla="*/ 112 h 137"/>
                <a:gd name="T62" fmla="*/ 123 w 152"/>
                <a:gd name="T63" fmla="*/ 112 h 137"/>
                <a:gd name="T64" fmla="*/ 116 w 152"/>
                <a:gd name="T65" fmla="*/ 124 h 137"/>
                <a:gd name="T66" fmla="*/ 102 w 152"/>
                <a:gd name="T67" fmla="*/ 130 h 137"/>
                <a:gd name="T68" fmla="*/ 94 w 152"/>
                <a:gd name="T69" fmla="*/ 130 h 137"/>
                <a:gd name="T70" fmla="*/ 80 w 152"/>
                <a:gd name="T71" fmla="*/ 137 h 137"/>
                <a:gd name="T72" fmla="*/ 73 w 152"/>
                <a:gd name="T73" fmla="*/ 130 h 137"/>
                <a:gd name="T74" fmla="*/ 65 w 152"/>
                <a:gd name="T75" fmla="*/ 130 h 137"/>
                <a:gd name="T76" fmla="*/ 58 w 152"/>
                <a:gd name="T77" fmla="*/ 124 h 137"/>
                <a:gd name="T78" fmla="*/ 58 w 152"/>
                <a:gd name="T79" fmla="*/ 112 h 137"/>
                <a:gd name="T80" fmla="*/ 51 w 152"/>
                <a:gd name="T81" fmla="*/ 118 h 137"/>
                <a:gd name="T82" fmla="*/ 44 w 152"/>
                <a:gd name="T83" fmla="*/ 118 h 137"/>
                <a:gd name="T84" fmla="*/ 29 w 152"/>
                <a:gd name="T85" fmla="*/ 118 h 137"/>
                <a:gd name="T86" fmla="*/ 29 w 152"/>
                <a:gd name="T87" fmla="*/ 118 h 137"/>
                <a:gd name="T88" fmla="*/ 22 w 152"/>
                <a:gd name="T89" fmla="*/ 112 h 137"/>
                <a:gd name="T90" fmla="*/ 22 w 152"/>
                <a:gd name="T91" fmla="*/ 105 h 137"/>
                <a:gd name="T92" fmla="*/ 22 w 152"/>
                <a:gd name="T93" fmla="*/ 99 h 137"/>
                <a:gd name="T94" fmla="*/ 29 w 152"/>
                <a:gd name="T95" fmla="*/ 93 h 137"/>
                <a:gd name="T96" fmla="*/ 15 w 152"/>
                <a:gd name="T97" fmla="*/ 93 h 137"/>
                <a:gd name="T98" fmla="*/ 8 w 152"/>
                <a:gd name="T99" fmla="*/ 93 h 137"/>
                <a:gd name="T100" fmla="*/ 8 w 152"/>
                <a:gd name="T101" fmla="*/ 93 h 137"/>
                <a:gd name="T102" fmla="*/ 0 w 152"/>
                <a:gd name="T103" fmla="*/ 87 h 137"/>
                <a:gd name="T104" fmla="*/ 0 w 152"/>
                <a:gd name="T105" fmla="*/ 81 h 137"/>
                <a:gd name="T106" fmla="*/ 0 w 152"/>
                <a:gd name="T107" fmla="*/ 74 h 137"/>
                <a:gd name="T108" fmla="*/ 0 w 152"/>
                <a:gd name="T109" fmla="*/ 68 h 137"/>
                <a:gd name="T110" fmla="*/ 8 w 152"/>
                <a:gd name="T111" fmla="*/ 56 h 137"/>
                <a:gd name="T112" fmla="*/ 8 w 152"/>
                <a:gd name="T113" fmla="*/ 56 h 13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7">
                  <a:moveTo>
                    <a:pt x="8" y="56"/>
                  </a:moveTo>
                  <a:lnTo>
                    <a:pt x="8" y="49"/>
                  </a:lnTo>
                  <a:lnTo>
                    <a:pt x="0" y="43"/>
                  </a:lnTo>
                  <a:lnTo>
                    <a:pt x="8" y="37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4" y="25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2" y="6"/>
                  </a:lnTo>
                  <a:lnTo>
                    <a:pt x="109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23" y="18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6"/>
                  </a:lnTo>
                  <a:lnTo>
                    <a:pt x="145" y="62"/>
                  </a:lnTo>
                  <a:lnTo>
                    <a:pt x="152" y="68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99"/>
                  </a:lnTo>
                  <a:lnTo>
                    <a:pt x="145" y="105"/>
                  </a:lnTo>
                  <a:lnTo>
                    <a:pt x="138" y="112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2" y="130"/>
                  </a:lnTo>
                  <a:lnTo>
                    <a:pt x="94" y="130"/>
                  </a:lnTo>
                  <a:lnTo>
                    <a:pt x="80" y="137"/>
                  </a:lnTo>
                  <a:lnTo>
                    <a:pt x="73" y="130"/>
                  </a:lnTo>
                  <a:lnTo>
                    <a:pt x="65" y="130"/>
                  </a:lnTo>
                  <a:lnTo>
                    <a:pt x="58" y="124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9" y="93"/>
                  </a:lnTo>
                  <a:lnTo>
                    <a:pt x="15" y="93"/>
                  </a:lnTo>
                  <a:lnTo>
                    <a:pt x="8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2" name="Freeform 45"/>
            <p:cNvSpPr>
              <a:spLocks/>
            </p:cNvSpPr>
            <p:nvPr/>
          </p:nvSpPr>
          <p:spPr bwMode="auto">
            <a:xfrm>
              <a:off x="3115" y="2316"/>
              <a:ext cx="152" cy="137"/>
            </a:xfrm>
            <a:custGeom>
              <a:avLst/>
              <a:gdLst>
                <a:gd name="T0" fmla="*/ 8 w 152"/>
                <a:gd name="T1" fmla="*/ 56 h 137"/>
                <a:gd name="T2" fmla="*/ 8 w 152"/>
                <a:gd name="T3" fmla="*/ 49 h 137"/>
                <a:gd name="T4" fmla="*/ 0 w 152"/>
                <a:gd name="T5" fmla="*/ 43 h 137"/>
                <a:gd name="T6" fmla="*/ 8 w 152"/>
                <a:gd name="T7" fmla="*/ 37 h 137"/>
                <a:gd name="T8" fmla="*/ 8 w 152"/>
                <a:gd name="T9" fmla="*/ 31 h 137"/>
                <a:gd name="T10" fmla="*/ 15 w 152"/>
                <a:gd name="T11" fmla="*/ 25 h 137"/>
                <a:gd name="T12" fmla="*/ 29 w 152"/>
                <a:gd name="T13" fmla="*/ 18 h 137"/>
                <a:gd name="T14" fmla="*/ 36 w 152"/>
                <a:gd name="T15" fmla="*/ 18 h 137"/>
                <a:gd name="T16" fmla="*/ 44 w 152"/>
                <a:gd name="T17" fmla="*/ 25 h 137"/>
                <a:gd name="T18" fmla="*/ 58 w 152"/>
                <a:gd name="T19" fmla="*/ 12 h 137"/>
                <a:gd name="T20" fmla="*/ 65 w 152"/>
                <a:gd name="T21" fmla="*/ 6 h 137"/>
                <a:gd name="T22" fmla="*/ 80 w 152"/>
                <a:gd name="T23" fmla="*/ 6 h 137"/>
                <a:gd name="T24" fmla="*/ 94 w 152"/>
                <a:gd name="T25" fmla="*/ 0 h 137"/>
                <a:gd name="T26" fmla="*/ 102 w 152"/>
                <a:gd name="T27" fmla="*/ 6 h 137"/>
                <a:gd name="T28" fmla="*/ 109 w 152"/>
                <a:gd name="T29" fmla="*/ 6 h 137"/>
                <a:gd name="T30" fmla="*/ 116 w 152"/>
                <a:gd name="T31" fmla="*/ 12 h 137"/>
                <a:gd name="T32" fmla="*/ 116 w 152"/>
                <a:gd name="T33" fmla="*/ 18 h 137"/>
                <a:gd name="T34" fmla="*/ 123 w 152"/>
                <a:gd name="T35" fmla="*/ 18 h 137"/>
                <a:gd name="T36" fmla="*/ 138 w 152"/>
                <a:gd name="T37" fmla="*/ 25 h 137"/>
                <a:gd name="T38" fmla="*/ 145 w 152"/>
                <a:gd name="T39" fmla="*/ 31 h 137"/>
                <a:gd name="T40" fmla="*/ 152 w 152"/>
                <a:gd name="T41" fmla="*/ 37 h 137"/>
                <a:gd name="T42" fmla="*/ 152 w 152"/>
                <a:gd name="T43" fmla="*/ 43 h 137"/>
                <a:gd name="T44" fmla="*/ 152 w 152"/>
                <a:gd name="T45" fmla="*/ 56 h 137"/>
                <a:gd name="T46" fmla="*/ 145 w 152"/>
                <a:gd name="T47" fmla="*/ 62 h 137"/>
                <a:gd name="T48" fmla="*/ 152 w 152"/>
                <a:gd name="T49" fmla="*/ 68 h 137"/>
                <a:gd name="T50" fmla="*/ 152 w 152"/>
                <a:gd name="T51" fmla="*/ 81 h 137"/>
                <a:gd name="T52" fmla="*/ 152 w 152"/>
                <a:gd name="T53" fmla="*/ 87 h 137"/>
                <a:gd name="T54" fmla="*/ 145 w 152"/>
                <a:gd name="T55" fmla="*/ 99 h 137"/>
                <a:gd name="T56" fmla="*/ 145 w 152"/>
                <a:gd name="T57" fmla="*/ 105 h 137"/>
                <a:gd name="T58" fmla="*/ 138 w 152"/>
                <a:gd name="T59" fmla="*/ 112 h 137"/>
                <a:gd name="T60" fmla="*/ 130 w 152"/>
                <a:gd name="T61" fmla="*/ 112 h 137"/>
                <a:gd name="T62" fmla="*/ 123 w 152"/>
                <a:gd name="T63" fmla="*/ 112 h 137"/>
                <a:gd name="T64" fmla="*/ 116 w 152"/>
                <a:gd name="T65" fmla="*/ 124 h 137"/>
                <a:gd name="T66" fmla="*/ 102 w 152"/>
                <a:gd name="T67" fmla="*/ 130 h 137"/>
                <a:gd name="T68" fmla="*/ 94 w 152"/>
                <a:gd name="T69" fmla="*/ 130 h 137"/>
                <a:gd name="T70" fmla="*/ 80 w 152"/>
                <a:gd name="T71" fmla="*/ 137 h 137"/>
                <a:gd name="T72" fmla="*/ 73 w 152"/>
                <a:gd name="T73" fmla="*/ 130 h 137"/>
                <a:gd name="T74" fmla="*/ 65 w 152"/>
                <a:gd name="T75" fmla="*/ 130 h 137"/>
                <a:gd name="T76" fmla="*/ 58 w 152"/>
                <a:gd name="T77" fmla="*/ 124 h 137"/>
                <a:gd name="T78" fmla="*/ 58 w 152"/>
                <a:gd name="T79" fmla="*/ 112 h 137"/>
                <a:gd name="T80" fmla="*/ 51 w 152"/>
                <a:gd name="T81" fmla="*/ 118 h 137"/>
                <a:gd name="T82" fmla="*/ 44 w 152"/>
                <a:gd name="T83" fmla="*/ 118 h 137"/>
                <a:gd name="T84" fmla="*/ 29 w 152"/>
                <a:gd name="T85" fmla="*/ 118 h 137"/>
                <a:gd name="T86" fmla="*/ 29 w 152"/>
                <a:gd name="T87" fmla="*/ 118 h 137"/>
                <a:gd name="T88" fmla="*/ 22 w 152"/>
                <a:gd name="T89" fmla="*/ 112 h 137"/>
                <a:gd name="T90" fmla="*/ 22 w 152"/>
                <a:gd name="T91" fmla="*/ 105 h 137"/>
                <a:gd name="T92" fmla="*/ 22 w 152"/>
                <a:gd name="T93" fmla="*/ 99 h 137"/>
                <a:gd name="T94" fmla="*/ 29 w 152"/>
                <a:gd name="T95" fmla="*/ 93 h 137"/>
                <a:gd name="T96" fmla="*/ 15 w 152"/>
                <a:gd name="T97" fmla="*/ 93 h 137"/>
                <a:gd name="T98" fmla="*/ 8 w 152"/>
                <a:gd name="T99" fmla="*/ 93 h 137"/>
                <a:gd name="T100" fmla="*/ 8 w 152"/>
                <a:gd name="T101" fmla="*/ 93 h 137"/>
                <a:gd name="T102" fmla="*/ 0 w 152"/>
                <a:gd name="T103" fmla="*/ 87 h 137"/>
                <a:gd name="T104" fmla="*/ 0 w 152"/>
                <a:gd name="T105" fmla="*/ 81 h 137"/>
                <a:gd name="T106" fmla="*/ 0 w 152"/>
                <a:gd name="T107" fmla="*/ 74 h 137"/>
                <a:gd name="T108" fmla="*/ 0 w 152"/>
                <a:gd name="T109" fmla="*/ 68 h 137"/>
                <a:gd name="T110" fmla="*/ 8 w 152"/>
                <a:gd name="T111" fmla="*/ 56 h 1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7">
                  <a:moveTo>
                    <a:pt x="8" y="56"/>
                  </a:moveTo>
                  <a:lnTo>
                    <a:pt x="8" y="49"/>
                  </a:lnTo>
                  <a:lnTo>
                    <a:pt x="0" y="43"/>
                  </a:lnTo>
                  <a:lnTo>
                    <a:pt x="8" y="37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44" y="25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2" y="6"/>
                  </a:lnTo>
                  <a:lnTo>
                    <a:pt x="109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23" y="18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6"/>
                  </a:lnTo>
                  <a:lnTo>
                    <a:pt x="145" y="62"/>
                  </a:lnTo>
                  <a:lnTo>
                    <a:pt x="152" y="68"/>
                  </a:lnTo>
                  <a:lnTo>
                    <a:pt x="152" y="81"/>
                  </a:lnTo>
                  <a:lnTo>
                    <a:pt x="152" y="87"/>
                  </a:lnTo>
                  <a:lnTo>
                    <a:pt x="145" y="99"/>
                  </a:lnTo>
                  <a:lnTo>
                    <a:pt x="145" y="105"/>
                  </a:lnTo>
                  <a:lnTo>
                    <a:pt x="138" y="112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2" y="130"/>
                  </a:lnTo>
                  <a:lnTo>
                    <a:pt x="94" y="130"/>
                  </a:lnTo>
                  <a:lnTo>
                    <a:pt x="80" y="137"/>
                  </a:lnTo>
                  <a:lnTo>
                    <a:pt x="73" y="130"/>
                  </a:lnTo>
                  <a:lnTo>
                    <a:pt x="65" y="130"/>
                  </a:lnTo>
                  <a:lnTo>
                    <a:pt x="58" y="124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9" y="93"/>
                  </a:lnTo>
                  <a:lnTo>
                    <a:pt x="15" y="93"/>
                  </a:lnTo>
                  <a:lnTo>
                    <a:pt x="8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8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3" name="Freeform 46"/>
            <p:cNvSpPr>
              <a:spLocks/>
            </p:cNvSpPr>
            <p:nvPr/>
          </p:nvSpPr>
          <p:spPr bwMode="auto">
            <a:xfrm>
              <a:off x="3094" y="2421"/>
              <a:ext cx="151" cy="131"/>
            </a:xfrm>
            <a:custGeom>
              <a:avLst/>
              <a:gdLst>
                <a:gd name="T0" fmla="*/ 7 w 151"/>
                <a:gd name="T1" fmla="*/ 50 h 131"/>
                <a:gd name="T2" fmla="*/ 7 w 151"/>
                <a:gd name="T3" fmla="*/ 44 h 131"/>
                <a:gd name="T4" fmla="*/ 7 w 151"/>
                <a:gd name="T5" fmla="*/ 38 h 131"/>
                <a:gd name="T6" fmla="*/ 7 w 151"/>
                <a:gd name="T7" fmla="*/ 32 h 131"/>
                <a:gd name="T8" fmla="*/ 14 w 151"/>
                <a:gd name="T9" fmla="*/ 25 h 131"/>
                <a:gd name="T10" fmla="*/ 21 w 151"/>
                <a:gd name="T11" fmla="*/ 19 h 131"/>
                <a:gd name="T12" fmla="*/ 29 w 151"/>
                <a:gd name="T13" fmla="*/ 19 h 131"/>
                <a:gd name="T14" fmla="*/ 36 w 151"/>
                <a:gd name="T15" fmla="*/ 19 h 131"/>
                <a:gd name="T16" fmla="*/ 43 w 151"/>
                <a:gd name="T17" fmla="*/ 19 h 131"/>
                <a:gd name="T18" fmla="*/ 57 w 151"/>
                <a:gd name="T19" fmla="*/ 13 h 131"/>
                <a:gd name="T20" fmla="*/ 65 w 151"/>
                <a:gd name="T21" fmla="*/ 7 h 131"/>
                <a:gd name="T22" fmla="*/ 79 w 151"/>
                <a:gd name="T23" fmla="*/ 0 h 131"/>
                <a:gd name="T24" fmla="*/ 94 w 151"/>
                <a:gd name="T25" fmla="*/ 0 h 131"/>
                <a:gd name="T26" fmla="*/ 108 w 151"/>
                <a:gd name="T27" fmla="*/ 0 h 131"/>
                <a:gd name="T28" fmla="*/ 108 w 151"/>
                <a:gd name="T29" fmla="*/ 7 h 131"/>
                <a:gd name="T30" fmla="*/ 115 w 151"/>
                <a:gd name="T31" fmla="*/ 13 h 131"/>
                <a:gd name="T32" fmla="*/ 115 w 151"/>
                <a:gd name="T33" fmla="*/ 19 h 131"/>
                <a:gd name="T34" fmla="*/ 130 w 151"/>
                <a:gd name="T35" fmla="*/ 19 h 131"/>
                <a:gd name="T36" fmla="*/ 137 w 151"/>
                <a:gd name="T37" fmla="*/ 19 h 131"/>
                <a:gd name="T38" fmla="*/ 144 w 151"/>
                <a:gd name="T39" fmla="*/ 32 h 131"/>
                <a:gd name="T40" fmla="*/ 151 w 151"/>
                <a:gd name="T41" fmla="*/ 38 h 131"/>
                <a:gd name="T42" fmla="*/ 151 w 151"/>
                <a:gd name="T43" fmla="*/ 44 h 131"/>
                <a:gd name="T44" fmla="*/ 151 w 151"/>
                <a:gd name="T45" fmla="*/ 50 h 131"/>
                <a:gd name="T46" fmla="*/ 144 w 151"/>
                <a:gd name="T47" fmla="*/ 56 h 131"/>
                <a:gd name="T48" fmla="*/ 151 w 151"/>
                <a:gd name="T49" fmla="*/ 69 h 131"/>
                <a:gd name="T50" fmla="*/ 151 w 151"/>
                <a:gd name="T51" fmla="*/ 75 h 131"/>
                <a:gd name="T52" fmla="*/ 151 w 151"/>
                <a:gd name="T53" fmla="*/ 88 h 131"/>
                <a:gd name="T54" fmla="*/ 144 w 151"/>
                <a:gd name="T55" fmla="*/ 94 h 131"/>
                <a:gd name="T56" fmla="*/ 144 w 151"/>
                <a:gd name="T57" fmla="*/ 100 h 131"/>
                <a:gd name="T58" fmla="*/ 137 w 151"/>
                <a:gd name="T59" fmla="*/ 106 h 131"/>
                <a:gd name="T60" fmla="*/ 130 w 151"/>
                <a:gd name="T61" fmla="*/ 106 h 131"/>
                <a:gd name="T62" fmla="*/ 123 w 151"/>
                <a:gd name="T63" fmla="*/ 106 h 131"/>
                <a:gd name="T64" fmla="*/ 115 w 151"/>
                <a:gd name="T65" fmla="*/ 119 h 131"/>
                <a:gd name="T66" fmla="*/ 101 w 151"/>
                <a:gd name="T67" fmla="*/ 125 h 131"/>
                <a:gd name="T68" fmla="*/ 94 w 151"/>
                <a:gd name="T69" fmla="*/ 131 h 131"/>
                <a:gd name="T70" fmla="*/ 79 w 151"/>
                <a:gd name="T71" fmla="*/ 131 h 131"/>
                <a:gd name="T72" fmla="*/ 72 w 151"/>
                <a:gd name="T73" fmla="*/ 131 h 131"/>
                <a:gd name="T74" fmla="*/ 65 w 151"/>
                <a:gd name="T75" fmla="*/ 125 h 131"/>
                <a:gd name="T76" fmla="*/ 65 w 151"/>
                <a:gd name="T77" fmla="*/ 119 h 131"/>
                <a:gd name="T78" fmla="*/ 57 w 151"/>
                <a:gd name="T79" fmla="*/ 112 h 131"/>
                <a:gd name="T80" fmla="*/ 50 w 151"/>
                <a:gd name="T81" fmla="*/ 112 h 131"/>
                <a:gd name="T82" fmla="*/ 43 w 151"/>
                <a:gd name="T83" fmla="*/ 119 h 131"/>
                <a:gd name="T84" fmla="*/ 36 w 151"/>
                <a:gd name="T85" fmla="*/ 119 h 131"/>
                <a:gd name="T86" fmla="*/ 29 w 151"/>
                <a:gd name="T87" fmla="*/ 112 h 131"/>
                <a:gd name="T88" fmla="*/ 21 w 151"/>
                <a:gd name="T89" fmla="*/ 106 h 131"/>
                <a:gd name="T90" fmla="*/ 21 w 151"/>
                <a:gd name="T91" fmla="*/ 100 h 131"/>
                <a:gd name="T92" fmla="*/ 21 w 151"/>
                <a:gd name="T93" fmla="*/ 94 h 131"/>
                <a:gd name="T94" fmla="*/ 21 w 151"/>
                <a:gd name="T95" fmla="*/ 88 h 131"/>
                <a:gd name="T96" fmla="*/ 14 w 151"/>
                <a:gd name="T97" fmla="*/ 94 h 131"/>
                <a:gd name="T98" fmla="*/ 7 w 151"/>
                <a:gd name="T99" fmla="*/ 94 h 131"/>
                <a:gd name="T100" fmla="*/ 7 w 151"/>
                <a:gd name="T101" fmla="*/ 88 h 131"/>
                <a:gd name="T102" fmla="*/ 0 w 151"/>
                <a:gd name="T103" fmla="*/ 81 h 131"/>
                <a:gd name="T104" fmla="*/ 0 w 151"/>
                <a:gd name="T105" fmla="*/ 75 h 131"/>
                <a:gd name="T106" fmla="*/ 0 w 151"/>
                <a:gd name="T107" fmla="*/ 69 h 131"/>
                <a:gd name="T108" fmla="*/ 0 w 151"/>
                <a:gd name="T109" fmla="*/ 63 h 131"/>
                <a:gd name="T110" fmla="*/ 7 w 151"/>
                <a:gd name="T111" fmla="*/ 50 h 131"/>
                <a:gd name="T112" fmla="*/ 7 w 151"/>
                <a:gd name="T113" fmla="*/ 50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1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14" y="25"/>
                  </a:lnTo>
                  <a:lnTo>
                    <a:pt x="21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7" y="13"/>
                  </a:lnTo>
                  <a:lnTo>
                    <a:pt x="65" y="7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08" y="7"/>
                  </a:lnTo>
                  <a:lnTo>
                    <a:pt x="115" y="13"/>
                  </a:lnTo>
                  <a:lnTo>
                    <a:pt x="115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44" y="32"/>
                  </a:lnTo>
                  <a:lnTo>
                    <a:pt x="151" y="38"/>
                  </a:lnTo>
                  <a:lnTo>
                    <a:pt x="151" y="44"/>
                  </a:lnTo>
                  <a:lnTo>
                    <a:pt x="151" y="50"/>
                  </a:lnTo>
                  <a:lnTo>
                    <a:pt x="144" y="56"/>
                  </a:lnTo>
                  <a:lnTo>
                    <a:pt x="151" y="69"/>
                  </a:lnTo>
                  <a:lnTo>
                    <a:pt x="151" y="75"/>
                  </a:lnTo>
                  <a:lnTo>
                    <a:pt x="151" y="88"/>
                  </a:lnTo>
                  <a:lnTo>
                    <a:pt x="144" y="94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5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9"/>
                  </a:lnTo>
                  <a:lnTo>
                    <a:pt x="57" y="112"/>
                  </a:lnTo>
                  <a:lnTo>
                    <a:pt x="50" y="112"/>
                  </a:lnTo>
                  <a:lnTo>
                    <a:pt x="43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100"/>
                  </a:lnTo>
                  <a:lnTo>
                    <a:pt x="21" y="94"/>
                  </a:lnTo>
                  <a:lnTo>
                    <a:pt x="21" y="88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88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4" name="Freeform 47"/>
            <p:cNvSpPr>
              <a:spLocks/>
            </p:cNvSpPr>
            <p:nvPr/>
          </p:nvSpPr>
          <p:spPr bwMode="auto">
            <a:xfrm>
              <a:off x="3094" y="2421"/>
              <a:ext cx="151" cy="131"/>
            </a:xfrm>
            <a:custGeom>
              <a:avLst/>
              <a:gdLst>
                <a:gd name="T0" fmla="*/ 7 w 151"/>
                <a:gd name="T1" fmla="*/ 50 h 131"/>
                <a:gd name="T2" fmla="*/ 7 w 151"/>
                <a:gd name="T3" fmla="*/ 44 h 131"/>
                <a:gd name="T4" fmla="*/ 7 w 151"/>
                <a:gd name="T5" fmla="*/ 38 h 131"/>
                <a:gd name="T6" fmla="*/ 7 w 151"/>
                <a:gd name="T7" fmla="*/ 32 h 131"/>
                <a:gd name="T8" fmla="*/ 14 w 151"/>
                <a:gd name="T9" fmla="*/ 25 h 131"/>
                <a:gd name="T10" fmla="*/ 21 w 151"/>
                <a:gd name="T11" fmla="*/ 19 h 131"/>
                <a:gd name="T12" fmla="*/ 29 w 151"/>
                <a:gd name="T13" fmla="*/ 19 h 131"/>
                <a:gd name="T14" fmla="*/ 36 w 151"/>
                <a:gd name="T15" fmla="*/ 19 h 131"/>
                <a:gd name="T16" fmla="*/ 43 w 151"/>
                <a:gd name="T17" fmla="*/ 19 h 131"/>
                <a:gd name="T18" fmla="*/ 57 w 151"/>
                <a:gd name="T19" fmla="*/ 13 h 131"/>
                <a:gd name="T20" fmla="*/ 65 w 151"/>
                <a:gd name="T21" fmla="*/ 7 h 131"/>
                <a:gd name="T22" fmla="*/ 79 w 151"/>
                <a:gd name="T23" fmla="*/ 0 h 131"/>
                <a:gd name="T24" fmla="*/ 94 w 151"/>
                <a:gd name="T25" fmla="*/ 0 h 131"/>
                <a:gd name="T26" fmla="*/ 108 w 151"/>
                <a:gd name="T27" fmla="*/ 0 h 131"/>
                <a:gd name="T28" fmla="*/ 108 w 151"/>
                <a:gd name="T29" fmla="*/ 7 h 131"/>
                <a:gd name="T30" fmla="*/ 115 w 151"/>
                <a:gd name="T31" fmla="*/ 13 h 131"/>
                <a:gd name="T32" fmla="*/ 115 w 151"/>
                <a:gd name="T33" fmla="*/ 19 h 131"/>
                <a:gd name="T34" fmla="*/ 130 w 151"/>
                <a:gd name="T35" fmla="*/ 19 h 131"/>
                <a:gd name="T36" fmla="*/ 137 w 151"/>
                <a:gd name="T37" fmla="*/ 19 h 131"/>
                <a:gd name="T38" fmla="*/ 144 w 151"/>
                <a:gd name="T39" fmla="*/ 32 h 131"/>
                <a:gd name="T40" fmla="*/ 151 w 151"/>
                <a:gd name="T41" fmla="*/ 38 h 131"/>
                <a:gd name="T42" fmla="*/ 151 w 151"/>
                <a:gd name="T43" fmla="*/ 44 h 131"/>
                <a:gd name="T44" fmla="*/ 151 w 151"/>
                <a:gd name="T45" fmla="*/ 50 h 131"/>
                <a:gd name="T46" fmla="*/ 144 w 151"/>
                <a:gd name="T47" fmla="*/ 56 h 131"/>
                <a:gd name="T48" fmla="*/ 151 w 151"/>
                <a:gd name="T49" fmla="*/ 69 h 131"/>
                <a:gd name="T50" fmla="*/ 151 w 151"/>
                <a:gd name="T51" fmla="*/ 75 h 131"/>
                <a:gd name="T52" fmla="*/ 151 w 151"/>
                <a:gd name="T53" fmla="*/ 88 h 131"/>
                <a:gd name="T54" fmla="*/ 144 w 151"/>
                <a:gd name="T55" fmla="*/ 94 h 131"/>
                <a:gd name="T56" fmla="*/ 144 w 151"/>
                <a:gd name="T57" fmla="*/ 100 h 131"/>
                <a:gd name="T58" fmla="*/ 137 w 151"/>
                <a:gd name="T59" fmla="*/ 106 h 131"/>
                <a:gd name="T60" fmla="*/ 130 w 151"/>
                <a:gd name="T61" fmla="*/ 106 h 131"/>
                <a:gd name="T62" fmla="*/ 123 w 151"/>
                <a:gd name="T63" fmla="*/ 106 h 131"/>
                <a:gd name="T64" fmla="*/ 115 w 151"/>
                <a:gd name="T65" fmla="*/ 119 h 131"/>
                <a:gd name="T66" fmla="*/ 101 w 151"/>
                <a:gd name="T67" fmla="*/ 125 h 131"/>
                <a:gd name="T68" fmla="*/ 94 w 151"/>
                <a:gd name="T69" fmla="*/ 131 h 131"/>
                <a:gd name="T70" fmla="*/ 79 w 151"/>
                <a:gd name="T71" fmla="*/ 131 h 131"/>
                <a:gd name="T72" fmla="*/ 72 w 151"/>
                <a:gd name="T73" fmla="*/ 131 h 131"/>
                <a:gd name="T74" fmla="*/ 65 w 151"/>
                <a:gd name="T75" fmla="*/ 125 h 131"/>
                <a:gd name="T76" fmla="*/ 65 w 151"/>
                <a:gd name="T77" fmla="*/ 119 h 131"/>
                <a:gd name="T78" fmla="*/ 57 w 151"/>
                <a:gd name="T79" fmla="*/ 112 h 131"/>
                <a:gd name="T80" fmla="*/ 50 w 151"/>
                <a:gd name="T81" fmla="*/ 112 h 131"/>
                <a:gd name="T82" fmla="*/ 43 w 151"/>
                <a:gd name="T83" fmla="*/ 119 h 131"/>
                <a:gd name="T84" fmla="*/ 36 w 151"/>
                <a:gd name="T85" fmla="*/ 119 h 131"/>
                <a:gd name="T86" fmla="*/ 29 w 151"/>
                <a:gd name="T87" fmla="*/ 112 h 131"/>
                <a:gd name="T88" fmla="*/ 21 w 151"/>
                <a:gd name="T89" fmla="*/ 106 h 131"/>
                <a:gd name="T90" fmla="*/ 21 w 151"/>
                <a:gd name="T91" fmla="*/ 100 h 131"/>
                <a:gd name="T92" fmla="*/ 21 w 151"/>
                <a:gd name="T93" fmla="*/ 94 h 131"/>
                <a:gd name="T94" fmla="*/ 21 w 151"/>
                <a:gd name="T95" fmla="*/ 88 h 131"/>
                <a:gd name="T96" fmla="*/ 14 w 151"/>
                <a:gd name="T97" fmla="*/ 94 h 131"/>
                <a:gd name="T98" fmla="*/ 7 w 151"/>
                <a:gd name="T99" fmla="*/ 94 h 131"/>
                <a:gd name="T100" fmla="*/ 7 w 151"/>
                <a:gd name="T101" fmla="*/ 88 h 131"/>
                <a:gd name="T102" fmla="*/ 0 w 151"/>
                <a:gd name="T103" fmla="*/ 81 h 131"/>
                <a:gd name="T104" fmla="*/ 0 w 151"/>
                <a:gd name="T105" fmla="*/ 75 h 131"/>
                <a:gd name="T106" fmla="*/ 0 w 151"/>
                <a:gd name="T107" fmla="*/ 69 h 131"/>
                <a:gd name="T108" fmla="*/ 0 w 151"/>
                <a:gd name="T109" fmla="*/ 63 h 131"/>
                <a:gd name="T110" fmla="*/ 7 w 151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1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14" y="25"/>
                  </a:lnTo>
                  <a:lnTo>
                    <a:pt x="21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7" y="13"/>
                  </a:lnTo>
                  <a:lnTo>
                    <a:pt x="65" y="7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08" y="7"/>
                  </a:lnTo>
                  <a:lnTo>
                    <a:pt x="115" y="13"/>
                  </a:lnTo>
                  <a:lnTo>
                    <a:pt x="115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44" y="32"/>
                  </a:lnTo>
                  <a:lnTo>
                    <a:pt x="151" y="38"/>
                  </a:lnTo>
                  <a:lnTo>
                    <a:pt x="151" y="44"/>
                  </a:lnTo>
                  <a:lnTo>
                    <a:pt x="151" y="50"/>
                  </a:lnTo>
                  <a:lnTo>
                    <a:pt x="144" y="56"/>
                  </a:lnTo>
                  <a:lnTo>
                    <a:pt x="151" y="69"/>
                  </a:lnTo>
                  <a:lnTo>
                    <a:pt x="151" y="75"/>
                  </a:lnTo>
                  <a:lnTo>
                    <a:pt x="151" y="88"/>
                  </a:lnTo>
                  <a:lnTo>
                    <a:pt x="144" y="94"/>
                  </a:lnTo>
                  <a:lnTo>
                    <a:pt x="144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5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9"/>
                  </a:lnTo>
                  <a:lnTo>
                    <a:pt x="57" y="112"/>
                  </a:lnTo>
                  <a:lnTo>
                    <a:pt x="50" y="112"/>
                  </a:lnTo>
                  <a:lnTo>
                    <a:pt x="43" y="119"/>
                  </a:lnTo>
                  <a:lnTo>
                    <a:pt x="36" y="119"/>
                  </a:lnTo>
                  <a:lnTo>
                    <a:pt x="29" y="112"/>
                  </a:lnTo>
                  <a:lnTo>
                    <a:pt x="21" y="106"/>
                  </a:lnTo>
                  <a:lnTo>
                    <a:pt x="21" y="100"/>
                  </a:lnTo>
                  <a:lnTo>
                    <a:pt x="21" y="94"/>
                  </a:lnTo>
                  <a:lnTo>
                    <a:pt x="21" y="88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88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7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5" name="Freeform 48"/>
            <p:cNvSpPr>
              <a:spLocks/>
            </p:cNvSpPr>
            <p:nvPr/>
          </p:nvSpPr>
          <p:spPr bwMode="auto">
            <a:xfrm>
              <a:off x="3217" y="3268"/>
              <a:ext cx="151" cy="130"/>
            </a:xfrm>
            <a:custGeom>
              <a:avLst/>
              <a:gdLst>
                <a:gd name="T0" fmla="*/ 14 w 151"/>
                <a:gd name="T1" fmla="*/ 56 h 130"/>
                <a:gd name="T2" fmla="*/ 7 w 151"/>
                <a:gd name="T3" fmla="*/ 49 h 130"/>
                <a:gd name="T4" fmla="*/ 7 w 151"/>
                <a:gd name="T5" fmla="*/ 43 h 130"/>
                <a:gd name="T6" fmla="*/ 7 w 151"/>
                <a:gd name="T7" fmla="*/ 31 h 130"/>
                <a:gd name="T8" fmla="*/ 14 w 151"/>
                <a:gd name="T9" fmla="*/ 25 h 130"/>
                <a:gd name="T10" fmla="*/ 21 w 151"/>
                <a:gd name="T11" fmla="*/ 25 h 130"/>
                <a:gd name="T12" fmla="*/ 28 w 151"/>
                <a:gd name="T13" fmla="*/ 18 h 130"/>
                <a:gd name="T14" fmla="*/ 36 w 151"/>
                <a:gd name="T15" fmla="*/ 18 h 130"/>
                <a:gd name="T16" fmla="*/ 50 w 151"/>
                <a:gd name="T17" fmla="*/ 25 h 130"/>
                <a:gd name="T18" fmla="*/ 57 w 151"/>
                <a:gd name="T19" fmla="*/ 12 h 130"/>
                <a:gd name="T20" fmla="*/ 72 w 151"/>
                <a:gd name="T21" fmla="*/ 6 h 130"/>
                <a:gd name="T22" fmla="*/ 79 w 151"/>
                <a:gd name="T23" fmla="*/ 0 h 130"/>
                <a:gd name="T24" fmla="*/ 94 w 151"/>
                <a:gd name="T25" fmla="*/ 0 h 130"/>
                <a:gd name="T26" fmla="*/ 108 w 151"/>
                <a:gd name="T27" fmla="*/ 0 h 130"/>
                <a:gd name="T28" fmla="*/ 115 w 151"/>
                <a:gd name="T29" fmla="*/ 6 h 130"/>
                <a:gd name="T30" fmla="*/ 115 w 151"/>
                <a:gd name="T31" fmla="*/ 12 h 130"/>
                <a:gd name="T32" fmla="*/ 115 w 151"/>
                <a:gd name="T33" fmla="*/ 18 h 130"/>
                <a:gd name="T34" fmla="*/ 130 w 151"/>
                <a:gd name="T35" fmla="*/ 18 h 130"/>
                <a:gd name="T36" fmla="*/ 137 w 151"/>
                <a:gd name="T37" fmla="*/ 25 h 130"/>
                <a:gd name="T38" fmla="*/ 151 w 151"/>
                <a:gd name="T39" fmla="*/ 31 h 130"/>
                <a:gd name="T40" fmla="*/ 151 w 151"/>
                <a:gd name="T41" fmla="*/ 37 h 130"/>
                <a:gd name="T42" fmla="*/ 151 w 151"/>
                <a:gd name="T43" fmla="*/ 43 h 130"/>
                <a:gd name="T44" fmla="*/ 151 w 151"/>
                <a:gd name="T45" fmla="*/ 49 h 130"/>
                <a:gd name="T46" fmla="*/ 144 w 151"/>
                <a:gd name="T47" fmla="*/ 62 h 130"/>
                <a:gd name="T48" fmla="*/ 151 w 151"/>
                <a:gd name="T49" fmla="*/ 68 h 130"/>
                <a:gd name="T50" fmla="*/ 151 w 151"/>
                <a:gd name="T51" fmla="*/ 80 h 130"/>
                <a:gd name="T52" fmla="*/ 151 w 151"/>
                <a:gd name="T53" fmla="*/ 87 h 130"/>
                <a:gd name="T54" fmla="*/ 151 w 151"/>
                <a:gd name="T55" fmla="*/ 99 h 130"/>
                <a:gd name="T56" fmla="*/ 144 w 151"/>
                <a:gd name="T57" fmla="*/ 105 h 130"/>
                <a:gd name="T58" fmla="*/ 137 w 151"/>
                <a:gd name="T59" fmla="*/ 105 h 130"/>
                <a:gd name="T60" fmla="*/ 130 w 151"/>
                <a:gd name="T61" fmla="*/ 112 h 130"/>
                <a:gd name="T62" fmla="*/ 122 w 151"/>
                <a:gd name="T63" fmla="*/ 112 h 130"/>
                <a:gd name="T64" fmla="*/ 115 w 151"/>
                <a:gd name="T65" fmla="*/ 118 h 130"/>
                <a:gd name="T66" fmla="*/ 108 w 151"/>
                <a:gd name="T67" fmla="*/ 130 h 130"/>
                <a:gd name="T68" fmla="*/ 94 w 151"/>
                <a:gd name="T69" fmla="*/ 130 h 130"/>
                <a:gd name="T70" fmla="*/ 86 w 151"/>
                <a:gd name="T71" fmla="*/ 130 h 130"/>
                <a:gd name="T72" fmla="*/ 79 w 151"/>
                <a:gd name="T73" fmla="*/ 130 h 130"/>
                <a:gd name="T74" fmla="*/ 72 w 151"/>
                <a:gd name="T75" fmla="*/ 130 h 130"/>
                <a:gd name="T76" fmla="*/ 65 w 151"/>
                <a:gd name="T77" fmla="*/ 124 h 130"/>
                <a:gd name="T78" fmla="*/ 65 w 151"/>
                <a:gd name="T79" fmla="*/ 112 h 130"/>
                <a:gd name="T80" fmla="*/ 50 w 151"/>
                <a:gd name="T81" fmla="*/ 118 h 130"/>
                <a:gd name="T82" fmla="*/ 43 w 151"/>
                <a:gd name="T83" fmla="*/ 118 h 130"/>
                <a:gd name="T84" fmla="*/ 36 w 151"/>
                <a:gd name="T85" fmla="*/ 118 h 130"/>
                <a:gd name="T86" fmla="*/ 28 w 151"/>
                <a:gd name="T87" fmla="*/ 112 h 130"/>
                <a:gd name="T88" fmla="*/ 21 w 151"/>
                <a:gd name="T89" fmla="*/ 105 h 130"/>
                <a:gd name="T90" fmla="*/ 21 w 151"/>
                <a:gd name="T91" fmla="*/ 105 h 130"/>
                <a:gd name="T92" fmla="*/ 21 w 151"/>
                <a:gd name="T93" fmla="*/ 99 h 130"/>
                <a:gd name="T94" fmla="*/ 28 w 151"/>
                <a:gd name="T95" fmla="*/ 93 h 130"/>
                <a:gd name="T96" fmla="*/ 21 w 151"/>
                <a:gd name="T97" fmla="*/ 93 h 130"/>
                <a:gd name="T98" fmla="*/ 14 w 151"/>
                <a:gd name="T99" fmla="*/ 93 h 130"/>
                <a:gd name="T100" fmla="*/ 7 w 151"/>
                <a:gd name="T101" fmla="*/ 93 h 130"/>
                <a:gd name="T102" fmla="*/ 7 w 151"/>
                <a:gd name="T103" fmla="*/ 87 h 130"/>
                <a:gd name="T104" fmla="*/ 0 w 151"/>
                <a:gd name="T105" fmla="*/ 80 h 130"/>
                <a:gd name="T106" fmla="*/ 0 w 151"/>
                <a:gd name="T107" fmla="*/ 74 h 130"/>
                <a:gd name="T108" fmla="*/ 7 w 151"/>
                <a:gd name="T109" fmla="*/ 62 h 130"/>
                <a:gd name="T110" fmla="*/ 14 w 151"/>
                <a:gd name="T111" fmla="*/ 56 h 130"/>
                <a:gd name="T112" fmla="*/ 14 w 151"/>
                <a:gd name="T113" fmla="*/ 56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1" h="130">
                  <a:moveTo>
                    <a:pt x="14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25"/>
                  </a:lnTo>
                  <a:lnTo>
                    <a:pt x="28" y="18"/>
                  </a:lnTo>
                  <a:lnTo>
                    <a:pt x="36" y="18"/>
                  </a:lnTo>
                  <a:lnTo>
                    <a:pt x="50" y="25"/>
                  </a:lnTo>
                  <a:lnTo>
                    <a:pt x="57" y="12"/>
                  </a:lnTo>
                  <a:lnTo>
                    <a:pt x="72" y="6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6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25"/>
                  </a:lnTo>
                  <a:lnTo>
                    <a:pt x="151" y="31"/>
                  </a:lnTo>
                  <a:lnTo>
                    <a:pt x="151" y="37"/>
                  </a:lnTo>
                  <a:lnTo>
                    <a:pt x="151" y="43"/>
                  </a:lnTo>
                  <a:lnTo>
                    <a:pt x="151" y="49"/>
                  </a:lnTo>
                  <a:lnTo>
                    <a:pt x="144" y="62"/>
                  </a:lnTo>
                  <a:lnTo>
                    <a:pt x="151" y="68"/>
                  </a:lnTo>
                  <a:lnTo>
                    <a:pt x="151" y="80"/>
                  </a:lnTo>
                  <a:lnTo>
                    <a:pt x="151" y="87"/>
                  </a:lnTo>
                  <a:lnTo>
                    <a:pt x="151" y="99"/>
                  </a:lnTo>
                  <a:lnTo>
                    <a:pt x="144" y="105"/>
                  </a:lnTo>
                  <a:lnTo>
                    <a:pt x="137" y="105"/>
                  </a:lnTo>
                  <a:lnTo>
                    <a:pt x="130" y="112"/>
                  </a:lnTo>
                  <a:lnTo>
                    <a:pt x="122" y="112"/>
                  </a:lnTo>
                  <a:lnTo>
                    <a:pt x="115" y="118"/>
                  </a:lnTo>
                  <a:lnTo>
                    <a:pt x="108" y="130"/>
                  </a:lnTo>
                  <a:lnTo>
                    <a:pt x="94" y="130"/>
                  </a:lnTo>
                  <a:lnTo>
                    <a:pt x="86" y="130"/>
                  </a:lnTo>
                  <a:lnTo>
                    <a:pt x="79" y="130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2"/>
                  </a:lnTo>
                  <a:lnTo>
                    <a:pt x="50" y="118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8" y="112"/>
                  </a:lnTo>
                  <a:lnTo>
                    <a:pt x="21" y="105"/>
                  </a:lnTo>
                  <a:lnTo>
                    <a:pt x="21" y="99"/>
                  </a:lnTo>
                  <a:lnTo>
                    <a:pt x="28" y="93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7" y="62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6" name="Freeform 49"/>
            <p:cNvSpPr>
              <a:spLocks/>
            </p:cNvSpPr>
            <p:nvPr/>
          </p:nvSpPr>
          <p:spPr bwMode="auto">
            <a:xfrm>
              <a:off x="3217" y="3268"/>
              <a:ext cx="151" cy="130"/>
            </a:xfrm>
            <a:custGeom>
              <a:avLst/>
              <a:gdLst>
                <a:gd name="T0" fmla="*/ 14 w 151"/>
                <a:gd name="T1" fmla="*/ 56 h 130"/>
                <a:gd name="T2" fmla="*/ 7 w 151"/>
                <a:gd name="T3" fmla="*/ 49 h 130"/>
                <a:gd name="T4" fmla="*/ 7 w 151"/>
                <a:gd name="T5" fmla="*/ 43 h 130"/>
                <a:gd name="T6" fmla="*/ 7 w 151"/>
                <a:gd name="T7" fmla="*/ 31 h 130"/>
                <a:gd name="T8" fmla="*/ 14 w 151"/>
                <a:gd name="T9" fmla="*/ 25 h 130"/>
                <a:gd name="T10" fmla="*/ 21 w 151"/>
                <a:gd name="T11" fmla="*/ 25 h 130"/>
                <a:gd name="T12" fmla="*/ 28 w 151"/>
                <a:gd name="T13" fmla="*/ 18 h 130"/>
                <a:gd name="T14" fmla="*/ 36 w 151"/>
                <a:gd name="T15" fmla="*/ 18 h 130"/>
                <a:gd name="T16" fmla="*/ 50 w 151"/>
                <a:gd name="T17" fmla="*/ 25 h 130"/>
                <a:gd name="T18" fmla="*/ 57 w 151"/>
                <a:gd name="T19" fmla="*/ 12 h 130"/>
                <a:gd name="T20" fmla="*/ 72 w 151"/>
                <a:gd name="T21" fmla="*/ 6 h 130"/>
                <a:gd name="T22" fmla="*/ 79 w 151"/>
                <a:gd name="T23" fmla="*/ 0 h 130"/>
                <a:gd name="T24" fmla="*/ 94 w 151"/>
                <a:gd name="T25" fmla="*/ 0 h 130"/>
                <a:gd name="T26" fmla="*/ 108 w 151"/>
                <a:gd name="T27" fmla="*/ 0 h 130"/>
                <a:gd name="T28" fmla="*/ 115 w 151"/>
                <a:gd name="T29" fmla="*/ 6 h 130"/>
                <a:gd name="T30" fmla="*/ 115 w 151"/>
                <a:gd name="T31" fmla="*/ 12 h 130"/>
                <a:gd name="T32" fmla="*/ 115 w 151"/>
                <a:gd name="T33" fmla="*/ 18 h 130"/>
                <a:gd name="T34" fmla="*/ 130 w 151"/>
                <a:gd name="T35" fmla="*/ 18 h 130"/>
                <a:gd name="T36" fmla="*/ 137 w 151"/>
                <a:gd name="T37" fmla="*/ 25 h 130"/>
                <a:gd name="T38" fmla="*/ 151 w 151"/>
                <a:gd name="T39" fmla="*/ 31 h 130"/>
                <a:gd name="T40" fmla="*/ 151 w 151"/>
                <a:gd name="T41" fmla="*/ 37 h 130"/>
                <a:gd name="T42" fmla="*/ 151 w 151"/>
                <a:gd name="T43" fmla="*/ 43 h 130"/>
                <a:gd name="T44" fmla="*/ 151 w 151"/>
                <a:gd name="T45" fmla="*/ 49 h 130"/>
                <a:gd name="T46" fmla="*/ 144 w 151"/>
                <a:gd name="T47" fmla="*/ 62 h 130"/>
                <a:gd name="T48" fmla="*/ 151 w 151"/>
                <a:gd name="T49" fmla="*/ 68 h 130"/>
                <a:gd name="T50" fmla="*/ 151 w 151"/>
                <a:gd name="T51" fmla="*/ 80 h 130"/>
                <a:gd name="T52" fmla="*/ 151 w 151"/>
                <a:gd name="T53" fmla="*/ 87 h 130"/>
                <a:gd name="T54" fmla="*/ 151 w 151"/>
                <a:gd name="T55" fmla="*/ 99 h 130"/>
                <a:gd name="T56" fmla="*/ 144 w 151"/>
                <a:gd name="T57" fmla="*/ 105 h 130"/>
                <a:gd name="T58" fmla="*/ 137 w 151"/>
                <a:gd name="T59" fmla="*/ 105 h 130"/>
                <a:gd name="T60" fmla="*/ 130 w 151"/>
                <a:gd name="T61" fmla="*/ 112 h 130"/>
                <a:gd name="T62" fmla="*/ 122 w 151"/>
                <a:gd name="T63" fmla="*/ 112 h 130"/>
                <a:gd name="T64" fmla="*/ 115 w 151"/>
                <a:gd name="T65" fmla="*/ 118 h 130"/>
                <a:gd name="T66" fmla="*/ 108 w 151"/>
                <a:gd name="T67" fmla="*/ 130 h 130"/>
                <a:gd name="T68" fmla="*/ 94 w 151"/>
                <a:gd name="T69" fmla="*/ 130 h 130"/>
                <a:gd name="T70" fmla="*/ 86 w 151"/>
                <a:gd name="T71" fmla="*/ 130 h 130"/>
                <a:gd name="T72" fmla="*/ 79 w 151"/>
                <a:gd name="T73" fmla="*/ 130 h 130"/>
                <a:gd name="T74" fmla="*/ 72 w 151"/>
                <a:gd name="T75" fmla="*/ 130 h 130"/>
                <a:gd name="T76" fmla="*/ 65 w 151"/>
                <a:gd name="T77" fmla="*/ 124 h 130"/>
                <a:gd name="T78" fmla="*/ 65 w 151"/>
                <a:gd name="T79" fmla="*/ 112 h 130"/>
                <a:gd name="T80" fmla="*/ 50 w 151"/>
                <a:gd name="T81" fmla="*/ 118 h 130"/>
                <a:gd name="T82" fmla="*/ 43 w 151"/>
                <a:gd name="T83" fmla="*/ 118 h 130"/>
                <a:gd name="T84" fmla="*/ 36 w 151"/>
                <a:gd name="T85" fmla="*/ 118 h 130"/>
                <a:gd name="T86" fmla="*/ 28 w 151"/>
                <a:gd name="T87" fmla="*/ 112 h 130"/>
                <a:gd name="T88" fmla="*/ 21 w 151"/>
                <a:gd name="T89" fmla="*/ 105 h 130"/>
                <a:gd name="T90" fmla="*/ 21 w 151"/>
                <a:gd name="T91" fmla="*/ 105 h 130"/>
                <a:gd name="T92" fmla="*/ 21 w 151"/>
                <a:gd name="T93" fmla="*/ 99 h 130"/>
                <a:gd name="T94" fmla="*/ 28 w 151"/>
                <a:gd name="T95" fmla="*/ 93 h 130"/>
                <a:gd name="T96" fmla="*/ 21 w 151"/>
                <a:gd name="T97" fmla="*/ 93 h 130"/>
                <a:gd name="T98" fmla="*/ 14 w 151"/>
                <a:gd name="T99" fmla="*/ 93 h 130"/>
                <a:gd name="T100" fmla="*/ 7 w 151"/>
                <a:gd name="T101" fmla="*/ 93 h 130"/>
                <a:gd name="T102" fmla="*/ 7 w 151"/>
                <a:gd name="T103" fmla="*/ 87 h 130"/>
                <a:gd name="T104" fmla="*/ 0 w 151"/>
                <a:gd name="T105" fmla="*/ 80 h 130"/>
                <a:gd name="T106" fmla="*/ 0 w 151"/>
                <a:gd name="T107" fmla="*/ 74 h 130"/>
                <a:gd name="T108" fmla="*/ 7 w 151"/>
                <a:gd name="T109" fmla="*/ 62 h 130"/>
                <a:gd name="T110" fmla="*/ 14 w 151"/>
                <a:gd name="T111" fmla="*/ 56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1" h="130">
                  <a:moveTo>
                    <a:pt x="14" y="56"/>
                  </a:moveTo>
                  <a:lnTo>
                    <a:pt x="7" y="49"/>
                  </a:lnTo>
                  <a:lnTo>
                    <a:pt x="7" y="43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1" y="25"/>
                  </a:lnTo>
                  <a:lnTo>
                    <a:pt x="28" y="18"/>
                  </a:lnTo>
                  <a:lnTo>
                    <a:pt x="36" y="18"/>
                  </a:lnTo>
                  <a:lnTo>
                    <a:pt x="50" y="25"/>
                  </a:lnTo>
                  <a:lnTo>
                    <a:pt x="57" y="12"/>
                  </a:lnTo>
                  <a:lnTo>
                    <a:pt x="72" y="6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5" y="6"/>
                  </a:lnTo>
                  <a:lnTo>
                    <a:pt x="115" y="12"/>
                  </a:lnTo>
                  <a:lnTo>
                    <a:pt x="115" y="18"/>
                  </a:lnTo>
                  <a:lnTo>
                    <a:pt x="130" y="18"/>
                  </a:lnTo>
                  <a:lnTo>
                    <a:pt x="137" y="25"/>
                  </a:lnTo>
                  <a:lnTo>
                    <a:pt x="151" y="31"/>
                  </a:lnTo>
                  <a:lnTo>
                    <a:pt x="151" y="37"/>
                  </a:lnTo>
                  <a:lnTo>
                    <a:pt x="151" y="43"/>
                  </a:lnTo>
                  <a:lnTo>
                    <a:pt x="151" y="49"/>
                  </a:lnTo>
                  <a:lnTo>
                    <a:pt x="144" y="62"/>
                  </a:lnTo>
                  <a:lnTo>
                    <a:pt x="151" y="68"/>
                  </a:lnTo>
                  <a:lnTo>
                    <a:pt x="151" y="80"/>
                  </a:lnTo>
                  <a:lnTo>
                    <a:pt x="151" y="87"/>
                  </a:lnTo>
                  <a:lnTo>
                    <a:pt x="151" y="99"/>
                  </a:lnTo>
                  <a:lnTo>
                    <a:pt x="144" y="105"/>
                  </a:lnTo>
                  <a:lnTo>
                    <a:pt x="137" y="105"/>
                  </a:lnTo>
                  <a:lnTo>
                    <a:pt x="130" y="112"/>
                  </a:lnTo>
                  <a:lnTo>
                    <a:pt x="122" y="112"/>
                  </a:lnTo>
                  <a:lnTo>
                    <a:pt x="115" y="118"/>
                  </a:lnTo>
                  <a:lnTo>
                    <a:pt x="108" y="130"/>
                  </a:lnTo>
                  <a:lnTo>
                    <a:pt x="94" y="130"/>
                  </a:lnTo>
                  <a:lnTo>
                    <a:pt x="86" y="130"/>
                  </a:lnTo>
                  <a:lnTo>
                    <a:pt x="79" y="130"/>
                  </a:lnTo>
                  <a:lnTo>
                    <a:pt x="72" y="130"/>
                  </a:lnTo>
                  <a:lnTo>
                    <a:pt x="65" y="124"/>
                  </a:lnTo>
                  <a:lnTo>
                    <a:pt x="65" y="112"/>
                  </a:lnTo>
                  <a:lnTo>
                    <a:pt x="50" y="118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8" y="112"/>
                  </a:lnTo>
                  <a:lnTo>
                    <a:pt x="21" y="105"/>
                  </a:lnTo>
                  <a:lnTo>
                    <a:pt x="21" y="99"/>
                  </a:lnTo>
                  <a:lnTo>
                    <a:pt x="28" y="93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7" y="62"/>
                  </a:lnTo>
                  <a:lnTo>
                    <a:pt x="14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7" name="Freeform 50"/>
            <p:cNvSpPr>
              <a:spLocks/>
            </p:cNvSpPr>
            <p:nvPr/>
          </p:nvSpPr>
          <p:spPr bwMode="auto">
            <a:xfrm>
              <a:off x="3455" y="2994"/>
              <a:ext cx="109" cy="137"/>
            </a:xfrm>
            <a:custGeom>
              <a:avLst/>
              <a:gdLst>
                <a:gd name="T0" fmla="*/ 7 w 109"/>
                <a:gd name="T1" fmla="*/ 56 h 137"/>
                <a:gd name="T2" fmla="*/ 0 w 109"/>
                <a:gd name="T3" fmla="*/ 50 h 137"/>
                <a:gd name="T4" fmla="*/ 0 w 109"/>
                <a:gd name="T5" fmla="*/ 43 h 137"/>
                <a:gd name="T6" fmla="*/ 7 w 109"/>
                <a:gd name="T7" fmla="*/ 31 h 137"/>
                <a:gd name="T8" fmla="*/ 15 w 109"/>
                <a:gd name="T9" fmla="*/ 25 h 137"/>
                <a:gd name="T10" fmla="*/ 22 w 109"/>
                <a:gd name="T11" fmla="*/ 19 h 137"/>
                <a:gd name="T12" fmla="*/ 22 w 109"/>
                <a:gd name="T13" fmla="*/ 19 h 137"/>
                <a:gd name="T14" fmla="*/ 29 w 109"/>
                <a:gd name="T15" fmla="*/ 25 h 137"/>
                <a:gd name="T16" fmla="*/ 36 w 109"/>
                <a:gd name="T17" fmla="*/ 12 h 137"/>
                <a:gd name="T18" fmla="*/ 51 w 109"/>
                <a:gd name="T19" fmla="*/ 6 h 137"/>
                <a:gd name="T20" fmla="*/ 58 w 109"/>
                <a:gd name="T21" fmla="*/ 6 h 137"/>
                <a:gd name="T22" fmla="*/ 65 w 109"/>
                <a:gd name="T23" fmla="*/ 0 h 137"/>
                <a:gd name="T24" fmla="*/ 72 w 109"/>
                <a:gd name="T25" fmla="*/ 6 h 137"/>
                <a:gd name="T26" fmla="*/ 80 w 109"/>
                <a:gd name="T27" fmla="*/ 6 h 137"/>
                <a:gd name="T28" fmla="*/ 87 w 109"/>
                <a:gd name="T29" fmla="*/ 12 h 137"/>
                <a:gd name="T30" fmla="*/ 87 w 109"/>
                <a:gd name="T31" fmla="*/ 19 h 137"/>
                <a:gd name="T32" fmla="*/ 94 w 109"/>
                <a:gd name="T33" fmla="*/ 19 h 137"/>
                <a:gd name="T34" fmla="*/ 101 w 109"/>
                <a:gd name="T35" fmla="*/ 25 h 137"/>
                <a:gd name="T36" fmla="*/ 109 w 109"/>
                <a:gd name="T37" fmla="*/ 31 h 137"/>
                <a:gd name="T38" fmla="*/ 109 w 109"/>
                <a:gd name="T39" fmla="*/ 43 h 137"/>
                <a:gd name="T40" fmla="*/ 109 w 109"/>
                <a:gd name="T41" fmla="*/ 56 h 137"/>
                <a:gd name="T42" fmla="*/ 109 w 109"/>
                <a:gd name="T43" fmla="*/ 62 h 137"/>
                <a:gd name="T44" fmla="*/ 109 w 109"/>
                <a:gd name="T45" fmla="*/ 68 h 137"/>
                <a:gd name="T46" fmla="*/ 109 w 109"/>
                <a:gd name="T47" fmla="*/ 81 h 137"/>
                <a:gd name="T48" fmla="*/ 109 w 109"/>
                <a:gd name="T49" fmla="*/ 99 h 137"/>
                <a:gd name="T50" fmla="*/ 101 w 109"/>
                <a:gd name="T51" fmla="*/ 106 h 137"/>
                <a:gd name="T52" fmla="*/ 101 w 109"/>
                <a:gd name="T53" fmla="*/ 112 h 137"/>
                <a:gd name="T54" fmla="*/ 94 w 109"/>
                <a:gd name="T55" fmla="*/ 112 h 137"/>
                <a:gd name="T56" fmla="*/ 87 w 109"/>
                <a:gd name="T57" fmla="*/ 112 h 137"/>
                <a:gd name="T58" fmla="*/ 80 w 109"/>
                <a:gd name="T59" fmla="*/ 124 h 137"/>
                <a:gd name="T60" fmla="*/ 80 w 109"/>
                <a:gd name="T61" fmla="*/ 131 h 137"/>
                <a:gd name="T62" fmla="*/ 65 w 109"/>
                <a:gd name="T63" fmla="*/ 137 h 137"/>
                <a:gd name="T64" fmla="*/ 58 w 109"/>
                <a:gd name="T65" fmla="*/ 137 h 137"/>
                <a:gd name="T66" fmla="*/ 51 w 109"/>
                <a:gd name="T67" fmla="*/ 137 h 137"/>
                <a:gd name="T68" fmla="*/ 51 w 109"/>
                <a:gd name="T69" fmla="*/ 131 h 137"/>
                <a:gd name="T70" fmla="*/ 43 w 109"/>
                <a:gd name="T71" fmla="*/ 124 h 137"/>
                <a:gd name="T72" fmla="*/ 43 w 109"/>
                <a:gd name="T73" fmla="*/ 118 h 137"/>
                <a:gd name="T74" fmla="*/ 36 w 109"/>
                <a:gd name="T75" fmla="*/ 118 h 137"/>
                <a:gd name="T76" fmla="*/ 29 w 109"/>
                <a:gd name="T77" fmla="*/ 118 h 137"/>
                <a:gd name="T78" fmla="*/ 22 w 109"/>
                <a:gd name="T79" fmla="*/ 118 h 137"/>
                <a:gd name="T80" fmla="*/ 22 w 109"/>
                <a:gd name="T81" fmla="*/ 118 h 137"/>
                <a:gd name="T82" fmla="*/ 15 w 109"/>
                <a:gd name="T83" fmla="*/ 106 h 137"/>
                <a:gd name="T84" fmla="*/ 15 w 109"/>
                <a:gd name="T85" fmla="*/ 99 h 137"/>
                <a:gd name="T86" fmla="*/ 22 w 109"/>
                <a:gd name="T87" fmla="*/ 93 h 137"/>
                <a:gd name="T88" fmla="*/ 15 w 109"/>
                <a:gd name="T89" fmla="*/ 93 h 137"/>
                <a:gd name="T90" fmla="*/ 7 w 109"/>
                <a:gd name="T91" fmla="*/ 93 h 137"/>
                <a:gd name="T92" fmla="*/ 0 w 109"/>
                <a:gd name="T93" fmla="*/ 93 h 137"/>
                <a:gd name="T94" fmla="*/ 0 w 109"/>
                <a:gd name="T95" fmla="*/ 87 h 137"/>
                <a:gd name="T96" fmla="*/ 0 w 109"/>
                <a:gd name="T97" fmla="*/ 75 h 137"/>
                <a:gd name="T98" fmla="*/ 0 w 109"/>
                <a:gd name="T99" fmla="*/ 68 h 137"/>
                <a:gd name="T100" fmla="*/ 7 w 109"/>
                <a:gd name="T101" fmla="*/ 56 h 137"/>
                <a:gd name="T102" fmla="*/ 7 w 109"/>
                <a:gd name="T103" fmla="*/ 56 h 13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9" h="137">
                  <a:moveTo>
                    <a:pt x="7" y="56"/>
                  </a:moveTo>
                  <a:lnTo>
                    <a:pt x="0" y="50"/>
                  </a:lnTo>
                  <a:lnTo>
                    <a:pt x="0" y="43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25"/>
                  </a:lnTo>
                  <a:lnTo>
                    <a:pt x="36" y="12"/>
                  </a:lnTo>
                  <a:lnTo>
                    <a:pt x="51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7" y="12"/>
                  </a:lnTo>
                  <a:lnTo>
                    <a:pt x="87" y="19"/>
                  </a:lnTo>
                  <a:lnTo>
                    <a:pt x="94" y="19"/>
                  </a:lnTo>
                  <a:lnTo>
                    <a:pt x="101" y="25"/>
                  </a:lnTo>
                  <a:lnTo>
                    <a:pt x="109" y="31"/>
                  </a:lnTo>
                  <a:lnTo>
                    <a:pt x="109" y="43"/>
                  </a:lnTo>
                  <a:lnTo>
                    <a:pt x="109" y="56"/>
                  </a:lnTo>
                  <a:lnTo>
                    <a:pt x="109" y="62"/>
                  </a:lnTo>
                  <a:lnTo>
                    <a:pt x="109" y="68"/>
                  </a:lnTo>
                  <a:lnTo>
                    <a:pt x="109" y="81"/>
                  </a:lnTo>
                  <a:lnTo>
                    <a:pt x="109" y="99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94" y="112"/>
                  </a:lnTo>
                  <a:lnTo>
                    <a:pt x="87" y="112"/>
                  </a:lnTo>
                  <a:lnTo>
                    <a:pt x="80" y="124"/>
                  </a:lnTo>
                  <a:lnTo>
                    <a:pt x="80" y="131"/>
                  </a:lnTo>
                  <a:lnTo>
                    <a:pt x="65" y="137"/>
                  </a:lnTo>
                  <a:lnTo>
                    <a:pt x="58" y="137"/>
                  </a:lnTo>
                  <a:lnTo>
                    <a:pt x="51" y="137"/>
                  </a:lnTo>
                  <a:lnTo>
                    <a:pt x="51" y="131"/>
                  </a:lnTo>
                  <a:lnTo>
                    <a:pt x="43" y="124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8"/>
                  </a:lnTo>
                  <a:lnTo>
                    <a:pt x="15" y="106"/>
                  </a:lnTo>
                  <a:lnTo>
                    <a:pt x="15" y="99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8" name="Freeform 51"/>
            <p:cNvSpPr>
              <a:spLocks/>
            </p:cNvSpPr>
            <p:nvPr/>
          </p:nvSpPr>
          <p:spPr bwMode="auto">
            <a:xfrm>
              <a:off x="3455" y="2994"/>
              <a:ext cx="109" cy="137"/>
            </a:xfrm>
            <a:custGeom>
              <a:avLst/>
              <a:gdLst>
                <a:gd name="T0" fmla="*/ 7 w 109"/>
                <a:gd name="T1" fmla="*/ 56 h 137"/>
                <a:gd name="T2" fmla="*/ 0 w 109"/>
                <a:gd name="T3" fmla="*/ 50 h 137"/>
                <a:gd name="T4" fmla="*/ 0 w 109"/>
                <a:gd name="T5" fmla="*/ 43 h 137"/>
                <a:gd name="T6" fmla="*/ 7 w 109"/>
                <a:gd name="T7" fmla="*/ 31 h 137"/>
                <a:gd name="T8" fmla="*/ 15 w 109"/>
                <a:gd name="T9" fmla="*/ 25 h 137"/>
                <a:gd name="T10" fmla="*/ 22 w 109"/>
                <a:gd name="T11" fmla="*/ 19 h 137"/>
                <a:gd name="T12" fmla="*/ 22 w 109"/>
                <a:gd name="T13" fmla="*/ 19 h 137"/>
                <a:gd name="T14" fmla="*/ 29 w 109"/>
                <a:gd name="T15" fmla="*/ 25 h 137"/>
                <a:gd name="T16" fmla="*/ 36 w 109"/>
                <a:gd name="T17" fmla="*/ 12 h 137"/>
                <a:gd name="T18" fmla="*/ 51 w 109"/>
                <a:gd name="T19" fmla="*/ 6 h 137"/>
                <a:gd name="T20" fmla="*/ 58 w 109"/>
                <a:gd name="T21" fmla="*/ 6 h 137"/>
                <a:gd name="T22" fmla="*/ 65 w 109"/>
                <a:gd name="T23" fmla="*/ 0 h 137"/>
                <a:gd name="T24" fmla="*/ 72 w 109"/>
                <a:gd name="T25" fmla="*/ 6 h 137"/>
                <a:gd name="T26" fmla="*/ 80 w 109"/>
                <a:gd name="T27" fmla="*/ 6 h 137"/>
                <a:gd name="T28" fmla="*/ 87 w 109"/>
                <a:gd name="T29" fmla="*/ 12 h 137"/>
                <a:gd name="T30" fmla="*/ 87 w 109"/>
                <a:gd name="T31" fmla="*/ 19 h 137"/>
                <a:gd name="T32" fmla="*/ 94 w 109"/>
                <a:gd name="T33" fmla="*/ 19 h 137"/>
                <a:gd name="T34" fmla="*/ 101 w 109"/>
                <a:gd name="T35" fmla="*/ 25 h 137"/>
                <a:gd name="T36" fmla="*/ 109 w 109"/>
                <a:gd name="T37" fmla="*/ 31 h 137"/>
                <a:gd name="T38" fmla="*/ 109 w 109"/>
                <a:gd name="T39" fmla="*/ 43 h 137"/>
                <a:gd name="T40" fmla="*/ 109 w 109"/>
                <a:gd name="T41" fmla="*/ 56 h 137"/>
                <a:gd name="T42" fmla="*/ 109 w 109"/>
                <a:gd name="T43" fmla="*/ 62 h 137"/>
                <a:gd name="T44" fmla="*/ 109 w 109"/>
                <a:gd name="T45" fmla="*/ 68 h 137"/>
                <a:gd name="T46" fmla="*/ 109 w 109"/>
                <a:gd name="T47" fmla="*/ 81 h 137"/>
                <a:gd name="T48" fmla="*/ 109 w 109"/>
                <a:gd name="T49" fmla="*/ 99 h 137"/>
                <a:gd name="T50" fmla="*/ 101 w 109"/>
                <a:gd name="T51" fmla="*/ 106 h 137"/>
                <a:gd name="T52" fmla="*/ 101 w 109"/>
                <a:gd name="T53" fmla="*/ 112 h 137"/>
                <a:gd name="T54" fmla="*/ 94 w 109"/>
                <a:gd name="T55" fmla="*/ 112 h 137"/>
                <a:gd name="T56" fmla="*/ 87 w 109"/>
                <a:gd name="T57" fmla="*/ 112 h 137"/>
                <a:gd name="T58" fmla="*/ 80 w 109"/>
                <a:gd name="T59" fmla="*/ 124 h 137"/>
                <a:gd name="T60" fmla="*/ 80 w 109"/>
                <a:gd name="T61" fmla="*/ 131 h 137"/>
                <a:gd name="T62" fmla="*/ 65 w 109"/>
                <a:gd name="T63" fmla="*/ 137 h 137"/>
                <a:gd name="T64" fmla="*/ 58 w 109"/>
                <a:gd name="T65" fmla="*/ 137 h 137"/>
                <a:gd name="T66" fmla="*/ 51 w 109"/>
                <a:gd name="T67" fmla="*/ 137 h 137"/>
                <a:gd name="T68" fmla="*/ 51 w 109"/>
                <a:gd name="T69" fmla="*/ 131 h 137"/>
                <a:gd name="T70" fmla="*/ 43 w 109"/>
                <a:gd name="T71" fmla="*/ 124 h 137"/>
                <a:gd name="T72" fmla="*/ 43 w 109"/>
                <a:gd name="T73" fmla="*/ 118 h 137"/>
                <a:gd name="T74" fmla="*/ 36 w 109"/>
                <a:gd name="T75" fmla="*/ 118 h 137"/>
                <a:gd name="T76" fmla="*/ 29 w 109"/>
                <a:gd name="T77" fmla="*/ 118 h 137"/>
                <a:gd name="T78" fmla="*/ 22 w 109"/>
                <a:gd name="T79" fmla="*/ 118 h 137"/>
                <a:gd name="T80" fmla="*/ 22 w 109"/>
                <a:gd name="T81" fmla="*/ 118 h 137"/>
                <a:gd name="T82" fmla="*/ 15 w 109"/>
                <a:gd name="T83" fmla="*/ 106 h 137"/>
                <a:gd name="T84" fmla="*/ 15 w 109"/>
                <a:gd name="T85" fmla="*/ 99 h 137"/>
                <a:gd name="T86" fmla="*/ 22 w 109"/>
                <a:gd name="T87" fmla="*/ 93 h 137"/>
                <a:gd name="T88" fmla="*/ 15 w 109"/>
                <a:gd name="T89" fmla="*/ 93 h 137"/>
                <a:gd name="T90" fmla="*/ 7 w 109"/>
                <a:gd name="T91" fmla="*/ 93 h 137"/>
                <a:gd name="T92" fmla="*/ 0 w 109"/>
                <a:gd name="T93" fmla="*/ 93 h 137"/>
                <a:gd name="T94" fmla="*/ 0 w 109"/>
                <a:gd name="T95" fmla="*/ 87 h 137"/>
                <a:gd name="T96" fmla="*/ 0 w 109"/>
                <a:gd name="T97" fmla="*/ 75 h 137"/>
                <a:gd name="T98" fmla="*/ 0 w 109"/>
                <a:gd name="T99" fmla="*/ 68 h 137"/>
                <a:gd name="T100" fmla="*/ 7 w 109"/>
                <a:gd name="T101" fmla="*/ 56 h 13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9" h="137">
                  <a:moveTo>
                    <a:pt x="7" y="56"/>
                  </a:moveTo>
                  <a:lnTo>
                    <a:pt x="0" y="50"/>
                  </a:lnTo>
                  <a:lnTo>
                    <a:pt x="0" y="43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25"/>
                  </a:lnTo>
                  <a:lnTo>
                    <a:pt x="36" y="12"/>
                  </a:lnTo>
                  <a:lnTo>
                    <a:pt x="51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7" y="12"/>
                  </a:lnTo>
                  <a:lnTo>
                    <a:pt x="87" y="19"/>
                  </a:lnTo>
                  <a:lnTo>
                    <a:pt x="94" y="19"/>
                  </a:lnTo>
                  <a:lnTo>
                    <a:pt x="101" y="25"/>
                  </a:lnTo>
                  <a:lnTo>
                    <a:pt x="109" y="31"/>
                  </a:lnTo>
                  <a:lnTo>
                    <a:pt x="109" y="43"/>
                  </a:lnTo>
                  <a:lnTo>
                    <a:pt x="109" y="56"/>
                  </a:lnTo>
                  <a:lnTo>
                    <a:pt x="109" y="62"/>
                  </a:lnTo>
                  <a:lnTo>
                    <a:pt x="109" y="68"/>
                  </a:lnTo>
                  <a:lnTo>
                    <a:pt x="109" y="81"/>
                  </a:lnTo>
                  <a:lnTo>
                    <a:pt x="109" y="99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94" y="112"/>
                  </a:lnTo>
                  <a:lnTo>
                    <a:pt x="87" y="112"/>
                  </a:lnTo>
                  <a:lnTo>
                    <a:pt x="80" y="124"/>
                  </a:lnTo>
                  <a:lnTo>
                    <a:pt x="80" y="131"/>
                  </a:lnTo>
                  <a:lnTo>
                    <a:pt x="65" y="137"/>
                  </a:lnTo>
                  <a:lnTo>
                    <a:pt x="58" y="137"/>
                  </a:lnTo>
                  <a:lnTo>
                    <a:pt x="51" y="137"/>
                  </a:lnTo>
                  <a:lnTo>
                    <a:pt x="51" y="131"/>
                  </a:lnTo>
                  <a:lnTo>
                    <a:pt x="43" y="124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8"/>
                  </a:lnTo>
                  <a:lnTo>
                    <a:pt x="15" y="106"/>
                  </a:lnTo>
                  <a:lnTo>
                    <a:pt x="15" y="99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29" name="Freeform 52"/>
            <p:cNvSpPr>
              <a:spLocks/>
            </p:cNvSpPr>
            <p:nvPr/>
          </p:nvSpPr>
          <p:spPr bwMode="auto">
            <a:xfrm>
              <a:off x="3289" y="2502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0 w 152"/>
                <a:gd name="T5" fmla="*/ 38 h 131"/>
                <a:gd name="T6" fmla="*/ 7 w 152"/>
                <a:gd name="T7" fmla="*/ 31 h 131"/>
                <a:gd name="T8" fmla="*/ 7 w 152"/>
                <a:gd name="T9" fmla="*/ 25 h 131"/>
                <a:gd name="T10" fmla="*/ 14 w 152"/>
                <a:gd name="T11" fmla="*/ 19 h 131"/>
                <a:gd name="T12" fmla="*/ 22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0 w 152"/>
                <a:gd name="T19" fmla="*/ 13 h 131"/>
                <a:gd name="T20" fmla="*/ 65 w 152"/>
                <a:gd name="T21" fmla="*/ 7 h 131"/>
                <a:gd name="T22" fmla="*/ 79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8 w 152"/>
                <a:gd name="T29" fmla="*/ 7 h 131"/>
                <a:gd name="T30" fmla="*/ 115 w 152"/>
                <a:gd name="T31" fmla="*/ 13 h 131"/>
                <a:gd name="T32" fmla="*/ 115 w 152"/>
                <a:gd name="T33" fmla="*/ 19 h 131"/>
                <a:gd name="T34" fmla="*/ 123 w 152"/>
                <a:gd name="T35" fmla="*/ 19 h 131"/>
                <a:gd name="T36" fmla="*/ 130 w 152"/>
                <a:gd name="T37" fmla="*/ 19 h 131"/>
                <a:gd name="T38" fmla="*/ 144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44 w 152"/>
                <a:gd name="T45" fmla="*/ 50 h 131"/>
                <a:gd name="T46" fmla="*/ 144 w 152"/>
                <a:gd name="T47" fmla="*/ 56 h 131"/>
                <a:gd name="T48" fmla="*/ 144 w 152"/>
                <a:gd name="T49" fmla="*/ 69 h 131"/>
                <a:gd name="T50" fmla="*/ 152 w 152"/>
                <a:gd name="T51" fmla="*/ 75 h 131"/>
                <a:gd name="T52" fmla="*/ 144 w 152"/>
                <a:gd name="T53" fmla="*/ 87 h 131"/>
                <a:gd name="T54" fmla="*/ 144 w 152"/>
                <a:gd name="T55" fmla="*/ 94 h 131"/>
                <a:gd name="T56" fmla="*/ 137 w 152"/>
                <a:gd name="T57" fmla="*/ 100 h 131"/>
                <a:gd name="T58" fmla="*/ 130 w 152"/>
                <a:gd name="T59" fmla="*/ 106 h 131"/>
                <a:gd name="T60" fmla="*/ 123 w 152"/>
                <a:gd name="T61" fmla="*/ 112 h 131"/>
                <a:gd name="T62" fmla="*/ 123 w 152"/>
                <a:gd name="T63" fmla="*/ 112 h 131"/>
                <a:gd name="T64" fmla="*/ 108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79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19 h 131"/>
                <a:gd name="T78" fmla="*/ 58 w 152"/>
                <a:gd name="T79" fmla="*/ 112 h 131"/>
                <a:gd name="T80" fmla="*/ 50 w 152"/>
                <a:gd name="T81" fmla="*/ 119 h 131"/>
                <a:gd name="T82" fmla="*/ 36 w 152"/>
                <a:gd name="T83" fmla="*/ 119 h 131"/>
                <a:gd name="T84" fmla="*/ 29 w 152"/>
                <a:gd name="T85" fmla="*/ 119 h 131"/>
                <a:gd name="T86" fmla="*/ 22 w 152"/>
                <a:gd name="T87" fmla="*/ 112 h 131"/>
                <a:gd name="T88" fmla="*/ 22 w 152"/>
                <a:gd name="T89" fmla="*/ 106 h 131"/>
                <a:gd name="T90" fmla="*/ 14 w 152"/>
                <a:gd name="T91" fmla="*/ 100 h 131"/>
                <a:gd name="T92" fmla="*/ 14 w 152"/>
                <a:gd name="T93" fmla="*/ 94 h 131"/>
                <a:gd name="T94" fmla="*/ 22 w 152"/>
                <a:gd name="T95" fmla="*/ 94 h 131"/>
                <a:gd name="T96" fmla="*/ 14 w 152"/>
                <a:gd name="T97" fmla="*/ 94 h 131"/>
                <a:gd name="T98" fmla="*/ 7 w 152"/>
                <a:gd name="T99" fmla="*/ 94 h 131"/>
                <a:gd name="T100" fmla="*/ 0 w 152"/>
                <a:gd name="T101" fmla="*/ 94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69 h 131"/>
                <a:gd name="T108" fmla="*/ 0 w 152"/>
                <a:gd name="T109" fmla="*/ 63 h 131"/>
                <a:gd name="T110" fmla="*/ 7 w 152"/>
                <a:gd name="T111" fmla="*/ 56 h 131"/>
                <a:gd name="T112" fmla="*/ 7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0" y="38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4" y="19"/>
                  </a:lnTo>
                  <a:lnTo>
                    <a:pt x="22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0" y="13"/>
                  </a:lnTo>
                  <a:lnTo>
                    <a:pt x="65" y="7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8" y="7"/>
                  </a:lnTo>
                  <a:lnTo>
                    <a:pt x="115" y="13"/>
                  </a:lnTo>
                  <a:lnTo>
                    <a:pt x="115" y="19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44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44" y="50"/>
                  </a:lnTo>
                  <a:lnTo>
                    <a:pt x="144" y="56"/>
                  </a:lnTo>
                  <a:lnTo>
                    <a:pt x="144" y="69"/>
                  </a:lnTo>
                  <a:lnTo>
                    <a:pt x="152" y="75"/>
                  </a:lnTo>
                  <a:lnTo>
                    <a:pt x="144" y="87"/>
                  </a:lnTo>
                  <a:lnTo>
                    <a:pt x="144" y="94"/>
                  </a:lnTo>
                  <a:lnTo>
                    <a:pt x="137" y="100"/>
                  </a:lnTo>
                  <a:lnTo>
                    <a:pt x="130" y="106"/>
                  </a:lnTo>
                  <a:lnTo>
                    <a:pt x="123" y="112"/>
                  </a:lnTo>
                  <a:lnTo>
                    <a:pt x="108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19"/>
                  </a:lnTo>
                  <a:lnTo>
                    <a:pt x="58" y="112"/>
                  </a:lnTo>
                  <a:lnTo>
                    <a:pt x="50" y="119"/>
                  </a:lnTo>
                  <a:lnTo>
                    <a:pt x="36" y="119"/>
                  </a:lnTo>
                  <a:lnTo>
                    <a:pt x="29" y="119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14" y="100"/>
                  </a:lnTo>
                  <a:lnTo>
                    <a:pt x="14" y="94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0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0" name="Freeform 53"/>
            <p:cNvSpPr>
              <a:spLocks/>
            </p:cNvSpPr>
            <p:nvPr/>
          </p:nvSpPr>
          <p:spPr bwMode="auto">
            <a:xfrm>
              <a:off x="3289" y="2502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0 w 152"/>
                <a:gd name="T5" fmla="*/ 38 h 131"/>
                <a:gd name="T6" fmla="*/ 7 w 152"/>
                <a:gd name="T7" fmla="*/ 31 h 131"/>
                <a:gd name="T8" fmla="*/ 7 w 152"/>
                <a:gd name="T9" fmla="*/ 25 h 131"/>
                <a:gd name="T10" fmla="*/ 14 w 152"/>
                <a:gd name="T11" fmla="*/ 19 h 131"/>
                <a:gd name="T12" fmla="*/ 22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0 w 152"/>
                <a:gd name="T19" fmla="*/ 13 h 131"/>
                <a:gd name="T20" fmla="*/ 65 w 152"/>
                <a:gd name="T21" fmla="*/ 7 h 131"/>
                <a:gd name="T22" fmla="*/ 79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8 w 152"/>
                <a:gd name="T29" fmla="*/ 7 h 131"/>
                <a:gd name="T30" fmla="*/ 115 w 152"/>
                <a:gd name="T31" fmla="*/ 13 h 131"/>
                <a:gd name="T32" fmla="*/ 115 w 152"/>
                <a:gd name="T33" fmla="*/ 19 h 131"/>
                <a:gd name="T34" fmla="*/ 123 w 152"/>
                <a:gd name="T35" fmla="*/ 19 h 131"/>
                <a:gd name="T36" fmla="*/ 130 w 152"/>
                <a:gd name="T37" fmla="*/ 19 h 131"/>
                <a:gd name="T38" fmla="*/ 144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44 w 152"/>
                <a:gd name="T45" fmla="*/ 50 h 131"/>
                <a:gd name="T46" fmla="*/ 144 w 152"/>
                <a:gd name="T47" fmla="*/ 56 h 131"/>
                <a:gd name="T48" fmla="*/ 144 w 152"/>
                <a:gd name="T49" fmla="*/ 69 h 131"/>
                <a:gd name="T50" fmla="*/ 152 w 152"/>
                <a:gd name="T51" fmla="*/ 75 h 131"/>
                <a:gd name="T52" fmla="*/ 144 w 152"/>
                <a:gd name="T53" fmla="*/ 87 h 131"/>
                <a:gd name="T54" fmla="*/ 144 w 152"/>
                <a:gd name="T55" fmla="*/ 94 h 131"/>
                <a:gd name="T56" fmla="*/ 137 w 152"/>
                <a:gd name="T57" fmla="*/ 100 h 131"/>
                <a:gd name="T58" fmla="*/ 130 w 152"/>
                <a:gd name="T59" fmla="*/ 106 h 131"/>
                <a:gd name="T60" fmla="*/ 123 w 152"/>
                <a:gd name="T61" fmla="*/ 112 h 131"/>
                <a:gd name="T62" fmla="*/ 123 w 152"/>
                <a:gd name="T63" fmla="*/ 112 h 131"/>
                <a:gd name="T64" fmla="*/ 108 w 152"/>
                <a:gd name="T65" fmla="*/ 119 h 131"/>
                <a:gd name="T66" fmla="*/ 101 w 152"/>
                <a:gd name="T67" fmla="*/ 125 h 131"/>
                <a:gd name="T68" fmla="*/ 94 w 152"/>
                <a:gd name="T69" fmla="*/ 131 h 131"/>
                <a:gd name="T70" fmla="*/ 79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58 w 152"/>
                <a:gd name="T77" fmla="*/ 119 h 131"/>
                <a:gd name="T78" fmla="*/ 58 w 152"/>
                <a:gd name="T79" fmla="*/ 112 h 131"/>
                <a:gd name="T80" fmla="*/ 50 w 152"/>
                <a:gd name="T81" fmla="*/ 119 h 131"/>
                <a:gd name="T82" fmla="*/ 36 w 152"/>
                <a:gd name="T83" fmla="*/ 119 h 131"/>
                <a:gd name="T84" fmla="*/ 29 w 152"/>
                <a:gd name="T85" fmla="*/ 119 h 131"/>
                <a:gd name="T86" fmla="*/ 22 w 152"/>
                <a:gd name="T87" fmla="*/ 112 h 131"/>
                <a:gd name="T88" fmla="*/ 22 w 152"/>
                <a:gd name="T89" fmla="*/ 106 h 131"/>
                <a:gd name="T90" fmla="*/ 14 w 152"/>
                <a:gd name="T91" fmla="*/ 100 h 131"/>
                <a:gd name="T92" fmla="*/ 14 w 152"/>
                <a:gd name="T93" fmla="*/ 94 h 131"/>
                <a:gd name="T94" fmla="*/ 22 w 152"/>
                <a:gd name="T95" fmla="*/ 94 h 131"/>
                <a:gd name="T96" fmla="*/ 14 w 152"/>
                <a:gd name="T97" fmla="*/ 94 h 131"/>
                <a:gd name="T98" fmla="*/ 7 w 152"/>
                <a:gd name="T99" fmla="*/ 94 h 131"/>
                <a:gd name="T100" fmla="*/ 0 w 152"/>
                <a:gd name="T101" fmla="*/ 94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69 h 131"/>
                <a:gd name="T108" fmla="*/ 0 w 152"/>
                <a:gd name="T109" fmla="*/ 63 h 131"/>
                <a:gd name="T110" fmla="*/ 7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0" y="38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4" y="19"/>
                  </a:lnTo>
                  <a:lnTo>
                    <a:pt x="22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0" y="13"/>
                  </a:lnTo>
                  <a:lnTo>
                    <a:pt x="65" y="7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8" y="7"/>
                  </a:lnTo>
                  <a:lnTo>
                    <a:pt x="115" y="13"/>
                  </a:lnTo>
                  <a:lnTo>
                    <a:pt x="115" y="19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44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44" y="50"/>
                  </a:lnTo>
                  <a:lnTo>
                    <a:pt x="144" y="56"/>
                  </a:lnTo>
                  <a:lnTo>
                    <a:pt x="144" y="69"/>
                  </a:lnTo>
                  <a:lnTo>
                    <a:pt x="152" y="75"/>
                  </a:lnTo>
                  <a:lnTo>
                    <a:pt x="144" y="87"/>
                  </a:lnTo>
                  <a:lnTo>
                    <a:pt x="144" y="94"/>
                  </a:lnTo>
                  <a:lnTo>
                    <a:pt x="137" y="100"/>
                  </a:lnTo>
                  <a:lnTo>
                    <a:pt x="130" y="106"/>
                  </a:lnTo>
                  <a:lnTo>
                    <a:pt x="123" y="112"/>
                  </a:lnTo>
                  <a:lnTo>
                    <a:pt x="108" y="119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79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58" y="119"/>
                  </a:lnTo>
                  <a:lnTo>
                    <a:pt x="58" y="112"/>
                  </a:lnTo>
                  <a:lnTo>
                    <a:pt x="50" y="119"/>
                  </a:lnTo>
                  <a:lnTo>
                    <a:pt x="36" y="119"/>
                  </a:lnTo>
                  <a:lnTo>
                    <a:pt x="29" y="119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14" y="100"/>
                  </a:lnTo>
                  <a:lnTo>
                    <a:pt x="14" y="94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0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1" name="Freeform 54"/>
            <p:cNvSpPr>
              <a:spLocks/>
            </p:cNvSpPr>
            <p:nvPr/>
          </p:nvSpPr>
          <p:spPr bwMode="auto">
            <a:xfrm>
              <a:off x="3180" y="2583"/>
              <a:ext cx="152" cy="131"/>
            </a:xfrm>
            <a:custGeom>
              <a:avLst/>
              <a:gdLst>
                <a:gd name="T0" fmla="*/ 15 w 152"/>
                <a:gd name="T1" fmla="*/ 56 h 131"/>
                <a:gd name="T2" fmla="*/ 8 w 152"/>
                <a:gd name="T3" fmla="*/ 44 h 131"/>
                <a:gd name="T4" fmla="*/ 8 w 152"/>
                <a:gd name="T5" fmla="*/ 38 h 131"/>
                <a:gd name="T6" fmla="*/ 15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3 h 131"/>
                <a:gd name="T14" fmla="*/ 37 w 152"/>
                <a:gd name="T15" fmla="*/ 13 h 131"/>
                <a:gd name="T16" fmla="*/ 51 w 152"/>
                <a:gd name="T17" fmla="*/ 19 h 131"/>
                <a:gd name="T18" fmla="*/ 58 w 152"/>
                <a:gd name="T19" fmla="*/ 13 h 131"/>
                <a:gd name="T20" fmla="*/ 73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9 w 152"/>
                <a:gd name="T27" fmla="*/ 0 h 131"/>
                <a:gd name="T28" fmla="*/ 116 w 152"/>
                <a:gd name="T29" fmla="*/ 6 h 131"/>
                <a:gd name="T30" fmla="*/ 123 w 152"/>
                <a:gd name="T31" fmla="*/ 13 h 131"/>
                <a:gd name="T32" fmla="*/ 123 w 152"/>
                <a:gd name="T33" fmla="*/ 19 h 131"/>
                <a:gd name="T34" fmla="*/ 131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2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8 w 152"/>
                <a:gd name="T61" fmla="*/ 106 h 131"/>
                <a:gd name="T62" fmla="*/ 131 w 152"/>
                <a:gd name="T63" fmla="*/ 106 h 131"/>
                <a:gd name="T64" fmla="*/ 116 w 152"/>
                <a:gd name="T65" fmla="*/ 118 h 131"/>
                <a:gd name="T66" fmla="*/ 109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80 w 152"/>
                <a:gd name="T73" fmla="*/ 131 h 131"/>
                <a:gd name="T74" fmla="*/ 73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8 w 152"/>
                <a:gd name="T81" fmla="*/ 112 h 131"/>
                <a:gd name="T82" fmla="*/ 44 w 152"/>
                <a:gd name="T83" fmla="*/ 112 h 131"/>
                <a:gd name="T84" fmla="*/ 37 w 152"/>
                <a:gd name="T85" fmla="*/ 112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9 w 152"/>
                <a:gd name="T95" fmla="*/ 87 h 131"/>
                <a:gd name="T96" fmla="*/ 22 w 152"/>
                <a:gd name="T97" fmla="*/ 87 h 131"/>
                <a:gd name="T98" fmla="*/ 15 w 152"/>
                <a:gd name="T99" fmla="*/ 87 h 131"/>
                <a:gd name="T100" fmla="*/ 8 w 152"/>
                <a:gd name="T101" fmla="*/ 87 h 131"/>
                <a:gd name="T102" fmla="*/ 8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8 w 152"/>
                <a:gd name="T109" fmla="*/ 62 h 131"/>
                <a:gd name="T110" fmla="*/ 15 w 152"/>
                <a:gd name="T111" fmla="*/ 50 h 131"/>
                <a:gd name="T112" fmla="*/ 15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15" y="56"/>
                  </a:moveTo>
                  <a:lnTo>
                    <a:pt x="8" y="44"/>
                  </a:lnTo>
                  <a:lnTo>
                    <a:pt x="8" y="38"/>
                  </a:lnTo>
                  <a:lnTo>
                    <a:pt x="15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3"/>
                  </a:lnTo>
                  <a:lnTo>
                    <a:pt x="37" y="13"/>
                  </a:lnTo>
                  <a:lnTo>
                    <a:pt x="51" y="19"/>
                  </a:lnTo>
                  <a:lnTo>
                    <a:pt x="58" y="13"/>
                  </a:lnTo>
                  <a:lnTo>
                    <a:pt x="73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2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1" y="106"/>
                  </a:lnTo>
                  <a:lnTo>
                    <a:pt x="116" y="118"/>
                  </a:lnTo>
                  <a:lnTo>
                    <a:pt x="109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3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37" y="112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9" y="87"/>
                  </a:lnTo>
                  <a:lnTo>
                    <a:pt x="22" y="87"/>
                  </a:lnTo>
                  <a:lnTo>
                    <a:pt x="15" y="87"/>
                  </a:lnTo>
                  <a:lnTo>
                    <a:pt x="8" y="87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8" y="62"/>
                  </a:lnTo>
                  <a:lnTo>
                    <a:pt x="15" y="50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2" name="Freeform 55"/>
            <p:cNvSpPr>
              <a:spLocks/>
            </p:cNvSpPr>
            <p:nvPr/>
          </p:nvSpPr>
          <p:spPr bwMode="auto">
            <a:xfrm>
              <a:off x="3180" y="2583"/>
              <a:ext cx="152" cy="131"/>
            </a:xfrm>
            <a:custGeom>
              <a:avLst/>
              <a:gdLst>
                <a:gd name="T0" fmla="*/ 15 w 152"/>
                <a:gd name="T1" fmla="*/ 56 h 131"/>
                <a:gd name="T2" fmla="*/ 8 w 152"/>
                <a:gd name="T3" fmla="*/ 44 h 131"/>
                <a:gd name="T4" fmla="*/ 8 w 152"/>
                <a:gd name="T5" fmla="*/ 38 h 131"/>
                <a:gd name="T6" fmla="*/ 15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3 h 131"/>
                <a:gd name="T14" fmla="*/ 37 w 152"/>
                <a:gd name="T15" fmla="*/ 13 h 131"/>
                <a:gd name="T16" fmla="*/ 51 w 152"/>
                <a:gd name="T17" fmla="*/ 19 h 131"/>
                <a:gd name="T18" fmla="*/ 58 w 152"/>
                <a:gd name="T19" fmla="*/ 13 h 131"/>
                <a:gd name="T20" fmla="*/ 73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9 w 152"/>
                <a:gd name="T27" fmla="*/ 0 h 131"/>
                <a:gd name="T28" fmla="*/ 116 w 152"/>
                <a:gd name="T29" fmla="*/ 6 h 131"/>
                <a:gd name="T30" fmla="*/ 123 w 152"/>
                <a:gd name="T31" fmla="*/ 13 h 131"/>
                <a:gd name="T32" fmla="*/ 123 w 152"/>
                <a:gd name="T33" fmla="*/ 19 h 131"/>
                <a:gd name="T34" fmla="*/ 131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2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4 h 131"/>
                <a:gd name="T56" fmla="*/ 145 w 152"/>
                <a:gd name="T57" fmla="*/ 100 h 131"/>
                <a:gd name="T58" fmla="*/ 138 w 152"/>
                <a:gd name="T59" fmla="*/ 106 h 131"/>
                <a:gd name="T60" fmla="*/ 138 w 152"/>
                <a:gd name="T61" fmla="*/ 106 h 131"/>
                <a:gd name="T62" fmla="*/ 131 w 152"/>
                <a:gd name="T63" fmla="*/ 106 h 131"/>
                <a:gd name="T64" fmla="*/ 116 w 152"/>
                <a:gd name="T65" fmla="*/ 118 h 131"/>
                <a:gd name="T66" fmla="*/ 109 w 152"/>
                <a:gd name="T67" fmla="*/ 125 h 131"/>
                <a:gd name="T68" fmla="*/ 94 w 152"/>
                <a:gd name="T69" fmla="*/ 131 h 131"/>
                <a:gd name="T70" fmla="*/ 87 w 152"/>
                <a:gd name="T71" fmla="*/ 131 h 131"/>
                <a:gd name="T72" fmla="*/ 80 w 152"/>
                <a:gd name="T73" fmla="*/ 131 h 131"/>
                <a:gd name="T74" fmla="*/ 73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8 w 152"/>
                <a:gd name="T81" fmla="*/ 112 h 131"/>
                <a:gd name="T82" fmla="*/ 44 w 152"/>
                <a:gd name="T83" fmla="*/ 112 h 131"/>
                <a:gd name="T84" fmla="*/ 37 w 152"/>
                <a:gd name="T85" fmla="*/ 112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9 w 152"/>
                <a:gd name="T95" fmla="*/ 87 h 131"/>
                <a:gd name="T96" fmla="*/ 22 w 152"/>
                <a:gd name="T97" fmla="*/ 87 h 131"/>
                <a:gd name="T98" fmla="*/ 15 w 152"/>
                <a:gd name="T99" fmla="*/ 87 h 131"/>
                <a:gd name="T100" fmla="*/ 8 w 152"/>
                <a:gd name="T101" fmla="*/ 87 h 131"/>
                <a:gd name="T102" fmla="*/ 8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8 w 152"/>
                <a:gd name="T109" fmla="*/ 62 h 131"/>
                <a:gd name="T110" fmla="*/ 15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15" y="56"/>
                  </a:moveTo>
                  <a:lnTo>
                    <a:pt x="8" y="44"/>
                  </a:lnTo>
                  <a:lnTo>
                    <a:pt x="8" y="38"/>
                  </a:lnTo>
                  <a:lnTo>
                    <a:pt x="15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3"/>
                  </a:lnTo>
                  <a:lnTo>
                    <a:pt x="37" y="13"/>
                  </a:lnTo>
                  <a:lnTo>
                    <a:pt x="51" y="19"/>
                  </a:lnTo>
                  <a:lnTo>
                    <a:pt x="58" y="13"/>
                  </a:lnTo>
                  <a:lnTo>
                    <a:pt x="73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6"/>
                  </a:lnTo>
                  <a:lnTo>
                    <a:pt x="123" y="13"/>
                  </a:lnTo>
                  <a:lnTo>
                    <a:pt x="123" y="19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2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4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1" y="106"/>
                  </a:lnTo>
                  <a:lnTo>
                    <a:pt x="116" y="118"/>
                  </a:lnTo>
                  <a:lnTo>
                    <a:pt x="109" y="125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3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37" y="112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9" y="87"/>
                  </a:lnTo>
                  <a:lnTo>
                    <a:pt x="22" y="87"/>
                  </a:lnTo>
                  <a:lnTo>
                    <a:pt x="15" y="87"/>
                  </a:lnTo>
                  <a:lnTo>
                    <a:pt x="8" y="87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8" y="62"/>
                  </a:lnTo>
                  <a:lnTo>
                    <a:pt x="15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3" name="Freeform 56"/>
            <p:cNvSpPr>
              <a:spLocks/>
            </p:cNvSpPr>
            <p:nvPr/>
          </p:nvSpPr>
          <p:spPr bwMode="auto">
            <a:xfrm>
              <a:off x="3238" y="2652"/>
              <a:ext cx="152" cy="130"/>
            </a:xfrm>
            <a:custGeom>
              <a:avLst/>
              <a:gdLst>
                <a:gd name="T0" fmla="*/ 7 w 152"/>
                <a:gd name="T1" fmla="*/ 56 h 130"/>
                <a:gd name="T2" fmla="*/ 0 w 152"/>
                <a:gd name="T3" fmla="*/ 49 h 130"/>
                <a:gd name="T4" fmla="*/ 0 w 152"/>
                <a:gd name="T5" fmla="*/ 43 h 130"/>
                <a:gd name="T6" fmla="*/ 7 w 152"/>
                <a:gd name="T7" fmla="*/ 37 h 130"/>
                <a:gd name="T8" fmla="*/ 7 w 152"/>
                <a:gd name="T9" fmla="*/ 31 h 130"/>
                <a:gd name="T10" fmla="*/ 15 w 152"/>
                <a:gd name="T11" fmla="*/ 25 h 130"/>
                <a:gd name="T12" fmla="*/ 22 w 152"/>
                <a:gd name="T13" fmla="*/ 18 h 130"/>
                <a:gd name="T14" fmla="*/ 29 w 152"/>
                <a:gd name="T15" fmla="*/ 18 h 130"/>
                <a:gd name="T16" fmla="*/ 44 w 152"/>
                <a:gd name="T17" fmla="*/ 25 h 130"/>
                <a:gd name="T18" fmla="*/ 51 w 152"/>
                <a:gd name="T19" fmla="*/ 12 h 130"/>
                <a:gd name="T20" fmla="*/ 65 w 152"/>
                <a:gd name="T21" fmla="*/ 6 h 130"/>
                <a:gd name="T22" fmla="*/ 80 w 152"/>
                <a:gd name="T23" fmla="*/ 6 h 130"/>
                <a:gd name="T24" fmla="*/ 87 w 152"/>
                <a:gd name="T25" fmla="*/ 0 h 130"/>
                <a:gd name="T26" fmla="*/ 101 w 152"/>
                <a:gd name="T27" fmla="*/ 6 h 130"/>
                <a:gd name="T28" fmla="*/ 109 w 152"/>
                <a:gd name="T29" fmla="*/ 6 h 130"/>
                <a:gd name="T30" fmla="*/ 116 w 152"/>
                <a:gd name="T31" fmla="*/ 12 h 130"/>
                <a:gd name="T32" fmla="*/ 116 w 152"/>
                <a:gd name="T33" fmla="*/ 18 h 130"/>
                <a:gd name="T34" fmla="*/ 123 w 152"/>
                <a:gd name="T35" fmla="*/ 18 h 130"/>
                <a:gd name="T36" fmla="*/ 138 w 152"/>
                <a:gd name="T37" fmla="*/ 25 h 130"/>
                <a:gd name="T38" fmla="*/ 145 w 152"/>
                <a:gd name="T39" fmla="*/ 31 h 130"/>
                <a:gd name="T40" fmla="*/ 145 w 152"/>
                <a:gd name="T41" fmla="*/ 37 h 130"/>
                <a:gd name="T42" fmla="*/ 152 w 152"/>
                <a:gd name="T43" fmla="*/ 43 h 130"/>
                <a:gd name="T44" fmla="*/ 145 w 152"/>
                <a:gd name="T45" fmla="*/ 49 h 130"/>
                <a:gd name="T46" fmla="*/ 145 w 152"/>
                <a:gd name="T47" fmla="*/ 62 h 130"/>
                <a:gd name="T48" fmla="*/ 145 w 152"/>
                <a:gd name="T49" fmla="*/ 68 h 130"/>
                <a:gd name="T50" fmla="*/ 145 w 152"/>
                <a:gd name="T51" fmla="*/ 81 h 130"/>
                <a:gd name="T52" fmla="*/ 145 w 152"/>
                <a:gd name="T53" fmla="*/ 87 h 130"/>
                <a:gd name="T54" fmla="*/ 145 w 152"/>
                <a:gd name="T55" fmla="*/ 99 h 130"/>
                <a:gd name="T56" fmla="*/ 138 w 152"/>
                <a:gd name="T57" fmla="*/ 105 h 130"/>
                <a:gd name="T58" fmla="*/ 130 w 152"/>
                <a:gd name="T59" fmla="*/ 105 h 130"/>
                <a:gd name="T60" fmla="*/ 130 w 152"/>
                <a:gd name="T61" fmla="*/ 112 h 130"/>
                <a:gd name="T62" fmla="*/ 123 w 152"/>
                <a:gd name="T63" fmla="*/ 112 h 130"/>
                <a:gd name="T64" fmla="*/ 116 w 152"/>
                <a:gd name="T65" fmla="*/ 124 h 130"/>
                <a:gd name="T66" fmla="*/ 101 w 152"/>
                <a:gd name="T67" fmla="*/ 124 h 130"/>
                <a:gd name="T68" fmla="*/ 87 w 152"/>
                <a:gd name="T69" fmla="*/ 130 h 130"/>
                <a:gd name="T70" fmla="*/ 80 w 152"/>
                <a:gd name="T71" fmla="*/ 130 h 130"/>
                <a:gd name="T72" fmla="*/ 73 w 152"/>
                <a:gd name="T73" fmla="*/ 130 h 130"/>
                <a:gd name="T74" fmla="*/ 65 w 152"/>
                <a:gd name="T75" fmla="*/ 130 h 130"/>
                <a:gd name="T76" fmla="*/ 58 w 152"/>
                <a:gd name="T77" fmla="*/ 124 h 130"/>
                <a:gd name="T78" fmla="*/ 58 w 152"/>
                <a:gd name="T79" fmla="*/ 112 h 130"/>
                <a:gd name="T80" fmla="*/ 51 w 152"/>
                <a:gd name="T81" fmla="*/ 118 h 130"/>
                <a:gd name="T82" fmla="*/ 36 w 152"/>
                <a:gd name="T83" fmla="*/ 118 h 130"/>
                <a:gd name="T84" fmla="*/ 29 w 152"/>
                <a:gd name="T85" fmla="*/ 118 h 130"/>
                <a:gd name="T86" fmla="*/ 29 w 152"/>
                <a:gd name="T87" fmla="*/ 118 h 130"/>
                <a:gd name="T88" fmla="*/ 22 w 152"/>
                <a:gd name="T89" fmla="*/ 112 h 130"/>
                <a:gd name="T90" fmla="*/ 22 w 152"/>
                <a:gd name="T91" fmla="*/ 105 h 130"/>
                <a:gd name="T92" fmla="*/ 22 w 152"/>
                <a:gd name="T93" fmla="*/ 99 h 130"/>
                <a:gd name="T94" fmla="*/ 22 w 152"/>
                <a:gd name="T95" fmla="*/ 93 h 130"/>
                <a:gd name="T96" fmla="*/ 15 w 152"/>
                <a:gd name="T97" fmla="*/ 93 h 130"/>
                <a:gd name="T98" fmla="*/ 7 w 152"/>
                <a:gd name="T99" fmla="*/ 93 h 130"/>
                <a:gd name="T100" fmla="*/ 0 w 152"/>
                <a:gd name="T101" fmla="*/ 93 h 130"/>
                <a:gd name="T102" fmla="*/ 0 w 152"/>
                <a:gd name="T103" fmla="*/ 87 h 130"/>
                <a:gd name="T104" fmla="*/ 0 w 152"/>
                <a:gd name="T105" fmla="*/ 81 h 130"/>
                <a:gd name="T106" fmla="*/ 0 w 152"/>
                <a:gd name="T107" fmla="*/ 74 h 130"/>
                <a:gd name="T108" fmla="*/ 0 w 152"/>
                <a:gd name="T109" fmla="*/ 62 h 130"/>
                <a:gd name="T110" fmla="*/ 7 w 152"/>
                <a:gd name="T111" fmla="*/ 56 h 130"/>
                <a:gd name="T112" fmla="*/ 7 w 152"/>
                <a:gd name="T113" fmla="*/ 56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0">
                  <a:moveTo>
                    <a:pt x="7" y="56"/>
                  </a:moveTo>
                  <a:lnTo>
                    <a:pt x="0" y="49"/>
                  </a:lnTo>
                  <a:lnTo>
                    <a:pt x="0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8"/>
                  </a:lnTo>
                  <a:lnTo>
                    <a:pt x="44" y="25"/>
                  </a:lnTo>
                  <a:lnTo>
                    <a:pt x="51" y="12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87" y="0"/>
                  </a:lnTo>
                  <a:lnTo>
                    <a:pt x="101" y="6"/>
                  </a:lnTo>
                  <a:lnTo>
                    <a:pt x="109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23" y="18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45" y="37"/>
                  </a:lnTo>
                  <a:lnTo>
                    <a:pt x="152" y="43"/>
                  </a:lnTo>
                  <a:lnTo>
                    <a:pt x="145" y="49"/>
                  </a:lnTo>
                  <a:lnTo>
                    <a:pt x="145" y="62"/>
                  </a:lnTo>
                  <a:lnTo>
                    <a:pt x="145" y="68"/>
                  </a:lnTo>
                  <a:lnTo>
                    <a:pt x="145" y="81"/>
                  </a:lnTo>
                  <a:lnTo>
                    <a:pt x="145" y="87"/>
                  </a:lnTo>
                  <a:lnTo>
                    <a:pt x="145" y="99"/>
                  </a:lnTo>
                  <a:lnTo>
                    <a:pt x="138" y="105"/>
                  </a:lnTo>
                  <a:lnTo>
                    <a:pt x="130" y="105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1" y="124"/>
                  </a:lnTo>
                  <a:lnTo>
                    <a:pt x="87" y="130"/>
                  </a:lnTo>
                  <a:lnTo>
                    <a:pt x="80" y="130"/>
                  </a:lnTo>
                  <a:lnTo>
                    <a:pt x="73" y="130"/>
                  </a:lnTo>
                  <a:lnTo>
                    <a:pt x="65" y="130"/>
                  </a:lnTo>
                  <a:lnTo>
                    <a:pt x="58" y="124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2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4" name="Freeform 57"/>
            <p:cNvSpPr>
              <a:spLocks/>
            </p:cNvSpPr>
            <p:nvPr/>
          </p:nvSpPr>
          <p:spPr bwMode="auto">
            <a:xfrm>
              <a:off x="3238" y="2652"/>
              <a:ext cx="152" cy="130"/>
            </a:xfrm>
            <a:custGeom>
              <a:avLst/>
              <a:gdLst>
                <a:gd name="T0" fmla="*/ 7 w 152"/>
                <a:gd name="T1" fmla="*/ 56 h 130"/>
                <a:gd name="T2" fmla="*/ 0 w 152"/>
                <a:gd name="T3" fmla="*/ 49 h 130"/>
                <a:gd name="T4" fmla="*/ 0 w 152"/>
                <a:gd name="T5" fmla="*/ 43 h 130"/>
                <a:gd name="T6" fmla="*/ 7 w 152"/>
                <a:gd name="T7" fmla="*/ 37 h 130"/>
                <a:gd name="T8" fmla="*/ 7 w 152"/>
                <a:gd name="T9" fmla="*/ 31 h 130"/>
                <a:gd name="T10" fmla="*/ 15 w 152"/>
                <a:gd name="T11" fmla="*/ 25 h 130"/>
                <a:gd name="T12" fmla="*/ 22 w 152"/>
                <a:gd name="T13" fmla="*/ 18 h 130"/>
                <a:gd name="T14" fmla="*/ 29 w 152"/>
                <a:gd name="T15" fmla="*/ 18 h 130"/>
                <a:gd name="T16" fmla="*/ 44 w 152"/>
                <a:gd name="T17" fmla="*/ 25 h 130"/>
                <a:gd name="T18" fmla="*/ 51 w 152"/>
                <a:gd name="T19" fmla="*/ 12 h 130"/>
                <a:gd name="T20" fmla="*/ 65 w 152"/>
                <a:gd name="T21" fmla="*/ 6 h 130"/>
                <a:gd name="T22" fmla="*/ 80 w 152"/>
                <a:gd name="T23" fmla="*/ 6 h 130"/>
                <a:gd name="T24" fmla="*/ 87 w 152"/>
                <a:gd name="T25" fmla="*/ 0 h 130"/>
                <a:gd name="T26" fmla="*/ 101 w 152"/>
                <a:gd name="T27" fmla="*/ 6 h 130"/>
                <a:gd name="T28" fmla="*/ 109 w 152"/>
                <a:gd name="T29" fmla="*/ 6 h 130"/>
                <a:gd name="T30" fmla="*/ 116 w 152"/>
                <a:gd name="T31" fmla="*/ 12 h 130"/>
                <a:gd name="T32" fmla="*/ 116 w 152"/>
                <a:gd name="T33" fmla="*/ 18 h 130"/>
                <a:gd name="T34" fmla="*/ 123 w 152"/>
                <a:gd name="T35" fmla="*/ 18 h 130"/>
                <a:gd name="T36" fmla="*/ 138 w 152"/>
                <a:gd name="T37" fmla="*/ 25 h 130"/>
                <a:gd name="T38" fmla="*/ 145 w 152"/>
                <a:gd name="T39" fmla="*/ 31 h 130"/>
                <a:gd name="T40" fmla="*/ 145 w 152"/>
                <a:gd name="T41" fmla="*/ 37 h 130"/>
                <a:gd name="T42" fmla="*/ 152 w 152"/>
                <a:gd name="T43" fmla="*/ 43 h 130"/>
                <a:gd name="T44" fmla="*/ 145 w 152"/>
                <a:gd name="T45" fmla="*/ 49 h 130"/>
                <a:gd name="T46" fmla="*/ 145 w 152"/>
                <a:gd name="T47" fmla="*/ 62 h 130"/>
                <a:gd name="T48" fmla="*/ 145 w 152"/>
                <a:gd name="T49" fmla="*/ 68 h 130"/>
                <a:gd name="T50" fmla="*/ 145 w 152"/>
                <a:gd name="T51" fmla="*/ 81 h 130"/>
                <a:gd name="T52" fmla="*/ 145 w 152"/>
                <a:gd name="T53" fmla="*/ 87 h 130"/>
                <a:gd name="T54" fmla="*/ 145 w 152"/>
                <a:gd name="T55" fmla="*/ 99 h 130"/>
                <a:gd name="T56" fmla="*/ 138 w 152"/>
                <a:gd name="T57" fmla="*/ 105 h 130"/>
                <a:gd name="T58" fmla="*/ 130 w 152"/>
                <a:gd name="T59" fmla="*/ 105 h 130"/>
                <a:gd name="T60" fmla="*/ 130 w 152"/>
                <a:gd name="T61" fmla="*/ 112 h 130"/>
                <a:gd name="T62" fmla="*/ 123 w 152"/>
                <a:gd name="T63" fmla="*/ 112 h 130"/>
                <a:gd name="T64" fmla="*/ 116 w 152"/>
                <a:gd name="T65" fmla="*/ 124 h 130"/>
                <a:gd name="T66" fmla="*/ 101 w 152"/>
                <a:gd name="T67" fmla="*/ 124 h 130"/>
                <a:gd name="T68" fmla="*/ 87 w 152"/>
                <a:gd name="T69" fmla="*/ 130 h 130"/>
                <a:gd name="T70" fmla="*/ 80 w 152"/>
                <a:gd name="T71" fmla="*/ 130 h 130"/>
                <a:gd name="T72" fmla="*/ 73 w 152"/>
                <a:gd name="T73" fmla="*/ 130 h 130"/>
                <a:gd name="T74" fmla="*/ 65 w 152"/>
                <a:gd name="T75" fmla="*/ 130 h 130"/>
                <a:gd name="T76" fmla="*/ 58 w 152"/>
                <a:gd name="T77" fmla="*/ 124 h 130"/>
                <a:gd name="T78" fmla="*/ 58 w 152"/>
                <a:gd name="T79" fmla="*/ 112 h 130"/>
                <a:gd name="T80" fmla="*/ 51 w 152"/>
                <a:gd name="T81" fmla="*/ 118 h 130"/>
                <a:gd name="T82" fmla="*/ 36 w 152"/>
                <a:gd name="T83" fmla="*/ 118 h 130"/>
                <a:gd name="T84" fmla="*/ 29 w 152"/>
                <a:gd name="T85" fmla="*/ 118 h 130"/>
                <a:gd name="T86" fmla="*/ 29 w 152"/>
                <a:gd name="T87" fmla="*/ 118 h 130"/>
                <a:gd name="T88" fmla="*/ 22 w 152"/>
                <a:gd name="T89" fmla="*/ 112 h 130"/>
                <a:gd name="T90" fmla="*/ 22 w 152"/>
                <a:gd name="T91" fmla="*/ 105 h 130"/>
                <a:gd name="T92" fmla="*/ 22 w 152"/>
                <a:gd name="T93" fmla="*/ 99 h 130"/>
                <a:gd name="T94" fmla="*/ 22 w 152"/>
                <a:gd name="T95" fmla="*/ 93 h 130"/>
                <a:gd name="T96" fmla="*/ 15 w 152"/>
                <a:gd name="T97" fmla="*/ 93 h 130"/>
                <a:gd name="T98" fmla="*/ 7 w 152"/>
                <a:gd name="T99" fmla="*/ 93 h 130"/>
                <a:gd name="T100" fmla="*/ 0 w 152"/>
                <a:gd name="T101" fmla="*/ 93 h 130"/>
                <a:gd name="T102" fmla="*/ 0 w 152"/>
                <a:gd name="T103" fmla="*/ 87 h 130"/>
                <a:gd name="T104" fmla="*/ 0 w 152"/>
                <a:gd name="T105" fmla="*/ 81 h 130"/>
                <a:gd name="T106" fmla="*/ 0 w 152"/>
                <a:gd name="T107" fmla="*/ 74 h 130"/>
                <a:gd name="T108" fmla="*/ 0 w 152"/>
                <a:gd name="T109" fmla="*/ 62 h 130"/>
                <a:gd name="T110" fmla="*/ 7 w 152"/>
                <a:gd name="T111" fmla="*/ 56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0">
                  <a:moveTo>
                    <a:pt x="7" y="56"/>
                  </a:moveTo>
                  <a:lnTo>
                    <a:pt x="0" y="49"/>
                  </a:lnTo>
                  <a:lnTo>
                    <a:pt x="0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8"/>
                  </a:lnTo>
                  <a:lnTo>
                    <a:pt x="44" y="25"/>
                  </a:lnTo>
                  <a:lnTo>
                    <a:pt x="51" y="12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87" y="0"/>
                  </a:lnTo>
                  <a:lnTo>
                    <a:pt x="101" y="6"/>
                  </a:lnTo>
                  <a:lnTo>
                    <a:pt x="109" y="6"/>
                  </a:lnTo>
                  <a:lnTo>
                    <a:pt x="116" y="12"/>
                  </a:lnTo>
                  <a:lnTo>
                    <a:pt x="116" y="18"/>
                  </a:lnTo>
                  <a:lnTo>
                    <a:pt x="123" y="18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45" y="37"/>
                  </a:lnTo>
                  <a:lnTo>
                    <a:pt x="152" y="43"/>
                  </a:lnTo>
                  <a:lnTo>
                    <a:pt x="145" y="49"/>
                  </a:lnTo>
                  <a:lnTo>
                    <a:pt x="145" y="62"/>
                  </a:lnTo>
                  <a:lnTo>
                    <a:pt x="145" y="68"/>
                  </a:lnTo>
                  <a:lnTo>
                    <a:pt x="145" y="81"/>
                  </a:lnTo>
                  <a:lnTo>
                    <a:pt x="145" y="87"/>
                  </a:lnTo>
                  <a:lnTo>
                    <a:pt x="145" y="99"/>
                  </a:lnTo>
                  <a:lnTo>
                    <a:pt x="138" y="105"/>
                  </a:lnTo>
                  <a:lnTo>
                    <a:pt x="130" y="105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24"/>
                  </a:lnTo>
                  <a:lnTo>
                    <a:pt x="101" y="124"/>
                  </a:lnTo>
                  <a:lnTo>
                    <a:pt x="87" y="130"/>
                  </a:lnTo>
                  <a:lnTo>
                    <a:pt x="80" y="130"/>
                  </a:lnTo>
                  <a:lnTo>
                    <a:pt x="73" y="130"/>
                  </a:lnTo>
                  <a:lnTo>
                    <a:pt x="65" y="130"/>
                  </a:lnTo>
                  <a:lnTo>
                    <a:pt x="58" y="124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36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2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5" name="Freeform 58"/>
            <p:cNvSpPr>
              <a:spLocks/>
            </p:cNvSpPr>
            <p:nvPr/>
          </p:nvSpPr>
          <p:spPr bwMode="auto">
            <a:xfrm>
              <a:off x="3390" y="2882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50 h 131"/>
                <a:gd name="T4" fmla="*/ 7 w 152"/>
                <a:gd name="T5" fmla="*/ 37 h 131"/>
                <a:gd name="T6" fmla="*/ 7 w 152"/>
                <a:gd name="T7" fmla="*/ 31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8 w 152"/>
                <a:gd name="T19" fmla="*/ 12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6 h 131"/>
                <a:gd name="T30" fmla="*/ 116 w 152"/>
                <a:gd name="T31" fmla="*/ 12 h 131"/>
                <a:gd name="T32" fmla="*/ 116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45 w 152"/>
                <a:gd name="T39" fmla="*/ 31 h 131"/>
                <a:gd name="T40" fmla="*/ 152 w 152"/>
                <a:gd name="T41" fmla="*/ 37 h 131"/>
                <a:gd name="T42" fmla="*/ 152 w 152"/>
                <a:gd name="T43" fmla="*/ 43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8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3 h 131"/>
                <a:gd name="T56" fmla="*/ 145 w 152"/>
                <a:gd name="T57" fmla="*/ 99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8 w 152"/>
                <a:gd name="T67" fmla="*/ 124 h 131"/>
                <a:gd name="T68" fmla="*/ 94 w 152"/>
                <a:gd name="T69" fmla="*/ 131 h 131"/>
                <a:gd name="T70" fmla="*/ 87 w 152"/>
                <a:gd name="T71" fmla="*/ 131 h 131"/>
                <a:gd name="T72" fmla="*/ 72 w 152"/>
                <a:gd name="T73" fmla="*/ 131 h 131"/>
                <a:gd name="T74" fmla="*/ 65 w 152"/>
                <a:gd name="T75" fmla="*/ 124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2 h 131"/>
                <a:gd name="T82" fmla="*/ 43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99 h 131"/>
                <a:gd name="T92" fmla="*/ 22 w 152"/>
                <a:gd name="T93" fmla="*/ 93 h 131"/>
                <a:gd name="T94" fmla="*/ 22 w 152"/>
                <a:gd name="T95" fmla="*/ 87 h 131"/>
                <a:gd name="T96" fmla="*/ 14 w 152"/>
                <a:gd name="T97" fmla="*/ 93 h 131"/>
                <a:gd name="T98" fmla="*/ 7 w 152"/>
                <a:gd name="T99" fmla="*/ 93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8 h 131"/>
                <a:gd name="T108" fmla="*/ 7 w 152"/>
                <a:gd name="T109" fmla="*/ 62 h 131"/>
                <a:gd name="T110" fmla="*/ 14 w 152"/>
                <a:gd name="T111" fmla="*/ 50 h 131"/>
                <a:gd name="T112" fmla="*/ 7 w 152"/>
                <a:gd name="T113" fmla="*/ 50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16" y="12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8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3"/>
                  </a:lnTo>
                  <a:lnTo>
                    <a:pt x="145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4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2" y="131"/>
                  </a:lnTo>
                  <a:lnTo>
                    <a:pt x="65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2" y="87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50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6" name="Freeform 59"/>
            <p:cNvSpPr>
              <a:spLocks/>
            </p:cNvSpPr>
            <p:nvPr/>
          </p:nvSpPr>
          <p:spPr bwMode="auto">
            <a:xfrm>
              <a:off x="3390" y="2882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50 h 131"/>
                <a:gd name="T4" fmla="*/ 7 w 152"/>
                <a:gd name="T5" fmla="*/ 37 h 131"/>
                <a:gd name="T6" fmla="*/ 7 w 152"/>
                <a:gd name="T7" fmla="*/ 31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3 w 152"/>
                <a:gd name="T17" fmla="*/ 19 h 131"/>
                <a:gd name="T18" fmla="*/ 58 w 152"/>
                <a:gd name="T19" fmla="*/ 12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6 h 131"/>
                <a:gd name="T30" fmla="*/ 116 w 152"/>
                <a:gd name="T31" fmla="*/ 12 h 131"/>
                <a:gd name="T32" fmla="*/ 116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45 w 152"/>
                <a:gd name="T39" fmla="*/ 31 h 131"/>
                <a:gd name="T40" fmla="*/ 152 w 152"/>
                <a:gd name="T41" fmla="*/ 37 h 131"/>
                <a:gd name="T42" fmla="*/ 152 w 152"/>
                <a:gd name="T43" fmla="*/ 43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8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3 h 131"/>
                <a:gd name="T56" fmla="*/ 145 w 152"/>
                <a:gd name="T57" fmla="*/ 99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8 h 131"/>
                <a:gd name="T66" fmla="*/ 108 w 152"/>
                <a:gd name="T67" fmla="*/ 124 h 131"/>
                <a:gd name="T68" fmla="*/ 94 w 152"/>
                <a:gd name="T69" fmla="*/ 131 h 131"/>
                <a:gd name="T70" fmla="*/ 87 w 152"/>
                <a:gd name="T71" fmla="*/ 131 h 131"/>
                <a:gd name="T72" fmla="*/ 72 w 152"/>
                <a:gd name="T73" fmla="*/ 131 h 131"/>
                <a:gd name="T74" fmla="*/ 65 w 152"/>
                <a:gd name="T75" fmla="*/ 124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2 h 131"/>
                <a:gd name="T82" fmla="*/ 43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99 h 131"/>
                <a:gd name="T92" fmla="*/ 22 w 152"/>
                <a:gd name="T93" fmla="*/ 93 h 131"/>
                <a:gd name="T94" fmla="*/ 22 w 152"/>
                <a:gd name="T95" fmla="*/ 87 h 131"/>
                <a:gd name="T96" fmla="*/ 14 w 152"/>
                <a:gd name="T97" fmla="*/ 93 h 131"/>
                <a:gd name="T98" fmla="*/ 7 w 152"/>
                <a:gd name="T99" fmla="*/ 93 h 131"/>
                <a:gd name="T100" fmla="*/ 7 w 152"/>
                <a:gd name="T101" fmla="*/ 87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8 h 131"/>
                <a:gd name="T108" fmla="*/ 7 w 152"/>
                <a:gd name="T109" fmla="*/ 62 h 131"/>
                <a:gd name="T110" fmla="*/ 14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50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3" y="19"/>
                  </a:lnTo>
                  <a:lnTo>
                    <a:pt x="58" y="12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16" y="12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45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8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3"/>
                  </a:lnTo>
                  <a:lnTo>
                    <a:pt x="145" y="99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8"/>
                  </a:lnTo>
                  <a:lnTo>
                    <a:pt x="108" y="124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72" y="131"/>
                  </a:lnTo>
                  <a:lnTo>
                    <a:pt x="65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2" y="87"/>
                  </a:lnTo>
                  <a:lnTo>
                    <a:pt x="14" y="93"/>
                  </a:lnTo>
                  <a:lnTo>
                    <a:pt x="7" y="93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7" y="62"/>
                  </a:lnTo>
                  <a:lnTo>
                    <a:pt x="14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7" name="Freeform 60"/>
            <p:cNvSpPr>
              <a:spLocks/>
            </p:cNvSpPr>
            <p:nvPr/>
          </p:nvSpPr>
          <p:spPr bwMode="auto">
            <a:xfrm>
              <a:off x="3303" y="2994"/>
              <a:ext cx="152" cy="131"/>
            </a:xfrm>
            <a:custGeom>
              <a:avLst/>
              <a:gdLst>
                <a:gd name="T0" fmla="*/ 15 w 152"/>
                <a:gd name="T1" fmla="*/ 56 h 131"/>
                <a:gd name="T2" fmla="*/ 8 w 152"/>
                <a:gd name="T3" fmla="*/ 43 h 131"/>
                <a:gd name="T4" fmla="*/ 8 w 152"/>
                <a:gd name="T5" fmla="*/ 37 h 131"/>
                <a:gd name="T6" fmla="*/ 15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2 h 131"/>
                <a:gd name="T14" fmla="*/ 36 w 152"/>
                <a:gd name="T15" fmla="*/ 12 h 131"/>
                <a:gd name="T16" fmla="*/ 51 w 152"/>
                <a:gd name="T17" fmla="*/ 19 h 131"/>
                <a:gd name="T18" fmla="*/ 58 w 152"/>
                <a:gd name="T19" fmla="*/ 12 h 131"/>
                <a:gd name="T20" fmla="*/ 73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9 w 152"/>
                <a:gd name="T27" fmla="*/ 0 h 131"/>
                <a:gd name="T28" fmla="*/ 116 w 152"/>
                <a:gd name="T29" fmla="*/ 6 h 131"/>
                <a:gd name="T30" fmla="*/ 123 w 152"/>
                <a:gd name="T31" fmla="*/ 12 h 131"/>
                <a:gd name="T32" fmla="*/ 123 w 152"/>
                <a:gd name="T33" fmla="*/ 19 h 131"/>
                <a:gd name="T34" fmla="*/ 130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7 h 131"/>
                <a:gd name="T42" fmla="*/ 152 w 152"/>
                <a:gd name="T43" fmla="*/ 43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8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3 h 131"/>
                <a:gd name="T56" fmla="*/ 145 w 152"/>
                <a:gd name="T57" fmla="*/ 99 h 131"/>
                <a:gd name="T58" fmla="*/ 138 w 152"/>
                <a:gd name="T59" fmla="*/ 106 h 131"/>
                <a:gd name="T60" fmla="*/ 138 w 152"/>
                <a:gd name="T61" fmla="*/ 106 h 131"/>
                <a:gd name="T62" fmla="*/ 130 w 152"/>
                <a:gd name="T63" fmla="*/ 106 h 131"/>
                <a:gd name="T64" fmla="*/ 116 w 152"/>
                <a:gd name="T65" fmla="*/ 118 h 131"/>
                <a:gd name="T66" fmla="*/ 109 w 152"/>
                <a:gd name="T67" fmla="*/ 124 h 131"/>
                <a:gd name="T68" fmla="*/ 94 w 152"/>
                <a:gd name="T69" fmla="*/ 131 h 131"/>
                <a:gd name="T70" fmla="*/ 87 w 152"/>
                <a:gd name="T71" fmla="*/ 131 h 131"/>
                <a:gd name="T72" fmla="*/ 80 w 152"/>
                <a:gd name="T73" fmla="*/ 131 h 131"/>
                <a:gd name="T74" fmla="*/ 73 w 152"/>
                <a:gd name="T75" fmla="*/ 124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2 h 131"/>
                <a:gd name="T82" fmla="*/ 44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99 h 131"/>
                <a:gd name="T92" fmla="*/ 22 w 152"/>
                <a:gd name="T93" fmla="*/ 93 h 131"/>
                <a:gd name="T94" fmla="*/ 29 w 152"/>
                <a:gd name="T95" fmla="*/ 87 h 131"/>
                <a:gd name="T96" fmla="*/ 22 w 152"/>
                <a:gd name="T97" fmla="*/ 93 h 131"/>
                <a:gd name="T98" fmla="*/ 15 w 152"/>
                <a:gd name="T99" fmla="*/ 93 h 131"/>
                <a:gd name="T100" fmla="*/ 8 w 152"/>
                <a:gd name="T101" fmla="*/ 87 h 131"/>
                <a:gd name="T102" fmla="*/ 8 w 152"/>
                <a:gd name="T103" fmla="*/ 81 h 131"/>
                <a:gd name="T104" fmla="*/ 0 w 152"/>
                <a:gd name="T105" fmla="*/ 75 h 131"/>
                <a:gd name="T106" fmla="*/ 0 w 152"/>
                <a:gd name="T107" fmla="*/ 68 h 131"/>
                <a:gd name="T108" fmla="*/ 8 w 152"/>
                <a:gd name="T109" fmla="*/ 62 h 131"/>
                <a:gd name="T110" fmla="*/ 15 w 152"/>
                <a:gd name="T111" fmla="*/ 50 h 131"/>
                <a:gd name="T112" fmla="*/ 15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15" y="56"/>
                  </a:moveTo>
                  <a:lnTo>
                    <a:pt x="8" y="43"/>
                  </a:lnTo>
                  <a:lnTo>
                    <a:pt x="8" y="37"/>
                  </a:lnTo>
                  <a:lnTo>
                    <a:pt x="15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51" y="19"/>
                  </a:lnTo>
                  <a:lnTo>
                    <a:pt x="58" y="12"/>
                  </a:lnTo>
                  <a:lnTo>
                    <a:pt x="73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6"/>
                  </a:lnTo>
                  <a:lnTo>
                    <a:pt x="123" y="12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8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5" y="99"/>
                  </a:lnTo>
                  <a:lnTo>
                    <a:pt x="138" y="106"/>
                  </a:lnTo>
                  <a:lnTo>
                    <a:pt x="130" y="106"/>
                  </a:lnTo>
                  <a:lnTo>
                    <a:pt x="116" y="118"/>
                  </a:lnTo>
                  <a:lnTo>
                    <a:pt x="109" y="124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3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8" y="87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8" y="62"/>
                  </a:lnTo>
                  <a:lnTo>
                    <a:pt x="15" y="50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8" name="Freeform 61"/>
            <p:cNvSpPr>
              <a:spLocks/>
            </p:cNvSpPr>
            <p:nvPr/>
          </p:nvSpPr>
          <p:spPr bwMode="auto">
            <a:xfrm>
              <a:off x="3303" y="2994"/>
              <a:ext cx="152" cy="131"/>
            </a:xfrm>
            <a:custGeom>
              <a:avLst/>
              <a:gdLst>
                <a:gd name="T0" fmla="*/ 15 w 152"/>
                <a:gd name="T1" fmla="*/ 56 h 131"/>
                <a:gd name="T2" fmla="*/ 8 w 152"/>
                <a:gd name="T3" fmla="*/ 43 h 131"/>
                <a:gd name="T4" fmla="*/ 8 w 152"/>
                <a:gd name="T5" fmla="*/ 37 h 131"/>
                <a:gd name="T6" fmla="*/ 15 w 152"/>
                <a:gd name="T7" fmla="*/ 31 h 131"/>
                <a:gd name="T8" fmla="*/ 15 w 152"/>
                <a:gd name="T9" fmla="*/ 25 h 131"/>
                <a:gd name="T10" fmla="*/ 22 w 152"/>
                <a:gd name="T11" fmla="*/ 19 h 131"/>
                <a:gd name="T12" fmla="*/ 29 w 152"/>
                <a:gd name="T13" fmla="*/ 12 h 131"/>
                <a:gd name="T14" fmla="*/ 36 w 152"/>
                <a:gd name="T15" fmla="*/ 12 h 131"/>
                <a:gd name="T16" fmla="*/ 51 w 152"/>
                <a:gd name="T17" fmla="*/ 19 h 131"/>
                <a:gd name="T18" fmla="*/ 58 w 152"/>
                <a:gd name="T19" fmla="*/ 12 h 131"/>
                <a:gd name="T20" fmla="*/ 73 w 152"/>
                <a:gd name="T21" fmla="*/ 6 h 131"/>
                <a:gd name="T22" fmla="*/ 87 w 152"/>
                <a:gd name="T23" fmla="*/ 0 h 131"/>
                <a:gd name="T24" fmla="*/ 94 w 152"/>
                <a:gd name="T25" fmla="*/ 0 h 131"/>
                <a:gd name="T26" fmla="*/ 109 w 152"/>
                <a:gd name="T27" fmla="*/ 0 h 131"/>
                <a:gd name="T28" fmla="*/ 116 w 152"/>
                <a:gd name="T29" fmla="*/ 6 h 131"/>
                <a:gd name="T30" fmla="*/ 123 w 152"/>
                <a:gd name="T31" fmla="*/ 12 h 131"/>
                <a:gd name="T32" fmla="*/ 123 w 152"/>
                <a:gd name="T33" fmla="*/ 19 h 131"/>
                <a:gd name="T34" fmla="*/ 130 w 152"/>
                <a:gd name="T35" fmla="*/ 19 h 131"/>
                <a:gd name="T36" fmla="*/ 138 w 152"/>
                <a:gd name="T37" fmla="*/ 19 h 131"/>
                <a:gd name="T38" fmla="*/ 152 w 152"/>
                <a:gd name="T39" fmla="*/ 31 h 131"/>
                <a:gd name="T40" fmla="*/ 152 w 152"/>
                <a:gd name="T41" fmla="*/ 37 h 131"/>
                <a:gd name="T42" fmla="*/ 152 w 152"/>
                <a:gd name="T43" fmla="*/ 43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8 h 131"/>
                <a:gd name="T50" fmla="*/ 152 w 152"/>
                <a:gd name="T51" fmla="*/ 75 h 131"/>
                <a:gd name="T52" fmla="*/ 152 w 152"/>
                <a:gd name="T53" fmla="*/ 87 h 131"/>
                <a:gd name="T54" fmla="*/ 152 w 152"/>
                <a:gd name="T55" fmla="*/ 93 h 131"/>
                <a:gd name="T56" fmla="*/ 145 w 152"/>
                <a:gd name="T57" fmla="*/ 99 h 131"/>
                <a:gd name="T58" fmla="*/ 138 w 152"/>
                <a:gd name="T59" fmla="*/ 106 h 131"/>
                <a:gd name="T60" fmla="*/ 138 w 152"/>
                <a:gd name="T61" fmla="*/ 106 h 131"/>
                <a:gd name="T62" fmla="*/ 130 w 152"/>
                <a:gd name="T63" fmla="*/ 106 h 131"/>
                <a:gd name="T64" fmla="*/ 116 w 152"/>
                <a:gd name="T65" fmla="*/ 118 h 131"/>
                <a:gd name="T66" fmla="*/ 109 w 152"/>
                <a:gd name="T67" fmla="*/ 124 h 131"/>
                <a:gd name="T68" fmla="*/ 94 w 152"/>
                <a:gd name="T69" fmla="*/ 131 h 131"/>
                <a:gd name="T70" fmla="*/ 87 w 152"/>
                <a:gd name="T71" fmla="*/ 131 h 131"/>
                <a:gd name="T72" fmla="*/ 80 w 152"/>
                <a:gd name="T73" fmla="*/ 131 h 131"/>
                <a:gd name="T74" fmla="*/ 73 w 152"/>
                <a:gd name="T75" fmla="*/ 124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2 h 131"/>
                <a:gd name="T82" fmla="*/ 44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9 w 152"/>
                <a:gd name="T89" fmla="*/ 106 h 131"/>
                <a:gd name="T90" fmla="*/ 22 w 152"/>
                <a:gd name="T91" fmla="*/ 99 h 131"/>
                <a:gd name="T92" fmla="*/ 22 w 152"/>
                <a:gd name="T93" fmla="*/ 93 h 131"/>
                <a:gd name="T94" fmla="*/ 29 w 152"/>
                <a:gd name="T95" fmla="*/ 87 h 131"/>
                <a:gd name="T96" fmla="*/ 22 w 152"/>
                <a:gd name="T97" fmla="*/ 93 h 131"/>
                <a:gd name="T98" fmla="*/ 15 w 152"/>
                <a:gd name="T99" fmla="*/ 93 h 131"/>
                <a:gd name="T100" fmla="*/ 8 w 152"/>
                <a:gd name="T101" fmla="*/ 87 h 131"/>
                <a:gd name="T102" fmla="*/ 8 w 152"/>
                <a:gd name="T103" fmla="*/ 81 h 131"/>
                <a:gd name="T104" fmla="*/ 0 w 152"/>
                <a:gd name="T105" fmla="*/ 75 h 131"/>
                <a:gd name="T106" fmla="*/ 0 w 152"/>
                <a:gd name="T107" fmla="*/ 68 h 131"/>
                <a:gd name="T108" fmla="*/ 8 w 152"/>
                <a:gd name="T109" fmla="*/ 62 h 131"/>
                <a:gd name="T110" fmla="*/ 15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15" y="56"/>
                  </a:moveTo>
                  <a:lnTo>
                    <a:pt x="8" y="43"/>
                  </a:lnTo>
                  <a:lnTo>
                    <a:pt x="8" y="37"/>
                  </a:lnTo>
                  <a:lnTo>
                    <a:pt x="15" y="31"/>
                  </a:lnTo>
                  <a:lnTo>
                    <a:pt x="15" y="25"/>
                  </a:lnTo>
                  <a:lnTo>
                    <a:pt x="22" y="19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51" y="19"/>
                  </a:lnTo>
                  <a:lnTo>
                    <a:pt x="58" y="12"/>
                  </a:lnTo>
                  <a:lnTo>
                    <a:pt x="73" y="6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6"/>
                  </a:lnTo>
                  <a:lnTo>
                    <a:pt x="123" y="12"/>
                  </a:lnTo>
                  <a:lnTo>
                    <a:pt x="123" y="19"/>
                  </a:lnTo>
                  <a:lnTo>
                    <a:pt x="130" y="19"/>
                  </a:lnTo>
                  <a:lnTo>
                    <a:pt x="138" y="19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3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8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5" y="99"/>
                  </a:lnTo>
                  <a:lnTo>
                    <a:pt x="138" y="106"/>
                  </a:lnTo>
                  <a:lnTo>
                    <a:pt x="130" y="106"/>
                  </a:lnTo>
                  <a:lnTo>
                    <a:pt x="116" y="118"/>
                  </a:lnTo>
                  <a:lnTo>
                    <a:pt x="109" y="124"/>
                  </a:lnTo>
                  <a:lnTo>
                    <a:pt x="94" y="131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3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6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8" y="87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8" y="62"/>
                  </a:lnTo>
                  <a:lnTo>
                    <a:pt x="15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39" name="Freeform 62"/>
            <p:cNvSpPr>
              <a:spLocks/>
            </p:cNvSpPr>
            <p:nvPr/>
          </p:nvSpPr>
          <p:spPr bwMode="auto">
            <a:xfrm>
              <a:off x="3224" y="3069"/>
              <a:ext cx="159" cy="130"/>
            </a:xfrm>
            <a:custGeom>
              <a:avLst/>
              <a:gdLst>
                <a:gd name="T0" fmla="*/ 14 w 159"/>
                <a:gd name="T1" fmla="*/ 56 h 130"/>
                <a:gd name="T2" fmla="*/ 7 w 159"/>
                <a:gd name="T3" fmla="*/ 43 h 130"/>
                <a:gd name="T4" fmla="*/ 7 w 159"/>
                <a:gd name="T5" fmla="*/ 37 h 130"/>
                <a:gd name="T6" fmla="*/ 14 w 159"/>
                <a:gd name="T7" fmla="*/ 31 h 130"/>
                <a:gd name="T8" fmla="*/ 14 w 159"/>
                <a:gd name="T9" fmla="*/ 24 h 130"/>
                <a:gd name="T10" fmla="*/ 21 w 159"/>
                <a:gd name="T11" fmla="*/ 18 h 130"/>
                <a:gd name="T12" fmla="*/ 29 w 159"/>
                <a:gd name="T13" fmla="*/ 18 h 130"/>
                <a:gd name="T14" fmla="*/ 43 w 159"/>
                <a:gd name="T15" fmla="*/ 18 h 130"/>
                <a:gd name="T16" fmla="*/ 50 w 159"/>
                <a:gd name="T17" fmla="*/ 18 h 130"/>
                <a:gd name="T18" fmla="*/ 58 w 159"/>
                <a:gd name="T19" fmla="*/ 12 h 130"/>
                <a:gd name="T20" fmla="*/ 72 w 159"/>
                <a:gd name="T21" fmla="*/ 6 h 130"/>
                <a:gd name="T22" fmla="*/ 87 w 159"/>
                <a:gd name="T23" fmla="*/ 0 h 130"/>
                <a:gd name="T24" fmla="*/ 101 w 159"/>
                <a:gd name="T25" fmla="*/ 0 h 130"/>
                <a:gd name="T26" fmla="*/ 108 w 159"/>
                <a:gd name="T27" fmla="*/ 0 h 130"/>
                <a:gd name="T28" fmla="*/ 115 w 159"/>
                <a:gd name="T29" fmla="*/ 6 h 130"/>
                <a:gd name="T30" fmla="*/ 123 w 159"/>
                <a:gd name="T31" fmla="*/ 12 h 130"/>
                <a:gd name="T32" fmla="*/ 123 w 159"/>
                <a:gd name="T33" fmla="*/ 18 h 130"/>
                <a:gd name="T34" fmla="*/ 130 w 159"/>
                <a:gd name="T35" fmla="*/ 18 h 130"/>
                <a:gd name="T36" fmla="*/ 137 w 159"/>
                <a:gd name="T37" fmla="*/ 18 h 130"/>
                <a:gd name="T38" fmla="*/ 152 w 159"/>
                <a:gd name="T39" fmla="*/ 31 h 130"/>
                <a:gd name="T40" fmla="*/ 152 w 159"/>
                <a:gd name="T41" fmla="*/ 37 h 130"/>
                <a:gd name="T42" fmla="*/ 159 w 159"/>
                <a:gd name="T43" fmla="*/ 43 h 130"/>
                <a:gd name="T44" fmla="*/ 152 w 159"/>
                <a:gd name="T45" fmla="*/ 49 h 130"/>
                <a:gd name="T46" fmla="*/ 152 w 159"/>
                <a:gd name="T47" fmla="*/ 56 h 130"/>
                <a:gd name="T48" fmla="*/ 152 w 159"/>
                <a:gd name="T49" fmla="*/ 68 h 130"/>
                <a:gd name="T50" fmla="*/ 159 w 159"/>
                <a:gd name="T51" fmla="*/ 74 h 130"/>
                <a:gd name="T52" fmla="*/ 152 w 159"/>
                <a:gd name="T53" fmla="*/ 87 h 130"/>
                <a:gd name="T54" fmla="*/ 152 w 159"/>
                <a:gd name="T55" fmla="*/ 93 h 130"/>
                <a:gd name="T56" fmla="*/ 144 w 159"/>
                <a:gd name="T57" fmla="*/ 99 h 130"/>
                <a:gd name="T58" fmla="*/ 137 w 159"/>
                <a:gd name="T59" fmla="*/ 105 h 130"/>
                <a:gd name="T60" fmla="*/ 130 w 159"/>
                <a:gd name="T61" fmla="*/ 105 h 130"/>
                <a:gd name="T62" fmla="*/ 130 w 159"/>
                <a:gd name="T63" fmla="*/ 105 h 130"/>
                <a:gd name="T64" fmla="*/ 115 w 159"/>
                <a:gd name="T65" fmla="*/ 118 h 130"/>
                <a:gd name="T66" fmla="*/ 108 w 159"/>
                <a:gd name="T67" fmla="*/ 124 h 130"/>
                <a:gd name="T68" fmla="*/ 101 w 159"/>
                <a:gd name="T69" fmla="*/ 130 h 130"/>
                <a:gd name="T70" fmla="*/ 87 w 159"/>
                <a:gd name="T71" fmla="*/ 130 h 130"/>
                <a:gd name="T72" fmla="*/ 79 w 159"/>
                <a:gd name="T73" fmla="*/ 130 h 130"/>
                <a:gd name="T74" fmla="*/ 72 w 159"/>
                <a:gd name="T75" fmla="*/ 124 h 130"/>
                <a:gd name="T76" fmla="*/ 65 w 159"/>
                <a:gd name="T77" fmla="*/ 118 h 130"/>
                <a:gd name="T78" fmla="*/ 65 w 159"/>
                <a:gd name="T79" fmla="*/ 112 h 130"/>
                <a:gd name="T80" fmla="*/ 50 w 159"/>
                <a:gd name="T81" fmla="*/ 112 h 130"/>
                <a:gd name="T82" fmla="*/ 43 w 159"/>
                <a:gd name="T83" fmla="*/ 118 h 130"/>
                <a:gd name="T84" fmla="*/ 36 w 159"/>
                <a:gd name="T85" fmla="*/ 118 h 130"/>
                <a:gd name="T86" fmla="*/ 29 w 159"/>
                <a:gd name="T87" fmla="*/ 112 h 130"/>
                <a:gd name="T88" fmla="*/ 29 w 159"/>
                <a:gd name="T89" fmla="*/ 105 h 130"/>
                <a:gd name="T90" fmla="*/ 21 w 159"/>
                <a:gd name="T91" fmla="*/ 99 h 130"/>
                <a:gd name="T92" fmla="*/ 21 w 159"/>
                <a:gd name="T93" fmla="*/ 93 h 130"/>
                <a:gd name="T94" fmla="*/ 29 w 159"/>
                <a:gd name="T95" fmla="*/ 87 h 130"/>
                <a:gd name="T96" fmla="*/ 21 w 159"/>
                <a:gd name="T97" fmla="*/ 93 h 130"/>
                <a:gd name="T98" fmla="*/ 14 w 159"/>
                <a:gd name="T99" fmla="*/ 93 h 130"/>
                <a:gd name="T100" fmla="*/ 7 w 159"/>
                <a:gd name="T101" fmla="*/ 87 h 130"/>
                <a:gd name="T102" fmla="*/ 7 w 159"/>
                <a:gd name="T103" fmla="*/ 80 h 130"/>
                <a:gd name="T104" fmla="*/ 0 w 159"/>
                <a:gd name="T105" fmla="*/ 74 h 130"/>
                <a:gd name="T106" fmla="*/ 7 w 159"/>
                <a:gd name="T107" fmla="*/ 68 h 130"/>
                <a:gd name="T108" fmla="*/ 7 w 159"/>
                <a:gd name="T109" fmla="*/ 62 h 130"/>
                <a:gd name="T110" fmla="*/ 14 w 159"/>
                <a:gd name="T111" fmla="*/ 49 h 130"/>
                <a:gd name="T112" fmla="*/ 14 w 159"/>
                <a:gd name="T113" fmla="*/ 56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9" h="130">
                  <a:moveTo>
                    <a:pt x="14" y="56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21" y="18"/>
                  </a:lnTo>
                  <a:lnTo>
                    <a:pt x="29" y="18"/>
                  </a:lnTo>
                  <a:lnTo>
                    <a:pt x="43" y="18"/>
                  </a:lnTo>
                  <a:lnTo>
                    <a:pt x="50" y="18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101" y="0"/>
                  </a:lnTo>
                  <a:lnTo>
                    <a:pt x="108" y="0"/>
                  </a:lnTo>
                  <a:lnTo>
                    <a:pt x="115" y="6"/>
                  </a:lnTo>
                  <a:lnTo>
                    <a:pt x="123" y="12"/>
                  </a:lnTo>
                  <a:lnTo>
                    <a:pt x="123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9" y="43"/>
                  </a:lnTo>
                  <a:lnTo>
                    <a:pt x="152" y="49"/>
                  </a:lnTo>
                  <a:lnTo>
                    <a:pt x="152" y="56"/>
                  </a:lnTo>
                  <a:lnTo>
                    <a:pt x="152" y="68"/>
                  </a:lnTo>
                  <a:lnTo>
                    <a:pt x="159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5"/>
                  </a:lnTo>
                  <a:lnTo>
                    <a:pt x="130" y="105"/>
                  </a:lnTo>
                  <a:lnTo>
                    <a:pt x="115" y="118"/>
                  </a:lnTo>
                  <a:lnTo>
                    <a:pt x="108" y="124"/>
                  </a:lnTo>
                  <a:lnTo>
                    <a:pt x="101" y="130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0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5"/>
                  </a:lnTo>
                  <a:lnTo>
                    <a:pt x="21" y="99"/>
                  </a:lnTo>
                  <a:lnTo>
                    <a:pt x="21" y="93"/>
                  </a:lnTo>
                  <a:lnTo>
                    <a:pt x="29" y="87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7" y="80"/>
                  </a:lnTo>
                  <a:lnTo>
                    <a:pt x="0" y="74"/>
                  </a:lnTo>
                  <a:lnTo>
                    <a:pt x="7" y="68"/>
                  </a:lnTo>
                  <a:lnTo>
                    <a:pt x="7" y="62"/>
                  </a:lnTo>
                  <a:lnTo>
                    <a:pt x="14" y="49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0" name="Freeform 63"/>
            <p:cNvSpPr>
              <a:spLocks/>
            </p:cNvSpPr>
            <p:nvPr/>
          </p:nvSpPr>
          <p:spPr bwMode="auto">
            <a:xfrm>
              <a:off x="3224" y="3069"/>
              <a:ext cx="159" cy="130"/>
            </a:xfrm>
            <a:custGeom>
              <a:avLst/>
              <a:gdLst>
                <a:gd name="T0" fmla="*/ 14 w 159"/>
                <a:gd name="T1" fmla="*/ 56 h 130"/>
                <a:gd name="T2" fmla="*/ 7 w 159"/>
                <a:gd name="T3" fmla="*/ 43 h 130"/>
                <a:gd name="T4" fmla="*/ 7 w 159"/>
                <a:gd name="T5" fmla="*/ 37 h 130"/>
                <a:gd name="T6" fmla="*/ 14 w 159"/>
                <a:gd name="T7" fmla="*/ 31 h 130"/>
                <a:gd name="T8" fmla="*/ 14 w 159"/>
                <a:gd name="T9" fmla="*/ 24 h 130"/>
                <a:gd name="T10" fmla="*/ 21 w 159"/>
                <a:gd name="T11" fmla="*/ 18 h 130"/>
                <a:gd name="T12" fmla="*/ 29 w 159"/>
                <a:gd name="T13" fmla="*/ 18 h 130"/>
                <a:gd name="T14" fmla="*/ 43 w 159"/>
                <a:gd name="T15" fmla="*/ 18 h 130"/>
                <a:gd name="T16" fmla="*/ 50 w 159"/>
                <a:gd name="T17" fmla="*/ 18 h 130"/>
                <a:gd name="T18" fmla="*/ 58 w 159"/>
                <a:gd name="T19" fmla="*/ 12 h 130"/>
                <a:gd name="T20" fmla="*/ 72 w 159"/>
                <a:gd name="T21" fmla="*/ 6 h 130"/>
                <a:gd name="T22" fmla="*/ 87 w 159"/>
                <a:gd name="T23" fmla="*/ 0 h 130"/>
                <a:gd name="T24" fmla="*/ 101 w 159"/>
                <a:gd name="T25" fmla="*/ 0 h 130"/>
                <a:gd name="T26" fmla="*/ 108 w 159"/>
                <a:gd name="T27" fmla="*/ 0 h 130"/>
                <a:gd name="T28" fmla="*/ 115 w 159"/>
                <a:gd name="T29" fmla="*/ 6 h 130"/>
                <a:gd name="T30" fmla="*/ 123 w 159"/>
                <a:gd name="T31" fmla="*/ 12 h 130"/>
                <a:gd name="T32" fmla="*/ 123 w 159"/>
                <a:gd name="T33" fmla="*/ 18 h 130"/>
                <a:gd name="T34" fmla="*/ 130 w 159"/>
                <a:gd name="T35" fmla="*/ 18 h 130"/>
                <a:gd name="T36" fmla="*/ 137 w 159"/>
                <a:gd name="T37" fmla="*/ 18 h 130"/>
                <a:gd name="T38" fmla="*/ 152 w 159"/>
                <a:gd name="T39" fmla="*/ 31 h 130"/>
                <a:gd name="T40" fmla="*/ 152 w 159"/>
                <a:gd name="T41" fmla="*/ 37 h 130"/>
                <a:gd name="T42" fmla="*/ 159 w 159"/>
                <a:gd name="T43" fmla="*/ 43 h 130"/>
                <a:gd name="T44" fmla="*/ 152 w 159"/>
                <a:gd name="T45" fmla="*/ 49 h 130"/>
                <a:gd name="T46" fmla="*/ 152 w 159"/>
                <a:gd name="T47" fmla="*/ 56 h 130"/>
                <a:gd name="T48" fmla="*/ 152 w 159"/>
                <a:gd name="T49" fmla="*/ 68 h 130"/>
                <a:gd name="T50" fmla="*/ 159 w 159"/>
                <a:gd name="T51" fmla="*/ 74 h 130"/>
                <a:gd name="T52" fmla="*/ 152 w 159"/>
                <a:gd name="T53" fmla="*/ 87 h 130"/>
                <a:gd name="T54" fmla="*/ 152 w 159"/>
                <a:gd name="T55" fmla="*/ 93 h 130"/>
                <a:gd name="T56" fmla="*/ 144 w 159"/>
                <a:gd name="T57" fmla="*/ 99 h 130"/>
                <a:gd name="T58" fmla="*/ 137 w 159"/>
                <a:gd name="T59" fmla="*/ 105 h 130"/>
                <a:gd name="T60" fmla="*/ 130 w 159"/>
                <a:gd name="T61" fmla="*/ 105 h 130"/>
                <a:gd name="T62" fmla="*/ 130 w 159"/>
                <a:gd name="T63" fmla="*/ 105 h 130"/>
                <a:gd name="T64" fmla="*/ 115 w 159"/>
                <a:gd name="T65" fmla="*/ 118 h 130"/>
                <a:gd name="T66" fmla="*/ 108 w 159"/>
                <a:gd name="T67" fmla="*/ 124 h 130"/>
                <a:gd name="T68" fmla="*/ 101 w 159"/>
                <a:gd name="T69" fmla="*/ 130 h 130"/>
                <a:gd name="T70" fmla="*/ 87 w 159"/>
                <a:gd name="T71" fmla="*/ 130 h 130"/>
                <a:gd name="T72" fmla="*/ 79 w 159"/>
                <a:gd name="T73" fmla="*/ 130 h 130"/>
                <a:gd name="T74" fmla="*/ 72 w 159"/>
                <a:gd name="T75" fmla="*/ 124 h 130"/>
                <a:gd name="T76" fmla="*/ 65 w 159"/>
                <a:gd name="T77" fmla="*/ 118 h 130"/>
                <a:gd name="T78" fmla="*/ 65 w 159"/>
                <a:gd name="T79" fmla="*/ 112 h 130"/>
                <a:gd name="T80" fmla="*/ 50 w 159"/>
                <a:gd name="T81" fmla="*/ 112 h 130"/>
                <a:gd name="T82" fmla="*/ 43 w 159"/>
                <a:gd name="T83" fmla="*/ 118 h 130"/>
                <a:gd name="T84" fmla="*/ 36 w 159"/>
                <a:gd name="T85" fmla="*/ 118 h 130"/>
                <a:gd name="T86" fmla="*/ 29 w 159"/>
                <a:gd name="T87" fmla="*/ 112 h 130"/>
                <a:gd name="T88" fmla="*/ 29 w 159"/>
                <a:gd name="T89" fmla="*/ 105 h 130"/>
                <a:gd name="T90" fmla="*/ 21 w 159"/>
                <a:gd name="T91" fmla="*/ 99 h 130"/>
                <a:gd name="T92" fmla="*/ 21 w 159"/>
                <a:gd name="T93" fmla="*/ 93 h 130"/>
                <a:gd name="T94" fmla="*/ 29 w 159"/>
                <a:gd name="T95" fmla="*/ 87 h 130"/>
                <a:gd name="T96" fmla="*/ 21 w 159"/>
                <a:gd name="T97" fmla="*/ 93 h 130"/>
                <a:gd name="T98" fmla="*/ 14 w 159"/>
                <a:gd name="T99" fmla="*/ 93 h 130"/>
                <a:gd name="T100" fmla="*/ 7 w 159"/>
                <a:gd name="T101" fmla="*/ 87 h 130"/>
                <a:gd name="T102" fmla="*/ 7 w 159"/>
                <a:gd name="T103" fmla="*/ 80 h 130"/>
                <a:gd name="T104" fmla="*/ 0 w 159"/>
                <a:gd name="T105" fmla="*/ 74 h 130"/>
                <a:gd name="T106" fmla="*/ 7 w 159"/>
                <a:gd name="T107" fmla="*/ 68 h 130"/>
                <a:gd name="T108" fmla="*/ 7 w 159"/>
                <a:gd name="T109" fmla="*/ 62 h 130"/>
                <a:gd name="T110" fmla="*/ 14 w 159"/>
                <a:gd name="T111" fmla="*/ 49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9" h="130">
                  <a:moveTo>
                    <a:pt x="14" y="56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21" y="18"/>
                  </a:lnTo>
                  <a:lnTo>
                    <a:pt x="29" y="18"/>
                  </a:lnTo>
                  <a:lnTo>
                    <a:pt x="43" y="18"/>
                  </a:lnTo>
                  <a:lnTo>
                    <a:pt x="50" y="18"/>
                  </a:lnTo>
                  <a:lnTo>
                    <a:pt x="58" y="12"/>
                  </a:lnTo>
                  <a:lnTo>
                    <a:pt x="72" y="6"/>
                  </a:lnTo>
                  <a:lnTo>
                    <a:pt x="87" y="0"/>
                  </a:lnTo>
                  <a:lnTo>
                    <a:pt x="101" y="0"/>
                  </a:lnTo>
                  <a:lnTo>
                    <a:pt x="108" y="0"/>
                  </a:lnTo>
                  <a:lnTo>
                    <a:pt x="115" y="6"/>
                  </a:lnTo>
                  <a:lnTo>
                    <a:pt x="123" y="12"/>
                  </a:lnTo>
                  <a:lnTo>
                    <a:pt x="123" y="18"/>
                  </a:lnTo>
                  <a:lnTo>
                    <a:pt x="130" y="18"/>
                  </a:lnTo>
                  <a:lnTo>
                    <a:pt x="137" y="18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9" y="43"/>
                  </a:lnTo>
                  <a:lnTo>
                    <a:pt x="152" y="49"/>
                  </a:lnTo>
                  <a:lnTo>
                    <a:pt x="152" y="56"/>
                  </a:lnTo>
                  <a:lnTo>
                    <a:pt x="152" y="68"/>
                  </a:lnTo>
                  <a:lnTo>
                    <a:pt x="159" y="74"/>
                  </a:lnTo>
                  <a:lnTo>
                    <a:pt x="152" y="87"/>
                  </a:lnTo>
                  <a:lnTo>
                    <a:pt x="152" y="93"/>
                  </a:lnTo>
                  <a:lnTo>
                    <a:pt x="144" y="99"/>
                  </a:lnTo>
                  <a:lnTo>
                    <a:pt x="137" y="105"/>
                  </a:lnTo>
                  <a:lnTo>
                    <a:pt x="130" y="105"/>
                  </a:lnTo>
                  <a:lnTo>
                    <a:pt x="115" y="118"/>
                  </a:lnTo>
                  <a:lnTo>
                    <a:pt x="108" y="124"/>
                  </a:lnTo>
                  <a:lnTo>
                    <a:pt x="101" y="130"/>
                  </a:lnTo>
                  <a:lnTo>
                    <a:pt x="87" y="130"/>
                  </a:lnTo>
                  <a:lnTo>
                    <a:pt x="79" y="130"/>
                  </a:lnTo>
                  <a:lnTo>
                    <a:pt x="72" y="124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0" y="112"/>
                  </a:lnTo>
                  <a:lnTo>
                    <a:pt x="43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9" y="105"/>
                  </a:lnTo>
                  <a:lnTo>
                    <a:pt x="21" y="99"/>
                  </a:lnTo>
                  <a:lnTo>
                    <a:pt x="21" y="93"/>
                  </a:lnTo>
                  <a:lnTo>
                    <a:pt x="29" y="87"/>
                  </a:lnTo>
                  <a:lnTo>
                    <a:pt x="21" y="93"/>
                  </a:lnTo>
                  <a:lnTo>
                    <a:pt x="14" y="93"/>
                  </a:lnTo>
                  <a:lnTo>
                    <a:pt x="7" y="87"/>
                  </a:lnTo>
                  <a:lnTo>
                    <a:pt x="7" y="80"/>
                  </a:lnTo>
                  <a:lnTo>
                    <a:pt x="0" y="74"/>
                  </a:lnTo>
                  <a:lnTo>
                    <a:pt x="7" y="68"/>
                  </a:lnTo>
                  <a:lnTo>
                    <a:pt x="7" y="62"/>
                  </a:lnTo>
                  <a:lnTo>
                    <a:pt x="14" y="49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1" name="Freeform 64"/>
            <p:cNvSpPr>
              <a:spLocks/>
            </p:cNvSpPr>
            <p:nvPr/>
          </p:nvSpPr>
          <p:spPr bwMode="auto">
            <a:xfrm>
              <a:off x="2790" y="3149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44 h 131"/>
                <a:gd name="T4" fmla="*/ 7 w 152"/>
                <a:gd name="T5" fmla="*/ 38 h 131"/>
                <a:gd name="T6" fmla="*/ 7 w 152"/>
                <a:gd name="T7" fmla="*/ 32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3 h 131"/>
                <a:gd name="T14" fmla="*/ 36 w 152"/>
                <a:gd name="T15" fmla="*/ 13 h 131"/>
                <a:gd name="T16" fmla="*/ 51 w 152"/>
                <a:gd name="T17" fmla="*/ 19 h 131"/>
                <a:gd name="T18" fmla="*/ 58 w 152"/>
                <a:gd name="T19" fmla="*/ 7 h 131"/>
                <a:gd name="T20" fmla="*/ 72 w 152"/>
                <a:gd name="T21" fmla="*/ 0 h 131"/>
                <a:gd name="T22" fmla="*/ 87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0 h 131"/>
                <a:gd name="T30" fmla="*/ 116 w 152"/>
                <a:gd name="T31" fmla="*/ 13 h 131"/>
                <a:gd name="T32" fmla="*/ 116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52 w 152"/>
                <a:gd name="T39" fmla="*/ 25 h 131"/>
                <a:gd name="T40" fmla="*/ 152 w 152"/>
                <a:gd name="T41" fmla="*/ 32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8 h 131"/>
                <a:gd name="T54" fmla="*/ 152 w 152"/>
                <a:gd name="T55" fmla="*/ 94 h 131"/>
                <a:gd name="T56" fmla="*/ 145 w 152"/>
                <a:gd name="T57" fmla="*/ 100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9 h 131"/>
                <a:gd name="T66" fmla="*/ 108 w 152"/>
                <a:gd name="T67" fmla="*/ 125 h 131"/>
                <a:gd name="T68" fmla="*/ 94 w 152"/>
                <a:gd name="T69" fmla="*/ 125 h 131"/>
                <a:gd name="T70" fmla="*/ 87 w 152"/>
                <a:gd name="T71" fmla="*/ 131 h 131"/>
                <a:gd name="T72" fmla="*/ 80 w 152"/>
                <a:gd name="T73" fmla="*/ 131 h 131"/>
                <a:gd name="T74" fmla="*/ 72 w 152"/>
                <a:gd name="T75" fmla="*/ 125 h 131"/>
                <a:gd name="T76" fmla="*/ 65 w 152"/>
                <a:gd name="T77" fmla="*/ 119 h 131"/>
                <a:gd name="T78" fmla="*/ 65 w 152"/>
                <a:gd name="T79" fmla="*/ 112 h 131"/>
                <a:gd name="T80" fmla="*/ 51 w 152"/>
                <a:gd name="T81" fmla="*/ 112 h 131"/>
                <a:gd name="T82" fmla="*/ 43 w 152"/>
                <a:gd name="T83" fmla="*/ 119 h 131"/>
                <a:gd name="T84" fmla="*/ 36 w 152"/>
                <a:gd name="T85" fmla="*/ 112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9 w 152"/>
                <a:gd name="T95" fmla="*/ 88 h 131"/>
                <a:gd name="T96" fmla="*/ 22 w 152"/>
                <a:gd name="T97" fmla="*/ 94 h 131"/>
                <a:gd name="T98" fmla="*/ 14 w 152"/>
                <a:gd name="T99" fmla="*/ 94 h 131"/>
                <a:gd name="T100" fmla="*/ 7 w 152"/>
                <a:gd name="T101" fmla="*/ 88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7 w 152"/>
                <a:gd name="T109" fmla="*/ 63 h 131"/>
                <a:gd name="T110" fmla="*/ 14 w 152"/>
                <a:gd name="T111" fmla="*/ 50 h 131"/>
                <a:gd name="T112" fmla="*/ 7 w 152"/>
                <a:gd name="T113" fmla="*/ 50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3"/>
                  </a:lnTo>
                  <a:lnTo>
                    <a:pt x="36" y="13"/>
                  </a:lnTo>
                  <a:lnTo>
                    <a:pt x="51" y="19"/>
                  </a:lnTo>
                  <a:lnTo>
                    <a:pt x="58" y="7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52" y="25"/>
                  </a:lnTo>
                  <a:lnTo>
                    <a:pt x="152" y="32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8"/>
                  </a:lnTo>
                  <a:lnTo>
                    <a:pt x="152" y="94"/>
                  </a:lnTo>
                  <a:lnTo>
                    <a:pt x="145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9"/>
                  </a:lnTo>
                  <a:lnTo>
                    <a:pt x="108" y="125"/>
                  </a:lnTo>
                  <a:lnTo>
                    <a:pt x="94" y="125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2" y="125"/>
                  </a:lnTo>
                  <a:lnTo>
                    <a:pt x="65" y="119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3" y="119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9" y="88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88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7" y="63"/>
                  </a:lnTo>
                  <a:lnTo>
                    <a:pt x="14" y="50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2" name="Freeform 65"/>
            <p:cNvSpPr>
              <a:spLocks/>
            </p:cNvSpPr>
            <p:nvPr/>
          </p:nvSpPr>
          <p:spPr bwMode="auto">
            <a:xfrm>
              <a:off x="2790" y="3149"/>
              <a:ext cx="152" cy="131"/>
            </a:xfrm>
            <a:custGeom>
              <a:avLst/>
              <a:gdLst>
                <a:gd name="T0" fmla="*/ 7 w 152"/>
                <a:gd name="T1" fmla="*/ 50 h 131"/>
                <a:gd name="T2" fmla="*/ 7 w 152"/>
                <a:gd name="T3" fmla="*/ 44 h 131"/>
                <a:gd name="T4" fmla="*/ 7 w 152"/>
                <a:gd name="T5" fmla="*/ 38 h 131"/>
                <a:gd name="T6" fmla="*/ 7 w 152"/>
                <a:gd name="T7" fmla="*/ 32 h 131"/>
                <a:gd name="T8" fmla="*/ 14 w 152"/>
                <a:gd name="T9" fmla="*/ 25 h 131"/>
                <a:gd name="T10" fmla="*/ 22 w 152"/>
                <a:gd name="T11" fmla="*/ 19 h 131"/>
                <a:gd name="T12" fmla="*/ 29 w 152"/>
                <a:gd name="T13" fmla="*/ 13 h 131"/>
                <a:gd name="T14" fmla="*/ 36 w 152"/>
                <a:gd name="T15" fmla="*/ 13 h 131"/>
                <a:gd name="T16" fmla="*/ 51 w 152"/>
                <a:gd name="T17" fmla="*/ 19 h 131"/>
                <a:gd name="T18" fmla="*/ 58 w 152"/>
                <a:gd name="T19" fmla="*/ 7 h 131"/>
                <a:gd name="T20" fmla="*/ 72 w 152"/>
                <a:gd name="T21" fmla="*/ 0 h 131"/>
                <a:gd name="T22" fmla="*/ 87 w 152"/>
                <a:gd name="T23" fmla="*/ 0 h 131"/>
                <a:gd name="T24" fmla="*/ 94 w 152"/>
                <a:gd name="T25" fmla="*/ 0 h 131"/>
                <a:gd name="T26" fmla="*/ 108 w 152"/>
                <a:gd name="T27" fmla="*/ 0 h 131"/>
                <a:gd name="T28" fmla="*/ 116 w 152"/>
                <a:gd name="T29" fmla="*/ 0 h 131"/>
                <a:gd name="T30" fmla="*/ 116 w 152"/>
                <a:gd name="T31" fmla="*/ 13 h 131"/>
                <a:gd name="T32" fmla="*/ 116 w 152"/>
                <a:gd name="T33" fmla="*/ 19 h 131"/>
                <a:gd name="T34" fmla="*/ 130 w 152"/>
                <a:gd name="T35" fmla="*/ 19 h 131"/>
                <a:gd name="T36" fmla="*/ 137 w 152"/>
                <a:gd name="T37" fmla="*/ 19 h 131"/>
                <a:gd name="T38" fmla="*/ 152 w 152"/>
                <a:gd name="T39" fmla="*/ 25 h 131"/>
                <a:gd name="T40" fmla="*/ 152 w 152"/>
                <a:gd name="T41" fmla="*/ 32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8 h 131"/>
                <a:gd name="T54" fmla="*/ 152 w 152"/>
                <a:gd name="T55" fmla="*/ 94 h 131"/>
                <a:gd name="T56" fmla="*/ 145 w 152"/>
                <a:gd name="T57" fmla="*/ 100 h 131"/>
                <a:gd name="T58" fmla="*/ 137 w 152"/>
                <a:gd name="T59" fmla="*/ 106 h 131"/>
                <a:gd name="T60" fmla="*/ 130 w 152"/>
                <a:gd name="T61" fmla="*/ 106 h 131"/>
                <a:gd name="T62" fmla="*/ 123 w 152"/>
                <a:gd name="T63" fmla="*/ 106 h 131"/>
                <a:gd name="T64" fmla="*/ 116 w 152"/>
                <a:gd name="T65" fmla="*/ 119 h 131"/>
                <a:gd name="T66" fmla="*/ 108 w 152"/>
                <a:gd name="T67" fmla="*/ 125 h 131"/>
                <a:gd name="T68" fmla="*/ 94 w 152"/>
                <a:gd name="T69" fmla="*/ 125 h 131"/>
                <a:gd name="T70" fmla="*/ 87 w 152"/>
                <a:gd name="T71" fmla="*/ 131 h 131"/>
                <a:gd name="T72" fmla="*/ 80 w 152"/>
                <a:gd name="T73" fmla="*/ 131 h 131"/>
                <a:gd name="T74" fmla="*/ 72 w 152"/>
                <a:gd name="T75" fmla="*/ 125 h 131"/>
                <a:gd name="T76" fmla="*/ 65 w 152"/>
                <a:gd name="T77" fmla="*/ 119 h 131"/>
                <a:gd name="T78" fmla="*/ 65 w 152"/>
                <a:gd name="T79" fmla="*/ 112 h 131"/>
                <a:gd name="T80" fmla="*/ 51 w 152"/>
                <a:gd name="T81" fmla="*/ 112 h 131"/>
                <a:gd name="T82" fmla="*/ 43 w 152"/>
                <a:gd name="T83" fmla="*/ 119 h 131"/>
                <a:gd name="T84" fmla="*/ 36 w 152"/>
                <a:gd name="T85" fmla="*/ 112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4 h 131"/>
                <a:gd name="T94" fmla="*/ 29 w 152"/>
                <a:gd name="T95" fmla="*/ 88 h 131"/>
                <a:gd name="T96" fmla="*/ 22 w 152"/>
                <a:gd name="T97" fmla="*/ 94 h 131"/>
                <a:gd name="T98" fmla="*/ 14 w 152"/>
                <a:gd name="T99" fmla="*/ 94 h 131"/>
                <a:gd name="T100" fmla="*/ 7 w 152"/>
                <a:gd name="T101" fmla="*/ 88 h 131"/>
                <a:gd name="T102" fmla="*/ 0 w 152"/>
                <a:gd name="T103" fmla="*/ 81 h 131"/>
                <a:gd name="T104" fmla="*/ 0 w 152"/>
                <a:gd name="T105" fmla="*/ 75 h 131"/>
                <a:gd name="T106" fmla="*/ 0 w 152"/>
                <a:gd name="T107" fmla="*/ 69 h 131"/>
                <a:gd name="T108" fmla="*/ 7 w 152"/>
                <a:gd name="T109" fmla="*/ 63 h 131"/>
                <a:gd name="T110" fmla="*/ 14 w 152"/>
                <a:gd name="T111" fmla="*/ 50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0"/>
                  </a:moveTo>
                  <a:lnTo>
                    <a:pt x="7" y="44"/>
                  </a:lnTo>
                  <a:lnTo>
                    <a:pt x="7" y="38"/>
                  </a:lnTo>
                  <a:lnTo>
                    <a:pt x="7" y="32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29" y="13"/>
                  </a:lnTo>
                  <a:lnTo>
                    <a:pt x="36" y="13"/>
                  </a:lnTo>
                  <a:lnTo>
                    <a:pt x="51" y="19"/>
                  </a:lnTo>
                  <a:lnTo>
                    <a:pt x="58" y="7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52" y="25"/>
                  </a:lnTo>
                  <a:lnTo>
                    <a:pt x="152" y="32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8"/>
                  </a:lnTo>
                  <a:lnTo>
                    <a:pt x="152" y="94"/>
                  </a:lnTo>
                  <a:lnTo>
                    <a:pt x="145" y="100"/>
                  </a:lnTo>
                  <a:lnTo>
                    <a:pt x="137" y="106"/>
                  </a:lnTo>
                  <a:lnTo>
                    <a:pt x="130" y="106"/>
                  </a:lnTo>
                  <a:lnTo>
                    <a:pt x="123" y="106"/>
                  </a:lnTo>
                  <a:lnTo>
                    <a:pt x="116" y="119"/>
                  </a:lnTo>
                  <a:lnTo>
                    <a:pt x="108" y="125"/>
                  </a:lnTo>
                  <a:lnTo>
                    <a:pt x="94" y="125"/>
                  </a:lnTo>
                  <a:lnTo>
                    <a:pt x="87" y="131"/>
                  </a:lnTo>
                  <a:lnTo>
                    <a:pt x="80" y="131"/>
                  </a:lnTo>
                  <a:lnTo>
                    <a:pt x="72" y="125"/>
                  </a:lnTo>
                  <a:lnTo>
                    <a:pt x="65" y="119"/>
                  </a:lnTo>
                  <a:lnTo>
                    <a:pt x="65" y="112"/>
                  </a:lnTo>
                  <a:lnTo>
                    <a:pt x="51" y="112"/>
                  </a:lnTo>
                  <a:lnTo>
                    <a:pt x="43" y="119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29" y="88"/>
                  </a:lnTo>
                  <a:lnTo>
                    <a:pt x="22" y="94"/>
                  </a:lnTo>
                  <a:lnTo>
                    <a:pt x="14" y="94"/>
                  </a:lnTo>
                  <a:lnTo>
                    <a:pt x="7" y="88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9"/>
                  </a:lnTo>
                  <a:lnTo>
                    <a:pt x="7" y="63"/>
                  </a:lnTo>
                  <a:lnTo>
                    <a:pt x="14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3" name="Freeform 66"/>
            <p:cNvSpPr>
              <a:spLocks/>
            </p:cNvSpPr>
            <p:nvPr/>
          </p:nvSpPr>
          <p:spPr bwMode="auto">
            <a:xfrm>
              <a:off x="2985" y="3255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7 w 152"/>
                <a:gd name="T5" fmla="*/ 38 h 131"/>
                <a:gd name="T6" fmla="*/ 7 w 152"/>
                <a:gd name="T7" fmla="*/ 31 h 131"/>
                <a:gd name="T8" fmla="*/ 7 w 152"/>
                <a:gd name="T9" fmla="*/ 25 h 131"/>
                <a:gd name="T10" fmla="*/ 15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0 w 152"/>
                <a:gd name="T35" fmla="*/ 19 h 131"/>
                <a:gd name="T36" fmla="*/ 138 w 152"/>
                <a:gd name="T37" fmla="*/ 19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3 h 131"/>
                <a:gd name="T56" fmla="*/ 145 w 152"/>
                <a:gd name="T57" fmla="*/ 100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3 h 131"/>
                <a:gd name="T94" fmla="*/ 22 w 152"/>
                <a:gd name="T95" fmla="*/ 93 h 131"/>
                <a:gd name="T96" fmla="*/ 15 w 152"/>
                <a:gd name="T97" fmla="*/ 93 h 131"/>
                <a:gd name="T98" fmla="*/ 7 w 152"/>
                <a:gd name="T99" fmla="*/ 93 h 131"/>
                <a:gd name="T100" fmla="*/ 7 w 152"/>
                <a:gd name="T101" fmla="*/ 93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69 h 131"/>
                <a:gd name="T108" fmla="*/ 7 w 152"/>
                <a:gd name="T109" fmla="*/ 62 h 131"/>
                <a:gd name="T110" fmla="*/ 7 w 152"/>
                <a:gd name="T111" fmla="*/ 56 h 131"/>
                <a:gd name="T112" fmla="*/ 7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7" y="38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8" y="19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3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7" y="62"/>
                  </a:lnTo>
                  <a:lnTo>
                    <a:pt x="7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4" name="Freeform 67"/>
            <p:cNvSpPr>
              <a:spLocks/>
            </p:cNvSpPr>
            <p:nvPr/>
          </p:nvSpPr>
          <p:spPr bwMode="auto">
            <a:xfrm>
              <a:off x="2985" y="3255"/>
              <a:ext cx="152" cy="131"/>
            </a:xfrm>
            <a:custGeom>
              <a:avLst/>
              <a:gdLst>
                <a:gd name="T0" fmla="*/ 7 w 152"/>
                <a:gd name="T1" fmla="*/ 56 h 131"/>
                <a:gd name="T2" fmla="*/ 7 w 152"/>
                <a:gd name="T3" fmla="*/ 50 h 131"/>
                <a:gd name="T4" fmla="*/ 7 w 152"/>
                <a:gd name="T5" fmla="*/ 38 h 131"/>
                <a:gd name="T6" fmla="*/ 7 w 152"/>
                <a:gd name="T7" fmla="*/ 31 h 131"/>
                <a:gd name="T8" fmla="*/ 7 w 152"/>
                <a:gd name="T9" fmla="*/ 25 h 131"/>
                <a:gd name="T10" fmla="*/ 15 w 152"/>
                <a:gd name="T11" fmla="*/ 19 h 131"/>
                <a:gd name="T12" fmla="*/ 29 w 152"/>
                <a:gd name="T13" fmla="*/ 19 h 131"/>
                <a:gd name="T14" fmla="*/ 36 w 152"/>
                <a:gd name="T15" fmla="*/ 19 h 131"/>
                <a:gd name="T16" fmla="*/ 44 w 152"/>
                <a:gd name="T17" fmla="*/ 19 h 131"/>
                <a:gd name="T18" fmla="*/ 58 w 152"/>
                <a:gd name="T19" fmla="*/ 13 h 131"/>
                <a:gd name="T20" fmla="*/ 65 w 152"/>
                <a:gd name="T21" fmla="*/ 6 h 131"/>
                <a:gd name="T22" fmla="*/ 80 w 152"/>
                <a:gd name="T23" fmla="*/ 0 h 131"/>
                <a:gd name="T24" fmla="*/ 94 w 152"/>
                <a:gd name="T25" fmla="*/ 0 h 131"/>
                <a:gd name="T26" fmla="*/ 101 w 152"/>
                <a:gd name="T27" fmla="*/ 0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30 w 152"/>
                <a:gd name="T35" fmla="*/ 19 h 131"/>
                <a:gd name="T36" fmla="*/ 138 w 152"/>
                <a:gd name="T37" fmla="*/ 19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52 w 152"/>
                <a:gd name="T45" fmla="*/ 50 h 131"/>
                <a:gd name="T46" fmla="*/ 145 w 152"/>
                <a:gd name="T47" fmla="*/ 56 h 131"/>
                <a:gd name="T48" fmla="*/ 152 w 152"/>
                <a:gd name="T49" fmla="*/ 69 h 131"/>
                <a:gd name="T50" fmla="*/ 152 w 152"/>
                <a:gd name="T51" fmla="*/ 75 h 131"/>
                <a:gd name="T52" fmla="*/ 152 w 152"/>
                <a:gd name="T53" fmla="*/ 87 h 131"/>
                <a:gd name="T54" fmla="*/ 145 w 152"/>
                <a:gd name="T55" fmla="*/ 93 h 131"/>
                <a:gd name="T56" fmla="*/ 145 w 152"/>
                <a:gd name="T57" fmla="*/ 100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1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2 w 152"/>
                <a:gd name="T73" fmla="*/ 131 h 131"/>
                <a:gd name="T74" fmla="*/ 65 w 152"/>
                <a:gd name="T75" fmla="*/ 125 h 131"/>
                <a:gd name="T76" fmla="*/ 65 w 152"/>
                <a:gd name="T77" fmla="*/ 118 h 131"/>
                <a:gd name="T78" fmla="*/ 65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6 w 152"/>
                <a:gd name="T85" fmla="*/ 118 h 131"/>
                <a:gd name="T86" fmla="*/ 29 w 152"/>
                <a:gd name="T87" fmla="*/ 112 h 131"/>
                <a:gd name="T88" fmla="*/ 22 w 152"/>
                <a:gd name="T89" fmla="*/ 106 h 131"/>
                <a:gd name="T90" fmla="*/ 22 w 152"/>
                <a:gd name="T91" fmla="*/ 100 h 131"/>
                <a:gd name="T92" fmla="*/ 22 w 152"/>
                <a:gd name="T93" fmla="*/ 93 h 131"/>
                <a:gd name="T94" fmla="*/ 22 w 152"/>
                <a:gd name="T95" fmla="*/ 93 h 131"/>
                <a:gd name="T96" fmla="*/ 15 w 152"/>
                <a:gd name="T97" fmla="*/ 93 h 131"/>
                <a:gd name="T98" fmla="*/ 7 w 152"/>
                <a:gd name="T99" fmla="*/ 93 h 131"/>
                <a:gd name="T100" fmla="*/ 7 w 152"/>
                <a:gd name="T101" fmla="*/ 93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69 h 131"/>
                <a:gd name="T108" fmla="*/ 7 w 152"/>
                <a:gd name="T109" fmla="*/ 62 h 131"/>
                <a:gd name="T110" fmla="*/ 7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7" y="56"/>
                  </a:moveTo>
                  <a:lnTo>
                    <a:pt x="7" y="50"/>
                  </a:lnTo>
                  <a:lnTo>
                    <a:pt x="7" y="38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5" y="19"/>
                  </a:lnTo>
                  <a:lnTo>
                    <a:pt x="29" y="19"/>
                  </a:lnTo>
                  <a:lnTo>
                    <a:pt x="36" y="19"/>
                  </a:lnTo>
                  <a:lnTo>
                    <a:pt x="44" y="19"/>
                  </a:lnTo>
                  <a:lnTo>
                    <a:pt x="58" y="13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30" y="19"/>
                  </a:lnTo>
                  <a:lnTo>
                    <a:pt x="138" y="19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52" y="50"/>
                  </a:lnTo>
                  <a:lnTo>
                    <a:pt x="145" y="56"/>
                  </a:lnTo>
                  <a:lnTo>
                    <a:pt x="152" y="69"/>
                  </a:lnTo>
                  <a:lnTo>
                    <a:pt x="152" y="75"/>
                  </a:lnTo>
                  <a:lnTo>
                    <a:pt x="152" y="87"/>
                  </a:lnTo>
                  <a:lnTo>
                    <a:pt x="145" y="93"/>
                  </a:lnTo>
                  <a:lnTo>
                    <a:pt x="145" y="100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1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2" y="131"/>
                  </a:lnTo>
                  <a:lnTo>
                    <a:pt x="65" y="125"/>
                  </a:lnTo>
                  <a:lnTo>
                    <a:pt x="65" y="118"/>
                  </a:lnTo>
                  <a:lnTo>
                    <a:pt x="65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6" y="118"/>
                  </a:lnTo>
                  <a:lnTo>
                    <a:pt x="29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3"/>
                  </a:lnTo>
                  <a:lnTo>
                    <a:pt x="15" y="93"/>
                  </a:lnTo>
                  <a:lnTo>
                    <a:pt x="7" y="93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7" y="62"/>
                  </a:lnTo>
                  <a:lnTo>
                    <a:pt x="7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5" name="Freeform 68"/>
            <p:cNvSpPr>
              <a:spLocks/>
            </p:cNvSpPr>
            <p:nvPr/>
          </p:nvSpPr>
          <p:spPr bwMode="auto">
            <a:xfrm>
              <a:off x="3274" y="3199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44 h 131"/>
                <a:gd name="T6" fmla="*/ 8 w 152"/>
                <a:gd name="T7" fmla="*/ 38 h 131"/>
                <a:gd name="T8" fmla="*/ 15 w 152"/>
                <a:gd name="T9" fmla="*/ 31 h 131"/>
                <a:gd name="T10" fmla="*/ 22 w 152"/>
                <a:gd name="T11" fmla="*/ 25 h 131"/>
                <a:gd name="T12" fmla="*/ 22 w 152"/>
                <a:gd name="T13" fmla="*/ 19 h 131"/>
                <a:gd name="T14" fmla="*/ 37 w 152"/>
                <a:gd name="T15" fmla="*/ 19 h 131"/>
                <a:gd name="T16" fmla="*/ 44 w 152"/>
                <a:gd name="T17" fmla="*/ 25 h 131"/>
                <a:gd name="T18" fmla="*/ 51 w 152"/>
                <a:gd name="T19" fmla="*/ 13 h 131"/>
                <a:gd name="T20" fmla="*/ 65 w 152"/>
                <a:gd name="T21" fmla="*/ 6 h 131"/>
                <a:gd name="T22" fmla="*/ 80 w 152"/>
                <a:gd name="T23" fmla="*/ 6 h 131"/>
                <a:gd name="T24" fmla="*/ 94 w 152"/>
                <a:gd name="T25" fmla="*/ 0 h 131"/>
                <a:gd name="T26" fmla="*/ 102 w 152"/>
                <a:gd name="T27" fmla="*/ 6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8 w 152"/>
                <a:gd name="T37" fmla="*/ 25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45 w 152"/>
                <a:gd name="T45" fmla="*/ 50 h 131"/>
                <a:gd name="T46" fmla="*/ 145 w 152"/>
                <a:gd name="T47" fmla="*/ 62 h 131"/>
                <a:gd name="T48" fmla="*/ 145 w 152"/>
                <a:gd name="T49" fmla="*/ 69 h 131"/>
                <a:gd name="T50" fmla="*/ 152 w 152"/>
                <a:gd name="T51" fmla="*/ 81 h 131"/>
                <a:gd name="T52" fmla="*/ 145 w 152"/>
                <a:gd name="T53" fmla="*/ 87 h 131"/>
                <a:gd name="T54" fmla="*/ 145 w 152"/>
                <a:gd name="T55" fmla="*/ 94 h 131"/>
                <a:gd name="T56" fmla="*/ 138 w 152"/>
                <a:gd name="T57" fmla="*/ 106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3 w 152"/>
                <a:gd name="T73" fmla="*/ 131 h 131"/>
                <a:gd name="T74" fmla="*/ 65 w 152"/>
                <a:gd name="T75" fmla="*/ 131 h 131"/>
                <a:gd name="T76" fmla="*/ 58 w 152"/>
                <a:gd name="T77" fmla="*/ 125 h 131"/>
                <a:gd name="T78" fmla="*/ 58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8 h 131"/>
                <a:gd name="T88" fmla="*/ 22 w 152"/>
                <a:gd name="T89" fmla="*/ 112 h 131"/>
                <a:gd name="T90" fmla="*/ 22 w 152"/>
                <a:gd name="T91" fmla="*/ 106 h 131"/>
                <a:gd name="T92" fmla="*/ 22 w 152"/>
                <a:gd name="T93" fmla="*/ 100 h 131"/>
                <a:gd name="T94" fmla="*/ 22 w 152"/>
                <a:gd name="T95" fmla="*/ 94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94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2 h 131"/>
                <a:gd name="T110" fmla="*/ 8 w 152"/>
                <a:gd name="T111" fmla="*/ 56 h 131"/>
                <a:gd name="T112" fmla="*/ 8 w 152"/>
                <a:gd name="T113" fmla="*/ 56 h 1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15" y="31"/>
                  </a:lnTo>
                  <a:lnTo>
                    <a:pt x="22" y="25"/>
                  </a:lnTo>
                  <a:lnTo>
                    <a:pt x="22" y="19"/>
                  </a:lnTo>
                  <a:lnTo>
                    <a:pt x="37" y="19"/>
                  </a:lnTo>
                  <a:lnTo>
                    <a:pt x="44" y="25"/>
                  </a:lnTo>
                  <a:lnTo>
                    <a:pt x="51" y="13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2" y="6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45" y="50"/>
                  </a:lnTo>
                  <a:lnTo>
                    <a:pt x="145" y="62"/>
                  </a:lnTo>
                  <a:lnTo>
                    <a:pt x="145" y="69"/>
                  </a:lnTo>
                  <a:lnTo>
                    <a:pt x="152" y="81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5" y="131"/>
                  </a:lnTo>
                  <a:lnTo>
                    <a:pt x="58" y="125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2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6" name="Freeform 69"/>
            <p:cNvSpPr>
              <a:spLocks/>
            </p:cNvSpPr>
            <p:nvPr/>
          </p:nvSpPr>
          <p:spPr bwMode="auto">
            <a:xfrm>
              <a:off x="3274" y="3199"/>
              <a:ext cx="152" cy="131"/>
            </a:xfrm>
            <a:custGeom>
              <a:avLst/>
              <a:gdLst>
                <a:gd name="T0" fmla="*/ 8 w 152"/>
                <a:gd name="T1" fmla="*/ 56 h 131"/>
                <a:gd name="T2" fmla="*/ 8 w 152"/>
                <a:gd name="T3" fmla="*/ 50 h 131"/>
                <a:gd name="T4" fmla="*/ 8 w 152"/>
                <a:gd name="T5" fmla="*/ 44 h 131"/>
                <a:gd name="T6" fmla="*/ 8 w 152"/>
                <a:gd name="T7" fmla="*/ 38 h 131"/>
                <a:gd name="T8" fmla="*/ 15 w 152"/>
                <a:gd name="T9" fmla="*/ 31 h 131"/>
                <a:gd name="T10" fmla="*/ 22 w 152"/>
                <a:gd name="T11" fmla="*/ 25 h 131"/>
                <a:gd name="T12" fmla="*/ 22 w 152"/>
                <a:gd name="T13" fmla="*/ 19 h 131"/>
                <a:gd name="T14" fmla="*/ 37 w 152"/>
                <a:gd name="T15" fmla="*/ 19 h 131"/>
                <a:gd name="T16" fmla="*/ 44 w 152"/>
                <a:gd name="T17" fmla="*/ 25 h 131"/>
                <a:gd name="T18" fmla="*/ 51 w 152"/>
                <a:gd name="T19" fmla="*/ 13 h 131"/>
                <a:gd name="T20" fmla="*/ 65 w 152"/>
                <a:gd name="T21" fmla="*/ 6 h 131"/>
                <a:gd name="T22" fmla="*/ 80 w 152"/>
                <a:gd name="T23" fmla="*/ 6 h 131"/>
                <a:gd name="T24" fmla="*/ 94 w 152"/>
                <a:gd name="T25" fmla="*/ 0 h 131"/>
                <a:gd name="T26" fmla="*/ 102 w 152"/>
                <a:gd name="T27" fmla="*/ 6 h 131"/>
                <a:gd name="T28" fmla="*/ 109 w 152"/>
                <a:gd name="T29" fmla="*/ 6 h 131"/>
                <a:gd name="T30" fmla="*/ 116 w 152"/>
                <a:gd name="T31" fmla="*/ 13 h 131"/>
                <a:gd name="T32" fmla="*/ 116 w 152"/>
                <a:gd name="T33" fmla="*/ 19 h 131"/>
                <a:gd name="T34" fmla="*/ 123 w 152"/>
                <a:gd name="T35" fmla="*/ 19 h 131"/>
                <a:gd name="T36" fmla="*/ 138 w 152"/>
                <a:gd name="T37" fmla="*/ 25 h 131"/>
                <a:gd name="T38" fmla="*/ 145 w 152"/>
                <a:gd name="T39" fmla="*/ 31 h 131"/>
                <a:gd name="T40" fmla="*/ 152 w 152"/>
                <a:gd name="T41" fmla="*/ 38 h 131"/>
                <a:gd name="T42" fmla="*/ 152 w 152"/>
                <a:gd name="T43" fmla="*/ 44 h 131"/>
                <a:gd name="T44" fmla="*/ 145 w 152"/>
                <a:gd name="T45" fmla="*/ 50 h 131"/>
                <a:gd name="T46" fmla="*/ 145 w 152"/>
                <a:gd name="T47" fmla="*/ 62 h 131"/>
                <a:gd name="T48" fmla="*/ 145 w 152"/>
                <a:gd name="T49" fmla="*/ 69 h 131"/>
                <a:gd name="T50" fmla="*/ 152 w 152"/>
                <a:gd name="T51" fmla="*/ 81 h 131"/>
                <a:gd name="T52" fmla="*/ 145 w 152"/>
                <a:gd name="T53" fmla="*/ 87 h 131"/>
                <a:gd name="T54" fmla="*/ 145 w 152"/>
                <a:gd name="T55" fmla="*/ 94 h 131"/>
                <a:gd name="T56" fmla="*/ 138 w 152"/>
                <a:gd name="T57" fmla="*/ 106 h 131"/>
                <a:gd name="T58" fmla="*/ 138 w 152"/>
                <a:gd name="T59" fmla="*/ 106 h 131"/>
                <a:gd name="T60" fmla="*/ 130 w 152"/>
                <a:gd name="T61" fmla="*/ 112 h 131"/>
                <a:gd name="T62" fmla="*/ 123 w 152"/>
                <a:gd name="T63" fmla="*/ 112 h 131"/>
                <a:gd name="T64" fmla="*/ 116 w 152"/>
                <a:gd name="T65" fmla="*/ 118 h 131"/>
                <a:gd name="T66" fmla="*/ 102 w 152"/>
                <a:gd name="T67" fmla="*/ 125 h 131"/>
                <a:gd name="T68" fmla="*/ 94 w 152"/>
                <a:gd name="T69" fmla="*/ 131 h 131"/>
                <a:gd name="T70" fmla="*/ 80 w 152"/>
                <a:gd name="T71" fmla="*/ 131 h 131"/>
                <a:gd name="T72" fmla="*/ 73 w 152"/>
                <a:gd name="T73" fmla="*/ 131 h 131"/>
                <a:gd name="T74" fmla="*/ 65 w 152"/>
                <a:gd name="T75" fmla="*/ 131 h 131"/>
                <a:gd name="T76" fmla="*/ 58 w 152"/>
                <a:gd name="T77" fmla="*/ 125 h 131"/>
                <a:gd name="T78" fmla="*/ 58 w 152"/>
                <a:gd name="T79" fmla="*/ 112 h 131"/>
                <a:gd name="T80" fmla="*/ 51 w 152"/>
                <a:gd name="T81" fmla="*/ 118 h 131"/>
                <a:gd name="T82" fmla="*/ 44 w 152"/>
                <a:gd name="T83" fmla="*/ 118 h 131"/>
                <a:gd name="T84" fmla="*/ 37 w 152"/>
                <a:gd name="T85" fmla="*/ 118 h 131"/>
                <a:gd name="T86" fmla="*/ 29 w 152"/>
                <a:gd name="T87" fmla="*/ 118 h 131"/>
                <a:gd name="T88" fmla="*/ 22 w 152"/>
                <a:gd name="T89" fmla="*/ 112 h 131"/>
                <a:gd name="T90" fmla="*/ 22 w 152"/>
                <a:gd name="T91" fmla="*/ 106 h 131"/>
                <a:gd name="T92" fmla="*/ 22 w 152"/>
                <a:gd name="T93" fmla="*/ 100 h 131"/>
                <a:gd name="T94" fmla="*/ 22 w 152"/>
                <a:gd name="T95" fmla="*/ 94 h 131"/>
                <a:gd name="T96" fmla="*/ 15 w 152"/>
                <a:gd name="T97" fmla="*/ 94 h 131"/>
                <a:gd name="T98" fmla="*/ 8 w 152"/>
                <a:gd name="T99" fmla="*/ 94 h 131"/>
                <a:gd name="T100" fmla="*/ 8 w 152"/>
                <a:gd name="T101" fmla="*/ 94 h 131"/>
                <a:gd name="T102" fmla="*/ 0 w 152"/>
                <a:gd name="T103" fmla="*/ 87 h 131"/>
                <a:gd name="T104" fmla="*/ 0 w 152"/>
                <a:gd name="T105" fmla="*/ 81 h 131"/>
                <a:gd name="T106" fmla="*/ 0 w 152"/>
                <a:gd name="T107" fmla="*/ 75 h 131"/>
                <a:gd name="T108" fmla="*/ 0 w 152"/>
                <a:gd name="T109" fmla="*/ 62 h 131"/>
                <a:gd name="T110" fmla="*/ 8 w 152"/>
                <a:gd name="T111" fmla="*/ 56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1">
                  <a:moveTo>
                    <a:pt x="8" y="56"/>
                  </a:moveTo>
                  <a:lnTo>
                    <a:pt x="8" y="50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15" y="31"/>
                  </a:lnTo>
                  <a:lnTo>
                    <a:pt x="22" y="25"/>
                  </a:lnTo>
                  <a:lnTo>
                    <a:pt x="22" y="19"/>
                  </a:lnTo>
                  <a:lnTo>
                    <a:pt x="37" y="19"/>
                  </a:lnTo>
                  <a:lnTo>
                    <a:pt x="44" y="25"/>
                  </a:lnTo>
                  <a:lnTo>
                    <a:pt x="51" y="13"/>
                  </a:lnTo>
                  <a:lnTo>
                    <a:pt x="65" y="6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2" y="6"/>
                  </a:lnTo>
                  <a:lnTo>
                    <a:pt x="109" y="6"/>
                  </a:lnTo>
                  <a:lnTo>
                    <a:pt x="116" y="13"/>
                  </a:lnTo>
                  <a:lnTo>
                    <a:pt x="116" y="19"/>
                  </a:lnTo>
                  <a:lnTo>
                    <a:pt x="123" y="19"/>
                  </a:lnTo>
                  <a:lnTo>
                    <a:pt x="138" y="25"/>
                  </a:lnTo>
                  <a:lnTo>
                    <a:pt x="145" y="31"/>
                  </a:lnTo>
                  <a:lnTo>
                    <a:pt x="152" y="38"/>
                  </a:lnTo>
                  <a:lnTo>
                    <a:pt x="152" y="44"/>
                  </a:lnTo>
                  <a:lnTo>
                    <a:pt x="145" y="50"/>
                  </a:lnTo>
                  <a:lnTo>
                    <a:pt x="145" y="62"/>
                  </a:lnTo>
                  <a:lnTo>
                    <a:pt x="145" y="69"/>
                  </a:lnTo>
                  <a:lnTo>
                    <a:pt x="152" y="81"/>
                  </a:lnTo>
                  <a:lnTo>
                    <a:pt x="145" y="87"/>
                  </a:lnTo>
                  <a:lnTo>
                    <a:pt x="145" y="94"/>
                  </a:lnTo>
                  <a:lnTo>
                    <a:pt x="138" y="106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16" y="118"/>
                  </a:lnTo>
                  <a:lnTo>
                    <a:pt x="102" y="125"/>
                  </a:lnTo>
                  <a:lnTo>
                    <a:pt x="94" y="131"/>
                  </a:lnTo>
                  <a:lnTo>
                    <a:pt x="80" y="131"/>
                  </a:lnTo>
                  <a:lnTo>
                    <a:pt x="73" y="131"/>
                  </a:lnTo>
                  <a:lnTo>
                    <a:pt x="65" y="131"/>
                  </a:lnTo>
                  <a:lnTo>
                    <a:pt x="58" y="125"/>
                  </a:lnTo>
                  <a:lnTo>
                    <a:pt x="58" y="112"/>
                  </a:lnTo>
                  <a:lnTo>
                    <a:pt x="51" y="118"/>
                  </a:lnTo>
                  <a:lnTo>
                    <a:pt x="44" y="118"/>
                  </a:lnTo>
                  <a:lnTo>
                    <a:pt x="37" y="118"/>
                  </a:lnTo>
                  <a:lnTo>
                    <a:pt x="29" y="118"/>
                  </a:lnTo>
                  <a:lnTo>
                    <a:pt x="22" y="112"/>
                  </a:lnTo>
                  <a:lnTo>
                    <a:pt x="22" y="106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5" y="94"/>
                  </a:lnTo>
                  <a:lnTo>
                    <a:pt x="8" y="94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0" y="62"/>
                  </a:lnTo>
                  <a:lnTo>
                    <a:pt x="8" y="5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7" name="Freeform 70"/>
            <p:cNvSpPr>
              <a:spLocks/>
            </p:cNvSpPr>
            <p:nvPr/>
          </p:nvSpPr>
          <p:spPr bwMode="auto">
            <a:xfrm>
              <a:off x="3079" y="2876"/>
              <a:ext cx="123" cy="105"/>
            </a:xfrm>
            <a:custGeom>
              <a:avLst/>
              <a:gdLst>
                <a:gd name="T0" fmla="*/ 7 w 123"/>
                <a:gd name="T1" fmla="*/ 43 h 105"/>
                <a:gd name="T2" fmla="*/ 7 w 123"/>
                <a:gd name="T3" fmla="*/ 37 h 105"/>
                <a:gd name="T4" fmla="*/ 7 w 123"/>
                <a:gd name="T5" fmla="*/ 31 h 105"/>
                <a:gd name="T6" fmla="*/ 15 w 123"/>
                <a:gd name="T7" fmla="*/ 18 h 105"/>
                <a:gd name="T8" fmla="*/ 15 w 123"/>
                <a:gd name="T9" fmla="*/ 18 h 105"/>
                <a:gd name="T10" fmla="*/ 22 w 123"/>
                <a:gd name="T11" fmla="*/ 12 h 105"/>
                <a:gd name="T12" fmla="*/ 29 w 123"/>
                <a:gd name="T13" fmla="*/ 12 h 105"/>
                <a:gd name="T14" fmla="*/ 36 w 123"/>
                <a:gd name="T15" fmla="*/ 18 h 105"/>
                <a:gd name="T16" fmla="*/ 44 w 123"/>
                <a:gd name="T17" fmla="*/ 6 h 105"/>
                <a:gd name="T18" fmla="*/ 58 w 123"/>
                <a:gd name="T19" fmla="*/ 6 h 105"/>
                <a:gd name="T20" fmla="*/ 65 w 123"/>
                <a:gd name="T21" fmla="*/ 0 h 105"/>
                <a:gd name="T22" fmla="*/ 80 w 123"/>
                <a:gd name="T23" fmla="*/ 0 h 105"/>
                <a:gd name="T24" fmla="*/ 87 w 123"/>
                <a:gd name="T25" fmla="*/ 0 h 105"/>
                <a:gd name="T26" fmla="*/ 94 w 123"/>
                <a:gd name="T27" fmla="*/ 6 h 105"/>
                <a:gd name="T28" fmla="*/ 94 w 123"/>
                <a:gd name="T29" fmla="*/ 6 h 105"/>
                <a:gd name="T30" fmla="*/ 94 w 123"/>
                <a:gd name="T31" fmla="*/ 12 h 105"/>
                <a:gd name="T32" fmla="*/ 109 w 123"/>
                <a:gd name="T33" fmla="*/ 18 h 105"/>
                <a:gd name="T34" fmla="*/ 123 w 123"/>
                <a:gd name="T35" fmla="*/ 25 h 105"/>
                <a:gd name="T36" fmla="*/ 123 w 123"/>
                <a:gd name="T37" fmla="*/ 31 h 105"/>
                <a:gd name="T38" fmla="*/ 123 w 123"/>
                <a:gd name="T39" fmla="*/ 37 h 105"/>
                <a:gd name="T40" fmla="*/ 116 w 123"/>
                <a:gd name="T41" fmla="*/ 43 h 105"/>
                <a:gd name="T42" fmla="*/ 123 w 123"/>
                <a:gd name="T43" fmla="*/ 56 h 105"/>
                <a:gd name="T44" fmla="*/ 123 w 123"/>
                <a:gd name="T45" fmla="*/ 62 h 105"/>
                <a:gd name="T46" fmla="*/ 116 w 123"/>
                <a:gd name="T47" fmla="*/ 74 h 105"/>
                <a:gd name="T48" fmla="*/ 109 w 123"/>
                <a:gd name="T49" fmla="*/ 87 h 105"/>
                <a:gd name="T50" fmla="*/ 101 w 123"/>
                <a:gd name="T51" fmla="*/ 87 h 105"/>
                <a:gd name="T52" fmla="*/ 101 w 123"/>
                <a:gd name="T53" fmla="*/ 87 h 105"/>
                <a:gd name="T54" fmla="*/ 94 w 123"/>
                <a:gd name="T55" fmla="*/ 93 h 105"/>
                <a:gd name="T56" fmla="*/ 87 w 123"/>
                <a:gd name="T57" fmla="*/ 99 h 105"/>
                <a:gd name="T58" fmla="*/ 80 w 123"/>
                <a:gd name="T59" fmla="*/ 105 h 105"/>
                <a:gd name="T60" fmla="*/ 65 w 123"/>
                <a:gd name="T61" fmla="*/ 105 h 105"/>
                <a:gd name="T62" fmla="*/ 65 w 123"/>
                <a:gd name="T63" fmla="*/ 105 h 105"/>
                <a:gd name="T64" fmla="*/ 58 w 123"/>
                <a:gd name="T65" fmla="*/ 105 h 105"/>
                <a:gd name="T66" fmla="*/ 51 w 123"/>
                <a:gd name="T67" fmla="*/ 99 h 105"/>
                <a:gd name="T68" fmla="*/ 51 w 123"/>
                <a:gd name="T69" fmla="*/ 87 h 105"/>
                <a:gd name="T70" fmla="*/ 44 w 123"/>
                <a:gd name="T71" fmla="*/ 93 h 105"/>
                <a:gd name="T72" fmla="*/ 36 w 123"/>
                <a:gd name="T73" fmla="*/ 93 h 105"/>
                <a:gd name="T74" fmla="*/ 29 w 123"/>
                <a:gd name="T75" fmla="*/ 93 h 105"/>
                <a:gd name="T76" fmla="*/ 22 w 123"/>
                <a:gd name="T77" fmla="*/ 87 h 105"/>
                <a:gd name="T78" fmla="*/ 22 w 123"/>
                <a:gd name="T79" fmla="*/ 81 h 105"/>
                <a:gd name="T80" fmla="*/ 22 w 123"/>
                <a:gd name="T81" fmla="*/ 74 h 105"/>
                <a:gd name="T82" fmla="*/ 22 w 123"/>
                <a:gd name="T83" fmla="*/ 74 h 105"/>
                <a:gd name="T84" fmla="*/ 15 w 123"/>
                <a:gd name="T85" fmla="*/ 74 h 105"/>
                <a:gd name="T86" fmla="*/ 15 w 123"/>
                <a:gd name="T87" fmla="*/ 74 h 105"/>
                <a:gd name="T88" fmla="*/ 7 w 123"/>
                <a:gd name="T89" fmla="*/ 68 h 105"/>
                <a:gd name="T90" fmla="*/ 0 w 123"/>
                <a:gd name="T91" fmla="*/ 62 h 105"/>
                <a:gd name="T92" fmla="*/ 0 w 123"/>
                <a:gd name="T93" fmla="*/ 56 h 105"/>
                <a:gd name="T94" fmla="*/ 7 w 123"/>
                <a:gd name="T95" fmla="*/ 49 h 105"/>
                <a:gd name="T96" fmla="*/ 7 w 123"/>
                <a:gd name="T97" fmla="*/ 43 h 105"/>
                <a:gd name="T98" fmla="*/ 7 w 123"/>
                <a:gd name="T99" fmla="*/ 43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3" h="105">
                  <a:moveTo>
                    <a:pt x="7" y="43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5" y="18"/>
                  </a:lnTo>
                  <a:lnTo>
                    <a:pt x="22" y="12"/>
                  </a:lnTo>
                  <a:lnTo>
                    <a:pt x="29" y="12"/>
                  </a:lnTo>
                  <a:lnTo>
                    <a:pt x="36" y="18"/>
                  </a:lnTo>
                  <a:lnTo>
                    <a:pt x="44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80" y="0"/>
                  </a:lnTo>
                  <a:lnTo>
                    <a:pt x="87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109" y="18"/>
                  </a:lnTo>
                  <a:lnTo>
                    <a:pt x="123" y="25"/>
                  </a:lnTo>
                  <a:lnTo>
                    <a:pt x="123" y="31"/>
                  </a:lnTo>
                  <a:lnTo>
                    <a:pt x="123" y="37"/>
                  </a:lnTo>
                  <a:lnTo>
                    <a:pt x="116" y="43"/>
                  </a:lnTo>
                  <a:lnTo>
                    <a:pt x="123" y="56"/>
                  </a:lnTo>
                  <a:lnTo>
                    <a:pt x="123" y="62"/>
                  </a:lnTo>
                  <a:lnTo>
                    <a:pt x="116" y="74"/>
                  </a:lnTo>
                  <a:lnTo>
                    <a:pt x="109" y="87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87" y="99"/>
                  </a:lnTo>
                  <a:lnTo>
                    <a:pt x="80" y="105"/>
                  </a:lnTo>
                  <a:lnTo>
                    <a:pt x="65" y="105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87"/>
                  </a:lnTo>
                  <a:lnTo>
                    <a:pt x="44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2" y="87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7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49"/>
                  </a:lnTo>
                  <a:lnTo>
                    <a:pt x="7" y="43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8" name="Freeform 71"/>
            <p:cNvSpPr>
              <a:spLocks/>
            </p:cNvSpPr>
            <p:nvPr/>
          </p:nvSpPr>
          <p:spPr bwMode="auto">
            <a:xfrm>
              <a:off x="3079" y="2876"/>
              <a:ext cx="123" cy="105"/>
            </a:xfrm>
            <a:custGeom>
              <a:avLst/>
              <a:gdLst>
                <a:gd name="T0" fmla="*/ 7 w 123"/>
                <a:gd name="T1" fmla="*/ 43 h 105"/>
                <a:gd name="T2" fmla="*/ 7 w 123"/>
                <a:gd name="T3" fmla="*/ 37 h 105"/>
                <a:gd name="T4" fmla="*/ 7 w 123"/>
                <a:gd name="T5" fmla="*/ 31 h 105"/>
                <a:gd name="T6" fmla="*/ 15 w 123"/>
                <a:gd name="T7" fmla="*/ 18 h 105"/>
                <a:gd name="T8" fmla="*/ 15 w 123"/>
                <a:gd name="T9" fmla="*/ 18 h 105"/>
                <a:gd name="T10" fmla="*/ 22 w 123"/>
                <a:gd name="T11" fmla="*/ 12 h 105"/>
                <a:gd name="T12" fmla="*/ 29 w 123"/>
                <a:gd name="T13" fmla="*/ 12 h 105"/>
                <a:gd name="T14" fmla="*/ 36 w 123"/>
                <a:gd name="T15" fmla="*/ 18 h 105"/>
                <a:gd name="T16" fmla="*/ 44 w 123"/>
                <a:gd name="T17" fmla="*/ 6 h 105"/>
                <a:gd name="T18" fmla="*/ 58 w 123"/>
                <a:gd name="T19" fmla="*/ 6 h 105"/>
                <a:gd name="T20" fmla="*/ 65 w 123"/>
                <a:gd name="T21" fmla="*/ 0 h 105"/>
                <a:gd name="T22" fmla="*/ 80 w 123"/>
                <a:gd name="T23" fmla="*/ 0 h 105"/>
                <a:gd name="T24" fmla="*/ 87 w 123"/>
                <a:gd name="T25" fmla="*/ 0 h 105"/>
                <a:gd name="T26" fmla="*/ 94 w 123"/>
                <a:gd name="T27" fmla="*/ 6 h 105"/>
                <a:gd name="T28" fmla="*/ 94 w 123"/>
                <a:gd name="T29" fmla="*/ 6 h 105"/>
                <a:gd name="T30" fmla="*/ 94 w 123"/>
                <a:gd name="T31" fmla="*/ 12 h 105"/>
                <a:gd name="T32" fmla="*/ 109 w 123"/>
                <a:gd name="T33" fmla="*/ 18 h 105"/>
                <a:gd name="T34" fmla="*/ 123 w 123"/>
                <a:gd name="T35" fmla="*/ 25 h 105"/>
                <a:gd name="T36" fmla="*/ 123 w 123"/>
                <a:gd name="T37" fmla="*/ 31 h 105"/>
                <a:gd name="T38" fmla="*/ 123 w 123"/>
                <a:gd name="T39" fmla="*/ 37 h 105"/>
                <a:gd name="T40" fmla="*/ 116 w 123"/>
                <a:gd name="T41" fmla="*/ 43 h 105"/>
                <a:gd name="T42" fmla="*/ 123 w 123"/>
                <a:gd name="T43" fmla="*/ 56 h 105"/>
                <a:gd name="T44" fmla="*/ 123 w 123"/>
                <a:gd name="T45" fmla="*/ 62 h 105"/>
                <a:gd name="T46" fmla="*/ 116 w 123"/>
                <a:gd name="T47" fmla="*/ 74 h 105"/>
                <a:gd name="T48" fmla="*/ 109 w 123"/>
                <a:gd name="T49" fmla="*/ 87 h 105"/>
                <a:gd name="T50" fmla="*/ 101 w 123"/>
                <a:gd name="T51" fmla="*/ 87 h 105"/>
                <a:gd name="T52" fmla="*/ 101 w 123"/>
                <a:gd name="T53" fmla="*/ 87 h 105"/>
                <a:gd name="T54" fmla="*/ 94 w 123"/>
                <a:gd name="T55" fmla="*/ 93 h 105"/>
                <a:gd name="T56" fmla="*/ 87 w 123"/>
                <a:gd name="T57" fmla="*/ 99 h 105"/>
                <a:gd name="T58" fmla="*/ 80 w 123"/>
                <a:gd name="T59" fmla="*/ 105 h 105"/>
                <a:gd name="T60" fmla="*/ 65 w 123"/>
                <a:gd name="T61" fmla="*/ 105 h 105"/>
                <a:gd name="T62" fmla="*/ 65 w 123"/>
                <a:gd name="T63" fmla="*/ 105 h 105"/>
                <a:gd name="T64" fmla="*/ 58 w 123"/>
                <a:gd name="T65" fmla="*/ 105 h 105"/>
                <a:gd name="T66" fmla="*/ 51 w 123"/>
                <a:gd name="T67" fmla="*/ 99 h 105"/>
                <a:gd name="T68" fmla="*/ 51 w 123"/>
                <a:gd name="T69" fmla="*/ 87 h 105"/>
                <a:gd name="T70" fmla="*/ 44 w 123"/>
                <a:gd name="T71" fmla="*/ 93 h 105"/>
                <a:gd name="T72" fmla="*/ 36 w 123"/>
                <a:gd name="T73" fmla="*/ 93 h 105"/>
                <a:gd name="T74" fmla="*/ 29 w 123"/>
                <a:gd name="T75" fmla="*/ 93 h 105"/>
                <a:gd name="T76" fmla="*/ 22 w 123"/>
                <a:gd name="T77" fmla="*/ 87 h 105"/>
                <a:gd name="T78" fmla="*/ 22 w 123"/>
                <a:gd name="T79" fmla="*/ 81 h 105"/>
                <a:gd name="T80" fmla="*/ 22 w 123"/>
                <a:gd name="T81" fmla="*/ 74 h 105"/>
                <a:gd name="T82" fmla="*/ 22 w 123"/>
                <a:gd name="T83" fmla="*/ 74 h 105"/>
                <a:gd name="T84" fmla="*/ 15 w 123"/>
                <a:gd name="T85" fmla="*/ 74 h 105"/>
                <a:gd name="T86" fmla="*/ 15 w 123"/>
                <a:gd name="T87" fmla="*/ 74 h 105"/>
                <a:gd name="T88" fmla="*/ 7 w 123"/>
                <a:gd name="T89" fmla="*/ 68 h 105"/>
                <a:gd name="T90" fmla="*/ 0 w 123"/>
                <a:gd name="T91" fmla="*/ 62 h 105"/>
                <a:gd name="T92" fmla="*/ 0 w 123"/>
                <a:gd name="T93" fmla="*/ 56 h 105"/>
                <a:gd name="T94" fmla="*/ 7 w 123"/>
                <a:gd name="T95" fmla="*/ 49 h 105"/>
                <a:gd name="T96" fmla="*/ 7 w 123"/>
                <a:gd name="T97" fmla="*/ 43 h 1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3" h="105">
                  <a:moveTo>
                    <a:pt x="7" y="43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5" y="18"/>
                  </a:lnTo>
                  <a:lnTo>
                    <a:pt x="22" y="12"/>
                  </a:lnTo>
                  <a:lnTo>
                    <a:pt x="29" y="12"/>
                  </a:lnTo>
                  <a:lnTo>
                    <a:pt x="36" y="18"/>
                  </a:lnTo>
                  <a:lnTo>
                    <a:pt x="44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80" y="0"/>
                  </a:lnTo>
                  <a:lnTo>
                    <a:pt x="87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109" y="18"/>
                  </a:lnTo>
                  <a:lnTo>
                    <a:pt x="123" y="25"/>
                  </a:lnTo>
                  <a:lnTo>
                    <a:pt x="123" y="31"/>
                  </a:lnTo>
                  <a:lnTo>
                    <a:pt x="123" y="37"/>
                  </a:lnTo>
                  <a:lnTo>
                    <a:pt x="116" y="43"/>
                  </a:lnTo>
                  <a:lnTo>
                    <a:pt x="123" y="56"/>
                  </a:lnTo>
                  <a:lnTo>
                    <a:pt x="123" y="62"/>
                  </a:lnTo>
                  <a:lnTo>
                    <a:pt x="116" y="74"/>
                  </a:lnTo>
                  <a:lnTo>
                    <a:pt x="109" y="87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87" y="99"/>
                  </a:lnTo>
                  <a:lnTo>
                    <a:pt x="80" y="105"/>
                  </a:lnTo>
                  <a:lnTo>
                    <a:pt x="65" y="105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87"/>
                  </a:lnTo>
                  <a:lnTo>
                    <a:pt x="44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2" y="87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7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49"/>
                  </a:lnTo>
                  <a:lnTo>
                    <a:pt x="7" y="4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49" name="Freeform 72"/>
            <p:cNvSpPr>
              <a:spLocks/>
            </p:cNvSpPr>
            <p:nvPr/>
          </p:nvSpPr>
          <p:spPr bwMode="auto">
            <a:xfrm>
              <a:off x="2971" y="3081"/>
              <a:ext cx="123" cy="106"/>
            </a:xfrm>
            <a:custGeom>
              <a:avLst/>
              <a:gdLst>
                <a:gd name="T0" fmla="*/ 7 w 123"/>
                <a:gd name="T1" fmla="*/ 44 h 106"/>
                <a:gd name="T2" fmla="*/ 7 w 123"/>
                <a:gd name="T3" fmla="*/ 37 h 106"/>
                <a:gd name="T4" fmla="*/ 7 w 123"/>
                <a:gd name="T5" fmla="*/ 31 h 106"/>
                <a:gd name="T6" fmla="*/ 14 w 123"/>
                <a:gd name="T7" fmla="*/ 19 h 106"/>
                <a:gd name="T8" fmla="*/ 14 w 123"/>
                <a:gd name="T9" fmla="*/ 19 h 106"/>
                <a:gd name="T10" fmla="*/ 21 w 123"/>
                <a:gd name="T11" fmla="*/ 12 h 106"/>
                <a:gd name="T12" fmla="*/ 29 w 123"/>
                <a:gd name="T13" fmla="*/ 12 h 106"/>
                <a:gd name="T14" fmla="*/ 36 w 123"/>
                <a:gd name="T15" fmla="*/ 19 h 106"/>
                <a:gd name="T16" fmla="*/ 50 w 123"/>
                <a:gd name="T17" fmla="*/ 6 h 106"/>
                <a:gd name="T18" fmla="*/ 58 w 123"/>
                <a:gd name="T19" fmla="*/ 6 h 106"/>
                <a:gd name="T20" fmla="*/ 65 w 123"/>
                <a:gd name="T21" fmla="*/ 0 h 106"/>
                <a:gd name="T22" fmla="*/ 79 w 123"/>
                <a:gd name="T23" fmla="*/ 0 h 106"/>
                <a:gd name="T24" fmla="*/ 86 w 123"/>
                <a:gd name="T25" fmla="*/ 0 h 106"/>
                <a:gd name="T26" fmla="*/ 94 w 123"/>
                <a:gd name="T27" fmla="*/ 6 h 106"/>
                <a:gd name="T28" fmla="*/ 94 w 123"/>
                <a:gd name="T29" fmla="*/ 6 h 106"/>
                <a:gd name="T30" fmla="*/ 94 w 123"/>
                <a:gd name="T31" fmla="*/ 12 h 106"/>
                <a:gd name="T32" fmla="*/ 108 w 123"/>
                <a:gd name="T33" fmla="*/ 19 h 106"/>
                <a:gd name="T34" fmla="*/ 115 w 123"/>
                <a:gd name="T35" fmla="*/ 25 h 106"/>
                <a:gd name="T36" fmla="*/ 123 w 123"/>
                <a:gd name="T37" fmla="*/ 31 h 106"/>
                <a:gd name="T38" fmla="*/ 123 w 123"/>
                <a:gd name="T39" fmla="*/ 37 h 106"/>
                <a:gd name="T40" fmla="*/ 115 w 123"/>
                <a:gd name="T41" fmla="*/ 44 h 106"/>
                <a:gd name="T42" fmla="*/ 115 w 123"/>
                <a:gd name="T43" fmla="*/ 56 h 106"/>
                <a:gd name="T44" fmla="*/ 123 w 123"/>
                <a:gd name="T45" fmla="*/ 62 h 106"/>
                <a:gd name="T46" fmla="*/ 115 w 123"/>
                <a:gd name="T47" fmla="*/ 75 h 106"/>
                <a:gd name="T48" fmla="*/ 108 w 123"/>
                <a:gd name="T49" fmla="*/ 87 h 106"/>
                <a:gd name="T50" fmla="*/ 101 w 123"/>
                <a:gd name="T51" fmla="*/ 87 h 106"/>
                <a:gd name="T52" fmla="*/ 101 w 123"/>
                <a:gd name="T53" fmla="*/ 87 h 106"/>
                <a:gd name="T54" fmla="*/ 94 w 123"/>
                <a:gd name="T55" fmla="*/ 93 h 106"/>
                <a:gd name="T56" fmla="*/ 86 w 123"/>
                <a:gd name="T57" fmla="*/ 100 h 106"/>
                <a:gd name="T58" fmla="*/ 79 w 123"/>
                <a:gd name="T59" fmla="*/ 106 h 106"/>
                <a:gd name="T60" fmla="*/ 65 w 123"/>
                <a:gd name="T61" fmla="*/ 106 h 106"/>
                <a:gd name="T62" fmla="*/ 58 w 123"/>
                <a:gd name="T63" fmla="*/ 106 h 106"/>
                <a:gd name="T64" fmla="*/ 50 w 123"/>
                <a:gd name="T65" fmla="*/ 106 h 106"/>
                <a:gd name="T66" fmla="*/ 50 w 123"/>
                <a:gd name="T67" fmla="*/ 100 h 106"/>
                <a:gd name="T68" fmla="*/ 50 w 123"/>
                <a:gd name="T69" fmla="*/ 87 h 106"/>
                <a:gd name="T70" fmla="*/ 43 w 123"/>
                <a:gd name="T71" fmla="*/ 93 h 106"/>
                <a:gd name="T72" fmla="*/ 36 w 123"/>
                <a:gd name="T73" fmla="*/ 93 h 106"/>
                <a:gd name="T74" fmla="*/ 29 w 123"/>
                <a:gd name="T75" fmla="*/ 93 h 106"/>
                <a:gd name="T76" fmla="*/ 21 w 123"/>
                <a:gd name="T77" fmla="*/ 87 h 106"/>
                <a:gd name="T78" fmla="*/ 21 w 123"/>
                <a:gd name="T79" fmla="*/ 81 h 106"/>
                <a:gd name="T80" fmla="*/ 21 w 123"/>
                <a:gd name="T81" fmla="*/ 75 h 106"/>
                <a:gd name="T82" fmla="*/ 21 w 123"/>
                <a:gd name="T83" fmla="*/ 75 h 106"/>
                <a:gd name="T84" fmla="*/ 14 w 123"/>
                <a:gd name="T85" fmla="*/ 75 h 106"/>
                <a:gd name="T86" fmla="*/ 14 w 123"/>
                <a:gd name="T87" fmla="*/ 75 h 106"/>
                <a:gd name="T88" fmla="*/ 0 w 123"/>
                <a:gd name="T89" fmla="*/ 68 h 106"/>
                <a:gd name="T90" fmla="*/ 0 w 123"/>
                <a:gd name="T91" fmla="*/ 62 h 106"/>
                <a:gd name="T92" fmla="*/ 0 w 123"/>
                <a:gd name="T93" fmla="*/ 56 h 106"/>
                <a:gd name="T94" fmla="*/ 7 w 123"/>
                <a:gd name="T95" fmla="*/ 50 h 106"/>
                <a:gd name="T96" fmla="*/ 14 w 123"/>
                <a:gd name="T97" fmla="*/ 44 h 106"/>
                <a:gd name="T98" fmla="*/ 7 w 123"/>
                <a:gd name="T99" fmla="*/ 44 h 10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3" h="106">
                  <a:moveTo>
                    <a:pt x="7" y="44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4" y="19"/>
                  </a:lnTo>
                  <a:lnTo>
                    <a:pt x="21" y="12"/>
                  </a:lnTo>
                  <a:lnTo>
                    <a:pt x="29" y="12"/>
                  </a:lnTo>
                  <a:lnTo>
                    <a:pt x="36" y="19"/>
                  </a:lnTo>
                  <a:lnTo>
                    <a:pt x="50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108" y="19"/>
                  </a:lnTo>
                  <a:lnTo>
                    <a:pt x="115" y="25"/>
                  </a:lnTo>
                  <a:lnTo>
                    <a:pt x="123" y="31"/>
                  </a:lnTo>
                  <a:lnTo>
                    <a:pt x="123" y="37"/>
                  </a:lnTo>
                  <a:lnTo>
                    <a:pt x="115" y="44"/>
                  </a:lnTo>
                  <a:lnTo>
                    <a:pt x="115" y="56"/>
                  </a:lnTo>
                  <a:lnTo>
                    <a:pt x="123" y="62"/>
                  </a:lnTo>
                  <a:lnTo>
                    <a:pt x="115" y="75"/>
                  </a:lnTo>
                  <a:lnTo>
                    <a:pt x="108" y="87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86" y="100"/>
                  </a:lnTo>
                  <a:lnTo>
                    <a:pt x="79" y="106"/>
                  </a:lnTo>
                  <a:lnTo>
                    <a:pt x="65" y="106"/>
                  </a:lnTo>
                  <a:lnTo>
                    <a:pt x="58" y="106"/>
                  </a:lnTo>
                  <a:lnTo>
                    <a:pt x="50" y="106"/>
                  </a:lnTo>
                  <a:lnTo>
                    <a:pt x="50" y="100"/>
                  </a:lnTo>
                  <a:lnTo>
                    <a:pt x="50" y="87"/>
                  </a:lnTo>
                  <a:lnTo>
                    <a:pt x="43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1" y="87"/>
                  </a:lnTo>
                  <a:lnTo>
                    <a:pt x="21" y="81"/>
                  </a:lnTo>
                  <a:lnTo>
                    <a:pt x="21" y="75"/>
                  </a:lnTo>
                  <a:lnTo>
                    <a:pt x="14" y="75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50"/>
                  </a:lnTo>
                  <a:lnTo>
                    <a:pt x="14" y="44"/>
                  </a:lnTo>
                  <a:lnTo>
                    <a:pt x="7" y="44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0" name="Freeform 73"/>
            <p:cNvSpPr>
              <a:spLocks/>
            </p:cNvSpPr>
            <p:nvPr/>
          </p:nvSpPr>
          <p:spPr bwMode="auto">
            <a:xfrm>
              <a:off x="2971" y="3081"/>
              <a:ext cx="123" cy="106"/>
            </a:xfrm>
            <a:custGeom>
              <a:avLst/>
              <a:gdLst>
                <a:gd name="T0" fmla="*/ 7 w 123"/>
                <a:gd name="T1" fmla="*/ 44 h 106"/>
                <a:gd name="T2" fmla="*/ 7 w 123"/>
                <a:gd name="T3" fmla="*/ 37 h 106"/>
                <a:gd name="T4" fmla="*/ 7 w 123"/>
                <a:gd name="T5" fmla="*/ 31 h 106"/>
                <a:gd name="T6" fmla="*/ 14 w 123"/>
                <a:gd name="T7" fmla="*/ 19 h 106"/>
                <a:gd name="T8" fmla="*/ 14 w 123"/>
                <a:gd name="T9" fmla="*/ 19 h 106"/>
                <a:gd name="T10" fmla="*/ 21 w 123"/>
                <a:gd name="T11" fmla="*/ 12 h 106"/>
                <a:gd name="T12" fmla="*/ 29 w 123"/>
                <a:gd name="T13" fmla="*/ 12 h 106"/>
                <a:gd name="T14" fmla="*/ 36 w 123"/>
                <a:gd name="T15" fmla="*/ 19 h 106"/>
                <a:gd name="T16" fmla="*/ 50 w 123"/>
                <a:gd name="T17" fmla="*/ 6 h 106"/>
                <a:gd name="T18" fmla="*/ 58 w 123"/>
                <a:gd name="T19" fmla="*/ 6 h 106"/>
                <a:gd name="T20" fmla="*/ 65 w 123"/>
                <a:gd name="T21" fmla="*/ 0 h 106"/>
                <a:gd name="T22" fmla="*/ 79 w 123"/>
                <a:gd name="T23" fmla="*/ 0 h 106"/>
                <a:gd name="T24" fmla="*/ 86 w 123"/>
                <a:gd name="T25" fmla="*/ 0 h 106"/>
                <a:gd name="T26" fmla="*/ 94 w 123"/>
                <a:gd name="T27" fmla="*/ 6 h 106"/>
                <a:gd name="T28" fmla="*/ 94 w 123"/>
                <a:gd name="T29" fmla="*/ 6 h 106"/>
                <a:gd name="T30" fmla="*/ 94 w 123"/>
                <a:gd name="T31" fmla="*/ 12 h 106"/>
                <a:gd name="T32" fmla="*/ 108 w 123"/>
                <a:gd name="T33" fmla="*/ 19 h 106"/>
                <a:gd name="T34" fmla="*/ 115 w 123"/>
                <a:gd name="T35" fmla="*/ 25 h 106"/>
                <a:gd name="T36" fmla="*/ 123 w 123"/>
                <a:gd name="T37" fmla="*/ 31 h 106"/>
                <a:gd name="T38" fmla="*/ 123 w 123"/>
                <a:gd name="T39" fmla="*/ 37 h 106"/>
                <a:gd name="T40" fmla="*/ 115 w 123"/>
                <a:gd name="T41" fmla="*/ 44 h 106"/>
                <a:gd name="T42" fmla="*/ 115 w 123"/>
                <a:gd name="T43" fmla="*/ 56 h 106"/>
                <a:gd name="T44" fmla="*/ 123 w 123"/>
                <a:gd name="T45" fmla="*/ 62 h 106"/>
                <a:gd name="T46" fmla="*/ 115 w 123"/>
                <a:gd name="T47" fmla="*/ 75 h 106"/>
                <a:gd name="T48" fmla="*/ 108 w 123"/>
                <a:gd name="T49" fmla="*/ 87 h 106"/>
                <a:gd name="T50" fmla="*/ 101 w 123"/>
                <a:gd name="T51" fmla="*/ 87 h 106"/>
                <a:gd name="T52" fmla="*/ 101 w 123"/>
                <a:gd name="T53" fmla="*/ 87 h 106"/>
                <a:gd name="T54" fmla="*/ 94 w 123"/>
                <a:gd name="T55" fmla="*/ 93 h 106"/>
                <a:gd name="T56" fmla="*/ 86 w 123"/>
                <a:gd name="T57" fmla="*/ 100 h 106"/>
                <a:gd name="T58" fmla="*/ 79 w 123"/>
                <a:gd name="T59" fmla="*/ 106 h 106"/>
                <a:gd name="T60" fmla="*/ 65 w 123"/>
                <a:gd name="T61" fmla="*/ 106 h 106"/>
                <a:gd name="T62" fmla="*/ 58 w 123"/>
                <a:gd name="T63" fmla="*/ 106 h 106"/>
                <a:gd name="T64" fmla="*/ 50 w 123"/>
                <a:gd name="T65" fmla="*/ 106 h 106"/>
                <a:gd name="T66" fmla="*/ 50 w 123"/>
                <a:gd name="T67" fmla="*/ 100 h 106"/>
                <a:gd name="T68" fmla="*/ 50 w 123"/>
                <a:gd name="T69" fmla="*/ 87 h 106"/>
                <a:gd name="T70" fmla="*/ 43 w 123"/>
                <a:gd name="T71" fmla="*/ 93 h 106"/>
                <a:gd name="T72" fmla="*/ 36 w 123"/>
                <a:gd name="T73" fmla="*/ 93 h 106"/>
                <a:gd name="T74" fmla="*/ 29 w 123"/>
                <a:gd name="T75" fmla="*/ 93 h 106"/>
                <a:gd name="T76" fmla="*/ 21 w 123"/>
                <a:gd name="T77" fmla="*/ 87 h 106"/>
                <a:gd name="T78" fmla="*/ 21 w 123"/>
                <a:gd name="T79" fmla="*/ 81 h 106"/>
                <a:gd name="T80" fmla="*/ 21 w 123"/>
                <a:gd name="T81" fmla="*/ 75 h 106"/>
                <a:gd name="T82" fmla="*/ 21 w 123"/>
                <a:gd name="T83" fmla="*/ 75 h 106"/>
                <a:gd name="T84" fmla="*/ 14 w 123"/>
                <a:gd name="T85" fmla="*/ 75 h 106"/>
                <a:gd name="T86" fmla="*/ 14 w 123"/>
                <a:gd name="T87" fmla="*/ 75 h 106"/>
                <a:gd name="T88" fmla="*/ 0 w 123"/>
                <a:gd name="T89" fmla="*/ 68 h 106"/>
                <a:gd name="T90" fmla="*/ 0 w 123"/>
                <a:gd name="T91" fmla="*/ 62 h 106"/>
                <a:gd name="T92" fmla="*/ 0 w 123"/>
                <a:gd name="T93" fmla="*/ 56 h 106"/>
                <a:gd name="T94" fmla="*/ 7 w 123"/>
                <a:gd name="T95" fmla="*/ 50 h 106"/>
                <a:gd name="T96" fmla="*/ 14 w 123"/>
                <a:gd name="T97" fmla="*/ 44 h 1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3" h="106">
                  <a:moveTo>
                    <a:pt x="7" y="44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4" y="19"/>
                  </a:lnTo>
                  <a:lnTo>
                    <a:pt x="21" y="12"/>
                  </a:lnTo>
                  <a:lnTo>
                    <a:pt x="29" y="12"/>
                  </a:lnTo>
                  <a:lnTo>
                    <a:pt x="36" y="19"/>
                  </a:lnTo>
                  <a:lnTo>
                    <a:pt x="50" y="6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108" y="19"/>
                  </a:lnTo>
                  <a:lnTo>
                    <a:pt x="115" y="25"/>
                  </a:lnTo>
                  <a:lnTo>
                    <a:pt x="123" y="31"/>
                  </a:lnTo>
                  <a:lnTo>
                    <a:pt x="123" y="37"/>
                  </a:lnTo>
                  <a:lnTo>
                    <a:pt x="115" y="44"/>
                  </a:lnTo>
                  <a:lnTo>
                    <a:pt x="115" y="56"/>
                  </a:lnTo>
                  <a:lnTo>
                    <a:pt x="123" y="62"/>
                  </a:lnTo>
                  <a:lnTo>
                    <a:pt x="115" y="75"/>
                  </a:lnTo>
                  <a:lnTo>
                    <a:pt x="108" y="87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86" y="100"/>
                  </a:lnTo>
                  <a:lnTo>
                    <a:pt x="79" y="106"/>
                  </a:lnTo>
                  <a:lnTo>
                    <a:pt x="65" y="106"/>
                  </a:lnTo>
                  <a:lnTo>
                    <a:pt x="58" y="106"/>
                  </a:lnTo>
                  <a:lnTo>
                    <a:pt x="50" y="106"/>
                  </a:lnTo>
                  <a:lnTo>
                    <a:pt x="50" y="100"/>
                  </a:lnTo>
                  <a:lnTo>
                    <a:pt x="50" y="87"/>
                  </a:lnTo>
                  <a:lnTo>
                    <a:pt x="43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1" y="87"/>
                  </a:lnTo>
                  <a:lnTo>
                    <a:pt x="21" y="81"/>
                  </a:lnTo>
                  <a:lnTo>
                    <a:pt x="21" y="75"/>
                  </a:lnTo>
                  <a:lnTo>
                    <a:pt x="14" y="75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50"/>
                  </a:lnTo>
                  <a:lnTo>
                    <a:pt x="14" y="44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1" name="Freeform 74"/>
            <p:cNvSpPr>
              <a:spLocks/>
            </p:cNvSpPr>
            <p:nvPr/>
          </p:nvSpPr>
          <p:spPr bwMode="auto">
            <a:xfrm>
              <a:off x="3180" y="2820"/>
              <a:ext cx="123" cy="112"/>
            </a:xfrm>
            <a:custGeom>
              <a:avLst/>
              <a:gdLst>
                <a:gd name="T0" fmla="*/ 8 w 123"/>
                <a:gd name="T1" fmla="*/ 43 h 112"/>
                <a:gd name="T2" fmla="*/ 8 w 123"/>
                <a:gd name="T3" fmla="*/ 37 h 112"/>
                <a:gd name="T4" fmla="*/ 8 w 123"/>
                <a:gd name="T5" fmla="*/ 31 h 112"/>
                <a:gd name="T6" fmla="*/ 15 w 123"/>
                <a:gd name="T7" fmla="*/ 25 h 112"/>
                <a:gd name="T8" fmla="*/ 15 w 123"/>
                <a:gd name="T9" fmla="*/ 18 h 112"/>
                <a:gd name="T10" fmla="*/ 22 w 123"/>
                <a:gd name="T11" fmla="*/ 12 h 112"/>
                <a:gd name="T12" fmla="*/ 29 w 123"/>
                <a:gd name="T13" fmla="*/ 12 h 112"/>
                <a:gd name="T14" fmla="*/ 37 w 123"/>
                <a:gd name="T15" fmla="*/ 18 h 112"/>
                <a:gd name="T16" fmla="*/ 44 w 123"/>
                <a:gd name="T17" fmla="*/ 12 h 112"/>
                <a:gd name="T18" fmla="*/ 58 w 123"/>
                <a:gd name="T19" fmla="*/ 6 h 112"/>
                <a:gd name="T20" fmla="*/ 65 w 123"/>
                <a:gd name="T21" fmla="*/ 6 h 112"/>
                <a:gd name="T22" fmla="*/ 80 w 123"/>
                <a:gd name="T23" fmla="*/ 0 h 112"/>
                <a:gd name="T24" fmla="*/ 87 w 123"/>
                <a:gd name="T25" fmla="*/ 6 h 112"/>
                <a:gd name="T26" fmla="*/ 94 w 123"/>
                <a:gd name="T27" fmla="*/ 6 h 112"/>
                <a:gd name="T28" fmla="*/ 94 w 123"/>
                <a:gd name="T29" fmla="*/ 12 h 112"/>
                <a:gd name="T30" fmla="*/ 94 w 123"/>
                <a:gd name="T31" fmla="*/ 18 h 112"/>
                <a:gd name="T32" fmla="*/ 109 w 123"/>
                <a:gd name="T33" fmla="*/ 18 h 112"/>
                <a:gd name="T34" fmla="*/ 116 w 123"/>
                <a:gd name="T35" fmla="*/ 25 h 112"/>
                <a:gd name="T36" fmla="*/ 123 w 123"/>
                <a:gd name="T37" fmla="*/ 37 h 112"/>
                <a:gd name="T38" fmla="*/ 123 w 123"/>
                <a:gd name="T39" fmla="*/ 43 h 112"/>
                <a:gd name="T40" fmla="*/ 116 w 123"/>
                <a:gd name="T41" fmla="*/ 49 h 112"/>
                <a:gd name="T42" fmla="*/ 116 w 123"/>
                <a:gd name="T43" fmla="*/ 56 h 112"/>
                <a:gd name="T44" fmla="*/ 123 w 123"/>
                <a:gd name="T45" fmla="*/ 62 h 112"/>
                <a:gd name="T46" fmla="*/ 116 w 123"/>
                <a:gd name="T47" fmla="*/ 81 h 112"/>
                <a:gd name="T48" fmla="*/ 109 w 123"/>
                <a:gd name="T49" fmla="*/ 87 h 112"/>
                <a:gd name="T50" fmla="*/ 102 w 123"/>
                <a:gd name="T51" fmla="*/ 87 h 112"/>
                <a:gd name="T52" fmla="*/ 102 w 123"/>
                <a:gd name="T53" fmla="*/ 87 h 112"/>
                <a:gd name="T54" fmla="*/ 94 w 123"/>
                <a:gd name="T55" fmla="*/ 99 h 112"/>
                <a:gd name="T56" fmla="*/ 87 w 123"/>
                <a:gd name="T57" fmla="*/ 105 h 112"/>
                <a:gd name="T58" fmla="*/ 80 w 123"/>
                <a:gd name="T59" fmla="*/ 105 h 112"/>
                <a:gd name="T60" fmla="*/ 65 w 123"/>
                <a:gd name="T61" fmla="*/ 112 h 112"/>
                <a:gd name="T62" fmla="*/ 58 w 123"/>
                <a:gd name="T63" fmla="*/ 105 h 112"/>
                <a:gd name="T64" fmla="*/ 58 w 123"/>
                <a:gd name="T65" fmla="*/ 105 h 112"/>
                <a:gd name="T66" fmla="*/ 51 w 123"/>
                <a:gd name="T67" fmla="*/ 99 h 112"/>
                <a:gd name="T68" fmla="*/ 51 w 123"/>
                <a:gd name="T69" fmla="*/ 93 h 112"/>
                <a:gd name="T70" fmla="*/ 44 w 123"/>
                <a:gd name="T71" fmla="*/ 93 h 112"/>
                <a:gd name="T72" fmla="*/ 37 w 123"/>
                <a:gd name="T73" fmla="*/ 93 h 112"/>
                <a:gd name="T74" fmla="*/ 29 w 123"/>
                <a:gd name="T75" fmla="*/ 93 h 112"/>
                <a:gd name="T76" fmla="*/ 22 w 123"/>
                <a:gd name="T77" fmla="*/ 93 h 112"/>
                <a:gd name="T78" fmla="*/ 22 w 123"/>
                <a:gd name="T79" fmla="*/ 87 h 112"/>
                <a:gd name="T80" fmla="*/ 22 w 123"/>
                <a:gd name="T81" fmla="*/ 81 h 112"/>
                <a:gd name="T82" fmla="*/ 22 w 123"/>
                <a:gd name="T83" fmla="*/ 74 h 112"/>
                <a:gd name="T84" fmla="*/ 15 w 123"/>
                <a:gd name="T85" fmla="*/ 74 h 112"/>
                <a:gd name="T86" fmla="*/ 15 w 123"/>
                <a:gd name="T87" fmla="*/ 74 h 112"/>
                <a:gd name="T88" fmla="*/ 0 w 123"/>
                <a:gd name="T89" fmla="*/ 68 h 112"/>
                <a:gd name="T90" fmla="*/ 0 w 123"/>
                <a:gd name="T91" fmla="*/ 62 h 112"/>
                <a:gd name="T92" fmla="*/ 0 w 123"/>
                <a:gd name="T93" fmla="*/ 62 h 112"/>
                <a:gd name="T94" fmla="*/ 8 w 123"/>
                <a:gd name="T95" fmla="*/ 56 h 112"/>
                <a:gd name="T96" fmla="*/ 8 w 123"/>
                <a:gd name="T97" fmla="*/ 43 h 112"/>
                <a:gd name="T98" fmla="*/ 8 w 123"/>
                <a:gd name="T99" fmla="*/ 43 h 1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3" h="112">
                  <a:moveTo>
                    <a:pt x="8" y="43"/>
                  </a:moveTo>
                  <a:lnTo>
                    <a:pt x="8" y="37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15" y="18"/>
                  </a:lnTo>
                  <a:lnTo>
                    <a:pt x="22" y="12"/>
                  </a:lnTo>
                  <a:lnTo>
                    <a:pt x="29" y="12"/>
                  </a:lnTo>
                  <a:lnTo>
                    <a:pt x="37" y="18"/>
                  </a:lnTo>
                  <a:lnTo>
                    <a:pt x="44" y="12"/>
                  </a:lnTo>
                  <a:lnTo>
                    <a:pt x="58" y="6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87" y="6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94" y="18"/>
                  </a:lnTo>
                  <a:lnTo>
                    <a:pt x="109" y="18"/>
                  </a:lnTo>
                  <a:lnTo>
                    <a:pt x="116" y="25"/>
                  </a:lnTo>
                  <a:lnTo>
                    <a:pt x="123" y="37"/>
                  </a:lnTo>
                  <a:lnTo>
                    <a:pt x="123" y="43"/>
                  </a:lnTo>
                  <a:lnTo>
                    <a:pt x="116" y="49"/>
                  </a:lnTo>
                  <a:lnTo>
                    <a:pt x="116" y="56"/>
                  </a:lnTo>
                  <a:lnTo>
                    <a:pt x="123" y="62"/>
                  </a:lnTo>
                  <a:lnTo>
                    <a:pt x="116" y="81"/>
                  </a:lnTo>
                  <a:lnTo>
                    <a:pt x="109" y="87"/>
                  </a:lnTo>
                  <a:lnTo>
                    <a:pt x="102" y="87"/>
                  </a:lnTo>
                  <a:lnTo>
                    <a:pt x="94" y="99"/>
                  </a:lnTo>
                  <a:lnTo>
                    <a:pt x="87" y="105"/>
                  </a:lnTo>
                  <a:lnTo>
                    <a:pt x="80" y="105"/>
                  </a:lnTo>
                  <a:lnTo>
                    <a:pt x="65" y="112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29" y="93"/>
                  </a:lnTo>
                  <a:lnTo>
                    <a:pt x="22" y="93"/>
                  </a:lnTo>
                  <a:lnTo>
                    <a:pt x="22" y="87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8" y="56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2" name="Freeform 75"/>
            <p:cNvSpPr>
              <a:spLocks/>
            </p:cNvSpPr>
            <p:nvPr/>
          </p:nvSpPr>
          <p:spPr bwMode="auto">
            <a:xfrm>
              <a:off x="3180" y="2820"/>
              <a:ext cx="123" cy="112"/>
            </a:xfrm>
            <a:custGeom>
              <a:avLst/>
              <a:gdLst>
                <a:gd name="T0" fmla="*/ 8 w 123"/>
                <a:gd name="T1" fmla="*/ 43 h 112"/>
                <a:gd name="T2" fmla="*/ 8 w 123"/>
                <a:gd name="T3" fmla="*/ 37 h 112"/>
                <a:gd name="T4" fmla="*/ 8 w 123"/>
                <a:gd name="T5" fmla="*/ 31 h 112"/>
                <a:gd name="T6" fmla="*/ 15 w 123"/>
                <a:gd name="T7" fmla="*/ 25 h 112"/>
                <a:gd name="T8" fmla="*/ 15 w 123"/>
                <a:gd name="T9" fmla="*/ 18 h 112"/>
                <a:gd name="T10" fmla="*/ 22 w 123"/>
                <a:gd name="T11" fmla="*/ 12 h 112"/>
                <a:gd name="T12" fmla="*/ 29 w 123"/>
                <a:gd name="T13" fmla="*/ 12 h 112"/>
                <a:gd name="T14" fmla="*/ 37 w 123"/>
                <a:gd name="T15" fmla="*/ 18 h 112"/>
                <a:gd name="T16" fmla="*/ 44 w 123"/>
                <a:gd name="T17" fmla="*/ 12 h 112"/>
                <a:gd name="T18" fmla="*/ 58 w 123"/>
                <a:gd name="T19" fmla="*/ 6 h 112"/>
                <a:gd name="T20" fmla="*/ 65 w 123"/>
                <a:gd name="T21" fmla="*/ 6 h 112"/>
                <a:gd name="T22" fmla="*/ 80 w 123"/>
                <a:gd name="T23" fmla="*/ 0 h 112"/>
                <a:gd name="T24" fmla="*/ 87 w 123"/>
                <a:gd name="T25" fmla="*/ 6 h 112"/>
                <a:gd name="T26" fmla="*/ 94 w 123"/>
                <a:gd name="T27" fmla="*/ 6 h 112"/>
                <a:gd name="T28" fmla="*/ 94 w 123"/>
                <a:gd name="T29" fmla="*/ 12 h 112"/>
                <a:gd name="T30" fmla="*/ 94 w 123"/>
                <a:gd name="T31" fmla="*/ 18 h 112"/>
                <a:gd name="T32" fmla="*/ 109 w 123"/>
                <a:gd name="T33" fmla="*/ 18 h 112"/>
                <a:gd name="T34" fmla="*/ 116 w 123"/>
                <a:gd name="T35" fmla="*/ 25 h 112"/>
                <a:gd name="T36" fmla="*/ 123 w 123"/>
                <a:gd name="T37" fmla="*/ 37 h 112"/>
                <a:gd name="T38" fmla="*/ 123 w 123"/>
                <a:gd name="T39" fmla="*/ 43 h 112"/>
                <a:gd name="T40" fmla="*/ 116 w 123"/>
                <a:gd name="T41" fmla="*/ 49 h 112"/>
                <a:gd name="T42" fmla="*/ 116 w 123"/>
                <a:gd name="T43" fmla="*/ 56 h 112"/>
                <a:gd name="T44" fmla="*/ 123 w 123"/>
                <a:gd name="T45" fmla="*/ 62 h 112"/>
                <a:gd name="T46" fmla="*/ 116 w 123"/>
                <a:gd name="T47" fmla="*/ 81 h 112"/>
                <a:gd name="T48" fmla="*/ 109 w 123"/>
                <a:gd name="T49" fmla="*/ 87 h 112"/>
                <a:gd name="T50" fmla="*/ 102 w 123"/>
                <a:gd name="T51" fmla="*/ 87 h 112"/>
                <a:gd name="T52" fmla="*/ 102 w 123"/>
                <a:gd name="T53" fmla="*/ 87 h 112"/>
                <a:gd name="T54" fmla="*/ 94 w 123"/>
                <a:gd name="T55" fmla="*/ 99 h 112"/>
                <a:gd name="T56" fmla="*/ 87 w 123"/>
                <a:gd name="T57" fmla="*/ 105 h 112"/>
                <a:gd name="T58" fmla="*/ 80 w 123"/>
                <a:gd name="T59" fmla="*/ 105 h 112"/>
                <a:gd name="T60" fmla="*/ 65 w 123"/>
                <a:gd name="T61" fmla="*/ 112 h 112"/>
                <a:gd name="T62" fmla="*/ 58 w 123"/>
                <a:gd name="T63" fmla="*/ 105 h 112"/>
                <a:gd name="T64" fmla="*/ 58 w 123"/>
                <a:gd name="T65" fmla="*/ 105 h 112"/>
                <a:gd name="T66" fmla="*/ 51 w 123"/>
                <a:gd name="T67" fmla="*/ 99 h 112"/>
                <a:gd name="T68" fmla="*/ 51 w 123"/>
                <a:gd name="T69" fmla="*/ 93 h 112"/>
                <a:gd name="T70" fmla="*/ 44 w 123"/>
                <a:gd name="T71" fmla="*/ 93 h 112"/>
                <a:gd name="T72" fmla="*/ 37 w 123"/>
                <a:gd name="T73" fmla="*/ 93 h 112"/>
                <a:gd name="T74" fmla="*/ 29 w 123"/>
                <a:gd name="T75" fmla="*/ 93 h 112"/>
                <a:gd name="T76" fmla="*/ 22 w 123"/>
                <a:gd name="T77" fmla="*/ 93 h 112"/>
                <a:gd name="T78" fmla="*/ 22 w 123"/>
                <a:gd name="T79" fmla="*/ 87 h 112"/>
                <a:gd name="T80" fmla="*/ 22 w 123"/>
                <a:gd name="T81" fmla="*/ 81 h 112"/>
                <a:gd name="T82" fmla="*/ 22 w 123"/>
                <a:gd name="T83" fmla="*/ 74 h 112"/>
                <a:gd name="T84" fmla="*/ 15 w 123"/>
                <a:gd name="T85" fmla="*/ 74 h 112"/>
                <a:gd name="T86" fmla="*/ 15 w 123"/>
                <a:gd name="T87" fmla="*/ 74 h 112"/>
                <a:gd name="T88" fmla="*/ 0 w 123"/>
                <a:gd name="T89" fmla="*/ 68 h 112"/>
                <a:gd name="T90" fmla="*/ 0 w 123"/>
                <a:gd name="T91" fmla="*/ 62 h 112"/>
                <a:gd name="T92" fmla="*/ 0 w 123"/>
                <a:gd name="T93" fmla="*/ 62 h 112"/>
                <a:gd name="T94" fmla="*/ 8 w 123"/>
                <a:gd name="T95" fmla="*/ 56 h 112"/>
                <a:gd name="T96" fmla="*/ 8 w 123"/>
                <a:gd name="T97" fmla="*/ 43 h 11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3" h="112">
                  <a:moveTo>
                    <a:pt x="8" y="43"/>
                  </a:moveTo>
                  <a:lnTo>
                    <a:pt x="8" y="37"/>
                  </a:lnTo>
                  <a:lnTo>
                    <a:pt x="8" y="31"/>
                  </a:lnTo>
                  <a:lnTo>
                    <a:pt x="15" y="25"/>
                  </a:lnTo>
                  <a:lnTo>
                    <a:pt x="15" y="18"/>
                  </a:lnTo>
                  <a:lnTo>
                    <a:pt x="22" y="12"/>
                  </a:lnTo>
                  <a:lnTo>
                    <a:pt x="29" y="12"/>
                  </a:lnTo>
                  <a:lnTo>
                    <a:pt x="37" y="18"/>
                  </a:lnTo>
                  <a:lnTo>
                    <a:pt x="44" y="12"/>
                  </a:lnTo>
                  <a:lnTo>
                    <a:pt x="58" y="6"/>
                  </a:lnTo>
                  <a:lnTo>
                    <a:pt x="65" y="6"/>
                  </a:lnTo>
                  <a:lnTo>
                    <a:pt x="80" y="0"/>
                  </a:lnTo>
                  <a:lnTo>
                    <a:pt x="87" y="6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94" y="18"/>
                  </a:lnTo>
                  <a:lnTo>
                    <a:pt x="109" y="18"/>
                  </a:lnTo>
                  <a:lnTo>
                    <a:pt x="116" y="25"/>
                  </a:lnTo>
                  <a:lnTo>
                    <a:pt x="123" y="37"/>
                  </a:lnTo>
                  <a:lnTo>
                    <a:pt x="123" y="43"/>
                  </a:lnTo>
                  <a:lnTo>
                    <a:pt x="116" y="49"/>
                  </a:lnTo>
                  <a:lnTo>
                    <a:pt x="116" y="56"/>
                  </a:lnTo>
                  <a:lnTo>
                    <a:pt x="123" y="62"/>
                  </a:lnTo>
                  <a:lnTo>
                    <a:pt x="116" y="81"/>
                  </a:lnTo>
                  <a:lnTo>
                    <a:pt x="109" y="87"/>
                  </a:lnTo>
                  <a:lnTo>
                    <a:pt x="102" y="87"/>
                  </a:lnTo>
                  <a:lnTo>
                    <a:pt x="94" y="99"/>
                  </a:lnTo>
                  <a:lnTo>
                    <a:pt x="87" y="105"/>
                  </a:lnTo>
                  <a:lnTo>
                    <a:pt x="80" y="105"/>
                  </a:lnTo>
                  <a:lnTo>
                    <a:pt x="65" y="112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29" y="93"/>
                  </a:lnTo>
                  <a:lnTo>
                    <a:pt x="22" y="93"/>
                  </a:lnTo>
                  <a:lnTo>
                    <a:pt x="22" y="87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8" y="56"/>
                  </a:lnTo>
                  <a:lnTo>
                    <a:pt x="8" y="4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3" name="Freeform 76"/>
            <p:cNvSpPr>
              <a:spLocks/>
            </p:cNvSpPr>
            <p:nvPr/>
          </p:nvSpPr>
          <p:spPr bwMode="auto">
            <a:xfrm>
              <a:off x="3123" y="2670"/>
              <a:ext cx="115" cy="106"/>
            </a:xfrm>
            <a:custGeom>
              <a:avLst/>
              <a:gdLst>
                <a:gd name="T0" fmla="*/ 7 w 115"/>
                <a:gd name="T1" fmla="*/ 44 h 106"/>
                <a:gd name="T2" fmla="*/ 0 w 115"/>
                <a:gd name="T3" fmla="*/ 38 h 106"/>
                <a:gd name="T4" fmla="*/ 0 w 115"/>
                <a:gd name="T5" fmla="*/ 31 h 106"/>
                <a:gd name="T6" fmla="*/ 7 w 115"/>
                <a:gd name="T7" fmla="*/ 19 h 106"/>
                <a:gd name="T8" fmla="*/ 14 w 115"/>
                <a:gd name="T9" fmla="*/ 13 h 106"/>
                <a:gd name="T10" fmla="*/ 21 w 115"/>
                <a:gd name="T11" fmla="*/ 13 h 106"/>
                <a:gd name="T12" fmla="*/ 28 w 115"/>
                <a:gd name="T13" fmla="*/ 13 h 106"/>
                <a:gd name="T14" fmla="*/ 36 w 115"/>
                <a:gd name="T15" fmla="*/ 13 h 106"/>
                <a:gd name="T16" fmla="*/ 43 w 115"/>
                <a:gd name="T17" fmla="*/ 7 h 106"/>
                <a:gd name="T18" fmla="*/ 50 w 115"/>
                <a:gd name="T19" fmla="*/ 0 h 106"/>
                <a:gd name="T20" fmla="*/ 65 w 115"/>
                <a:gd name="T21" fmla="*/ 0 h 106"/>
                <a:gd name="T22" fmla="*/ 72 w 115"/>
                <a:gd name="T23" fmla="*/ 0 h 106"/>
                <a:gd name="T24" fmla="*/ 79 w 115"/>
                <a:gd name="T25" fmla="*/ 0 h 106"/>
                <a:gd name="T26" fmla="*/ 86 w 115"/>
                <a:gd name="T27" fmla="*/ 0 h 106"/>
                <a:gd name="T28" fmla="*/ 86 w 115"/>
                <a:gd name="T29" fmla="*/ 7 h 106"/>
                <a:gd name="T30" fmla="*/ 86 w 115"/>
                <a:gd name="T31" fmla="*/ 13 h 106"/>
                <a:gd name="T32" fmla="*/ 108 w 115"/>
                <a:gd name="T33" fmla="*/ 19 h 106"/>
                <a:gd name="T34" fmla="*/ 115 w 115"/>
                <a:gd name="T35" fmla="*/ 25 h 106"/>
                <a:gd name="T36" fmla="*/ 115 w 115"/>
                <a:gd name="T37" fmla="*/ 31 h 106"/>
                <a:gd name="T38" fmla="*/ 115 w 115"/>
                <a:gd name="T39" fmla="*/ 38 h 106"/>
                <a:gd name="T40" fmla="*/ 115 w 115"/>
                <a:gd name="T41" fmla="*/ 44 h 106"/>
                <a:gd name="T42" fmla="*/ 115 w 115"/>
                <a:gd name="T43" fmla="*/ 56 h 106"/>
                <a:gd name="T44" fmla="*/ 115 w 115"/>
                <a:gd name="T45" fmla="*/ 63 h 106"/>
                <a:gd name="T46" fmla="*/ 115 w 115"/>
                <a:gd name="T47" fmla="*/ 75 h 106"/>
                <a:gd name="T48" fmla="*/ 108 w 115"/>
                <a:gd name="T49" fmla="*/ 81 h 106"/>
                <a:gd name="T50" fmla="*/ 101 w 115"/>
                <a:gd name="T51" fmla="*/ 87 h 106"/>
                <a:gd name="T52" fmla="*/ 94 w 115"/>
                <a:gd name="T53" fmla="*/ 87 h 106"/>
                <a:gd name="T54" fmla="*/ 86 w 115"/>
                <a:gd name="T55" fmla="*/ 94 h 106"/>
                <a:gd name="T56" fmla="*/ 79 w 115"/>
                <a:gd name="T57" fmla="*/ 100 h 106"/>
                <a:gd name="T58" fmla="*/ 72 w 115"/>
                <a:gd name="T59" fmla="*/ 106 h 106"/>
                <a:gd name="T60" fmla="*/ 65 w 115"/>
                <a:gd name="T61" fmla="*/ 106 h 106"/>
                <a:gd name="T62" fmla="*/ 57 w 115"/>
                <a:gd name="T63" fmla="*/ 106 h 106"/>
                <a:gd name="T64" fmla="*/ 50 w 115"/>
                <a:gd name="T65" fmla="*/ 100 h 106"/>
                <a:gd name="T66" fmla="*/ 50 w 115"/>
                <a:gd name="T67" fmla="*/ 94 h 106"/>
                <a:gd name="T68" fmla="*/ 50 w 115"/>
                <a:gd name="T69" fmla="*/ 87 h 106"/>
                <a:gd name="T70" fmla="*/ 36 w 115"/>
                <a:gd name="T71" fmla="*/ 94 h 106"/>
                <a:gd name="T72" fmla="*/ 28 w 115"/>
                <a:gd name="T73" fmla="*/ 94 h 106"/>
                <a:gd name="T74" fmla="*/ 21 w 115"/>
                <a:gd name="T75" fmla="*/ 94 h 106"/>
                <a:gd name="T76" fmla="*/ 21 w 115"/>
                <a:gd name="T77" fmla="*/ 87 h 106"/>
                <a:gd name="T78" fmla="*/ 14 w 115"/>
                <a:gd name="T79" fmla="*/ 81 h 106"/>
                <a:gd name="T80" fmla="*/ 14 w 115"/>
                <a:gd name="T81" fmla="*/ 75 h 106"/>
                <a:gd name="T82" fmla="*/ 21 w 115"/>
                <a:gd name="T83" fmla="*/ 69 h 106"/>
                <a:gd name="T84" fmla="*/ 14 w 115"/>
                <a:gd name="T85" fmla="*/ 75 h 106"/>
                <a:gd name="T86" fmla="*/ 7 w 115"/>
                <a:gd name="T87" fmla="*/ 75 h 106"/>
                <a:gd name="T88" fmla="*/ 0 w 115"/>
                <a:gd name="T89" fmla="*/ 69 h 106"/>
                <a:gd name="T90" fmla="*/ 0 w 115"/>
                <a:gd name="T91" fmla="*/ 69 h 106"/>
                <a:gd name="T92" fmla="*/ 0 w 115"/>
                <a:gd name="T93" fmla="*/ 63 h 106"/>
                <a:gd name="T94" fmla="*/ 0 w 115"/>
                <a:gd name="T95" fmla="*/ 56 h 106"/>
                <a:gd name="T96" fmla="*/ 0 w 115"/>
                <a:gd name="T97" fmla="*/ 50 h 106"/>
                <a:gd name="T98" fmla="*/ 7 w 115"/>
                <a:gd name="T99" fmla="*/ 44 h 106"/>
                <a:gd name="T100" fmla="*/ 7 w 115"/>
                <a:gd name="T101" fmla="*/ 44 h 1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5" h="106">
                  <a:moveTo>
                    <a:pt x="7" y="44"/>
                  </a:moveTo>
                  <a:lnTo>
                    <a:pt x="0" y="38"/>
                  </a:lnTo>
                  <a:lnTo>
                    <a:pt x="0" y="31"/>
                  </a:lnTo>
                  <a:lnTo>
                    <a:pt x="7" y="19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28" y="13"/>
                  </a:lnTo>
                  <a:lnTo>
                    <a:pt x="36" y="13"/>
                  </a:lnTo>
                  <a:lnTo>
                    <a:pt x="43" y="7"/>
                  </a:lnTo>
                  <a:lnTo>
                    <a:pt x="50" y="0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86" y="7"/>
                  </a:lnTo>
                  <a:lnTo>
                    <a:pt x="86" y="13"/>
                  </a:lnTo>
                  <a:lnTo>
                    <a:pt x="108" y="19"/>
                  </a:lnTo>
                  <a:lnTo>
                    <a:pt x="115" y="25"/>
                  </a:lnTo>
                  <a:lnTo>
                    <a:pt x="115" y="31"/>
                  </a:lnTo>
                  <a:lnTo>
                    <a:pt x="115" y="38"/>
                  </a:lnTo>
                  <a:lnTo>
                    <a:pt x="115" y="44"/>
                  </a:lnTo>
                  <a:lnTo>
                    <a:pt x="115" y="56"/>
                  </a:lnTo>
                  <a:lnTo>
                    <a:pt x="115" y="63"/>
                  </a:lnTo>
                  <a:lnTo>
                    <a:pt x="115" y="75"/>
                  </a:lnTo>
                  <a:lnTo>
                    <a:pt x="108" y="81"/>
                  </a:lnTo>
                  <a:lnTo>
                    <a:pt x="101" y="87"/>
                  </a:lnTo>
                  <a:lnTo>
                    <a:pt x="94" y="87"/>
                  </a:lnTo>
                  <a:lnTo>
                    <a:pt x="86" y="94"/>
                  </a:lnTo>
                  <a:lnTo>
                    <a:pt x="79" y="100"/>
                  </a:lnTo>
                  <a:lnTo>
                    <a:pt x="72" y="106"/>
                  </a:lnTo>
                  <a:lnTo>
                    <a:pt x="65" y="106"/>
                  </a:lnTo>
                  <a:lnTo>
                    <a:pt x="57" y="106"/>
                  </a:lnTo>
                  <a:lnTo>
                    <a:pt x="50" y="100"/>
                  </a:lnTo>
                  <a:lnTo>
                    <a:pt x="50" y="94"/>
                  </a:lnTo>
                  <a:lnTo>
                    <a:pt x="50" y="87"/>
                  </a:lnTo>
                  <a:lnTo>
                    <a:pt x="36" y="94"/>
                  </a:lnTo>
                  <a:lnTo>
                    <a:pt x="28" y="94"/>
                  </a:lnTo>
                  <a:lnTo>
                    <a:pt x="21" y="94"/>
                  </a:lnTo>
                  <a:lnTo>
                    <a:pt x="21" y="87"/>
                  </a:lnTo>
                  <a:lnTo>
                    <a:pt x="14" y="81"/>
                  </a:lnTo>
                  <a:lnTo>
                    <a:pt x="14" y="75"/>
                  </a:lnTo>
                  <a:lnTo>
                    <a:pt x="21" y="69"/>
                  </a:lnTo>
                  <a:lnTo>
                    <a:pt x="14" y="75"/>
                  </a:lnTo>
                  <a:lnTo>
                    <a:pt x="7" y="75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7" y="44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4" name="Freeform 77"/>
            <p:cNvSpPr>
              <a:spLocks/>
            </p:cNvSpPr>
            <p:nvPr/>
          </p:nvSpPr>
          <p:spPr bwMode="auto">
            <a:xfrm>
              <a:off x="3123" y="2670"/>
              <a:ext cx="115" cy="106"/>
            </a:xfrm>
            <a:custGeom>
              <a:avLst/>
              <a:gdLst>
                <a:gd name="T0" fmla="*/ 7 w 115"/>
                <a:gd name="T1" fmla="*/ 44 h 106"/>
                <a:gd name="T2" fmla="*/ 0 w 115"/>
                <a:gd name="T3" fmla="*/ 38 h 106"/>
                <a:gd name="T4" fmla="*/ 0 w 115"/>
                <a:gd name="T5" fmla="*/ 31 h 106"/>
                <a:gd name="T6" fmla="*/ 7 w 115"/>
                <a:gd name="T7" fmla="*/ 19 h 106"/>
                <a:gd name="T8" fmla="*/ 14 w 115"/>
                <a:gd name="T9" fmla="*/ 13 h 106"/>
                <a:gd name="T10" fmla="*/ 21 w 115"/>
                <a:gd name="T11" fmla="*/ 13 h 106"/>
                <a:gd name="T12" fmla="*/ 28 w 115"/>
                <a:gd name="T13" fmla="*/ 13 h 106"/>
                <a:gd name="T14" fmla="*/ 36 w 115"/>
                <a:gd name="T15" fmla="*/ 13 h 106"/>
                <a:gd name="T16" fmla="*/ 43 w 115"/>
                <a:gd name="T17" fmla="*/ 7 h 106"/>
                <a:gd name="T18" fmla="*/ 50 w 115"/>
                <a:gd name="T19" fmla="*/ 0 h 106"/>
                <a:gd name="T20" fmla="*/ 65 w 115"/>
                <a:gd name="T21" fmla="*/ 0 h 106"/>
                <a:gd name="T22" fmla="*/ 72 w 115"/>
                <a:gd name="T23" fmla="*/ 0 h 106"/>
                <a:gd name="T24" fmla="*/ 79 w 115"/>
                <a:gd name="T25" fmla="*/ 0 h 106"/>
                <a:gd name="T26" fmla="*/ 86 w 115"/>
                <a:gd name="T27" fmla="*/ 0 h 106"/>
                <a:gd name="T28" fmla="*/ 86 w 115"/>
                <a:gd name="T29" fmla="*/ 7 h 106"/>
                <a:gd name="T30" fmla="*/ 86 w 115"/>
                <a:gd name="T31" fmla="*/ 13 h 106"/>
                <a:gd name="T32" fmla="*/ 108 w 115"/>
                <a:gd name="T33" fmla="*/ 19 h 106"/>
                <a:gd name="T34" fmla="*/ 115 w 115"/>
                <a:gd name="T35" fmla="*/ 25 h 106"/>
                <a:gd name="T36" fmla="*/ 115 w 115"/>
                <a:gd name="T37" fmla="*/ 31 h 106"/>
                <a:gd name="T38" fmla="*/ 115 w 115"/>
                <a:gd name="T39" fmla="*/ 38 h 106"/>
                <a:gd name="T40" fmla="*/ 115 w 115"/>
                <a:gd name="T41" fmla="*/ 44 h 106"/>
                <a:gd name="T42" fmla="*/ 115 w 115"/>
                <a:gd name="T43" fmla="*/ 56 h 106"/>
                <a:gd name="T44" fmla="*/ 115 w 115"/>
                <a:gd name="T45" fmla="*/ 63 h 106"/>
                <a:gd name="T46" fmla="*/ 115 w 115"/>
                <a:gd name="T47" fmla="*/ 75 h 106"/>
                <a:gd name="T48" fmla="*/ 108 w 115"/>
                <a:gd name="T49" fmla="*/ 81 h 106"/>
                <a:gd name="T50" fmla="*/ 101 w 115"/>
                <a:gd name="T51" fmla="*/ 87 h 106"/>
                <a:gd name="T52" fmla="*/ 94 w 115"/>
                <a:gd name="T53" fmla="*/ 87 h 106"/>
                <a:gd name="T54" fmla="*/ 86 w 115"/>
                <a:gd name="T55" fmla="*/ 94 h 106"/>
                <a:gd name="T56" fmla="*/ 79 w 115"/>
                <a:gd name="T57" fmla="*/ 100 h 106"/>
                <a:gd name="T58" fmla="*/ 72 w 115"/>
                <a:gd name="T59" fmla="*/ 106 h 106"/>
                <a:gd name="T60" fmla="*/ 65 w 115"/>
                <a:gd name="T61" fmla="*/ 106 h 106"/>
                <a:gd name="T62" fmla="*/ 57 w 115"/>
                <a:gd name="T63" fmla="*/ 106 h 106"/>
                <a:gd name="T64" fmla="*/ 50 w 115"/>
                <a:gd name="T65" fmla="*/ 100 h 106"/>
                <a:gd name="T66" fmla="*/ 50 w 115"/>
                <a:gd name="T67" fmla="*/ 94 h 106"/>
                <a:gd name="T68" fmla="*/ 50 w 115"/>
                <a:gd name="T69" fmla="*/ 87 h 106"/>
                <a:gd name="T70" fmla="*/ 36 w 115"/>
                <a:gd name="T71" fmla="*/ 94 h 106"/>
                <a:gd name="T72" fmla="*/ 28 w 115"/>
                <a:gd name="T73" fmla="*/ 94 h 106"/>
                <a:gd name="T74" fmla="*/ 21 w 115"/>
                <a:gd name="T75" fmla="*/ 94 h 106"/>
                <a:gd name="T76" fmla="*/ 21 w 115"/>
                <a:gd name="T77" fmla="*/ 87 h 106"/>
                <a:gd name="T78" fmla="*/ 14 w 115"/>
                <a:gd name="T79" fmla="*/ 81 h 106"/>
                <a:gd name="T80" fmla="*/ 14 w 115"/>
                <a:gd name="T81" fmla="*/ 75 h 106"/>
                <a:gd name="T82" fmla="*/ 21 w 115"/>
                <a:gd name="T83" fmla="*/ 69 h 106"/>
                <a:gd name="T84" fmla="*/ 14 w 115"/>
                <a:gd name="T85" fmla="*/ 75 h 106"/>
                <a:gd name="T86" fmla="*/ 7 w 115"/>
                <a:gd name="T87" fmla="*/ 75 h 106"/>
                <a:gd name="T88" fmla="*/ 0 w 115"/>
                <a:gd name="T89" fmla="*/ 69 h 106"/>
                <a:gd name="T90" fmla="*/ 0 w 115"/>
                <a:gd name="T91" fmla="*/ 69 h 106"/>
                <a:gd name="T92" fmla="*/ 0 w 115"/>
                <a:gd name="T93" fmla="*/ 63 h 106"/>
                <a:gd name="T94" fmla="*/ 0 w 115"/>
                <a:gd name="T95" fmla="*/ 56 h 106"/>
                <a:gd name="T96" fmla="*/ 0 w 115"/>
                <a:gd name="T97" fmla="*/ 50 h 106"/>
                <a:gd name="T98" fmla="*/ 7 w 115"/>
                <a:gd name="T99" fmla="*/ 44 h 10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5" h="106">
                  <a:moveTo>
                    <a:pt x="7" y="44"/>
                  </a:moveTo>
                  <a:lnTo>
                    <a:pt x="0" y="38"/>
                  </a:lnTo>
                  <a:lnTo>
                    <a:pt x="0" y="31"/>
                  </a:lnTo>
                  <a:lnTo>
                    <a:pt x="7" y="19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28" y="13"/>
                  </a:lnTo>
                  <a:lnTo>
                    <a:pt x="36" y="13"/>
                  </a:lnTo>
                  <a:lnTo>
                    <a:pt x="43" y="7"/>
                  </a:lnTo>
                  <a:lnTo>
                    <a:pt x="50" y="0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86" y="7"/>
                  </a:lnTo>
                  <a:lnTo>
                    <a:pt x="86" y="13"/>
                  </a:lnTo>
                  <a:lnTo>
                    <a:pt x="108" y="19"/>
                  </a:lnTo>
                  <a:lnTo>
                    <a:pt x="115" y="25"/>
                  </a:lnTo>
                  <a:lnTo>
                    <a:pt x="115" y="31"/>
                  </a:lnTo>
                  <a:lnTo>
                    <a:pt x="115" y="38"/>
                  </a:lnTo>
                  <a:lnTo>
                    <a:pt x="115" y="44"/>
                  </a:lnTo>
                  <a:lnTo>
                    <a:pt x="115" y="56"/>
                  </a:lnTo>
                  <a:lnTo>
                    <a:pt x="115" y="63"/>
                  </a:lnTo>
                  <a:lnTo>
                    <a:pt x="115" y="75"/>
                  </a:lnTo>
                  <a:lnTo>
                    <a:pt x="108" y="81"/>
                  </a:lnTo>
                  <a:lnTo>
                    <a:pt x="101" y="87"/>
                  </a:lnTo>
                  <a:lnTo>
                    <a:pt x="94" y="87"/>
                  </a:lnTo>
                  <a:lnTo>
                    <a:pt x="86" y="94"/>
                  </a:lnTo>
                  <a:lnTo>
                    <a:pt x="79" y="100"/>
                  </a:lnTo>
                  <a:lnTo>
                    <a:pt x="72" y="106"/>
                  </a:lnTo>
                  <a:lnTo>
                    <a:pt x="65" y="106"/>
                  </a:lnTo>
                  <a:lnTo>
                    <a:pt x="57" y="106"/>
                  </a:lnTo>
                  <a:lnTo>
                    <a:pt x="50" y="100"/>
                  </a:lnTo>
                  <a:lnTo>
                    <a:pt x="50" y="94"/>
                  </a:lnTo>
                  <a:lnTo>
                    <a:pt x="50" y="87"/>
                  </a:lnTo>
                  <a:lnTo>
                    <a:pt x="36" y="94"/>
                  </a:lnTo>
                  <a:lnTo>
                    <a:pt x="28" y="94"/>
                  </a:lnTo>
                  <a:lnTo>
                    <a:pt x="21" y="94"/>
                  </a:lnTo>
                  <a:lnTo>
                    <a:pt x="21" y="87"/>
                  </a:lnTo>
                  <a:lnTo>
                    <a:pt x="14" y="81"/>
                  </a:lnTo>
                  <a:lnTo>
                    <a:pt x="14" y="75"/>
                  </a:lnTo>
                  <a:lnTo>
                    <a:pt x="21" y="69"/>
                  </a:lnTo>
                  <a:lnTo>
                    <a:pt x="14" y="75"/>
                  </a:lnTo>
                  <a:lnTo>
                    <a:pt x="7" y="75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7" y="44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5" name="Freeform 78"/>
            <p:cNvSpPr>
              <a:spLocks/>
            </p:cNvSpPr>
            <p:nvPr/>
          </p:nvSpPr>
          <p:spPr bwMode="auto">
            <a:xfrm>
              <a:off x="2964" y="2303"/>
              <a:ext cx="115" cy="106"/>
            </a:xfrm>
            <a:custGeom>
              <a:avLst/>
              <a:gdLst>
                <a:gd name="T0" fmla="*/ 0 w 115"/>
                <a:gd name="T1" fmla="*/ 44 h 106"/>
                <a:gd name="T2" fmla="*/ 0 w 115"/>
                <a:gd name="T3" fmla="*/ 38 h 106"/>
                <a:gd name="T4" fmla="*/ 0 w 115"/>
                <a:gd name="T5" fmla="*/ 31 h 106"/>
                <a:gd name="T6" fmla="*/ 7 w 115"/>
                <a:gd name="T7" fmla="*/ 19 h 106"/>
                <a:gd name="T8" fmla="*/ 14 w 115"/>
                <a:gd name="T9" fmla="*/ 13 h 106"/>
                <a:gd name="T10" fmla="*/ 21 w 115"/>
                <a:gd name="T11" fmla="*/ 13 h 106"/>
                <a:gd name="T12" fmla="*/ 28 w 115"/>
                <a:gd name="T13" fmla="*/ 13 h 106"/>
                <a:gd name="T14" fmla="*/ 28 w 115"/>
                <a:gd name="T15" fmla="*/ 13 h 106"/>
                <a:gd name="T16" fmla="*/ 43 w 115"/>
                <a:gd name="T17" fmla="*/ 6 h 106"/>
                <a:gd name="T18" fmla="*/ 50 w 115"/>
                <a:gd name="T19" fmla="*/ 0 h 106"/>
                <a:gd name="T20" fmla="*/ 57 w 115"/>
                <a:gd name="T21" fmla="*/ 0 h 106"/>
                <a:gd name="T22" fmla="*/ 72 w 115"/>
                <a:gd name="T23" fmla="*/ 0 h 106"/>
                <a:gd name="T24" fmla="*/ 79 w 115"/>
                <a:gd name="T25" fmla="*/ 0 h 106"/>
                <a:gd name="T26" fmla="*/ 86 w 115"/>
                <a:gd name="T27" fmla="*/ 0 h 106"/>
                <a:gd name="T28" fmla="*/ 86 w 115"/>
                <a:gd name="T29" fmla="*/ 6 h 106"/>
                <a:gd name="T30" fmla="*/ 86 w 115"/>
                <a:gd name="T31" fmla="*/ 13 h 106"/>
                <a:gd name="T32" fmla="*/ 101 w 115"/>
                <a:gd name="T33" fmla="*/ 13 h 106"/>
                <a:gd name="T34" fmla="*/ 115 w 115"/>
                <a:gd name="T35" fmla="*/ 19 h 106"/>
                <a:gd name="T36" fmla="*/ 115 w 115"/>
                <a:gd name="T37" fmla="*/ 31 h 106"/>
                <a:gd name="T38" fmla="*/ 115 w 115"/>
                <a:gd name="T39" fmla="*/ 38 h 106"/>
                <a:gd name="T40" fmla="*/ 108 w 115"/>
                <a:gd name="T41" fmla="*/ 44 h 106"/>
                <a:gd name="T42" fmla="*/ 115 w 115"/>
                <a:gd name="T43" fmla="*/ 50 h 106"/>
                <a:gd name="T44" fmla="*/ 115 w 115"/>
                <a:gd name="T45" fmla="*/ 56 h 106"/>
                <a:gd name="T46" fmla="*/ 115 w 115"/>
                <a:gd name="T47" fmla="*/ 75 h 106"/>
                <a:gd name="T48" fmla="*/ 108 w 115"/>
                <a:gd name="T49" fmla="*/ 81 h 106"/>
                <a:gd name="T50" fmla="*/ 101 w 115"/>
                <a:gd name="T51" fmla="*/ 87 h 106"/>
                <a:gd name="T52" fmla="*/ 93 w 115"/>
                <a:gd name="T53" fmla="*/ 87 h 106"/>
                <a:gd name="T54" fmla="*/ 86 w 115"/>
                <a:gd name="T55" fmla="*/ 94 h 106"/>
                <a:gd name="T56" fmla="*/ 79 w 115"/>
                <a:gd name="T57" fmla="*/ 100 h 106"/>
                <a:gd name="T58" fmla="*/ 72 w 115"/>
                <a:gd name="T59" fmla="*/ 100 h 106"/>
                <a:gd name="T60" fmla="*/ 65 w 115"/>
                <a:gd name="T61" fmla="*/ 106 h 106"/>
                <a:gd name="T62" fmla="*/ 57 w 115"/>
                <a:gd name="T63" fmla="*/ 100 h 106"/>
                <a:gd name="T64" fmla="*/ 50 w 115"/>
                <a:gd name="T65" fmla="*/ 100 h 106"/>
                <a:gd name="T66" fmla="*/ 43 w 115"/>
                <a:gd name="T67" fmla="*/ 94 h 106"/>
                <a:gd name="T68" fmla="*/ 43 w 115"/>
                <a:gd name="T69" fmla="*/ 87 h 106"/>
                <a:gd name="T70" fmla="*/ 36 w 115"/>
                <a:gd name="T71" fmla="*/ 87 h 106"/>
                <a:gd name="T72" fmla="*/ 28 w 115"/>
                <a:gd name="T73" fmla="*/ 94 h 106"/>
                <a:gd name="T74" fmla="*/ 21 w 115"/>
                <a:gd name="T75" fmla="*/ 94 h 106"/>
                <a:gd name="T76" fmla="*/ 21 w 115"/>
                <a:gd name="T77" fmla="*/ 87 h 106"/>
                <a:gd name="T78" fmla="*/ 14 w 115"/>
                <a:gd name="T79" fmla="*/ 81 h 106"/>
                <a:gd name="T80" fmla="*/ 14 w 115"/>
                <a:gd name="T81" fmla="*/ 69 h 106"/>
                <a:gd name="T82" fmla="*/ 7 w 115"/>
                <a:gd name="T83" fmla="*/ 75 h 106"/>
                <a:gd name="T84" fmla="*/ 7 w 115"/>
                <a:gd name="T85" fmla="*/ 75 h 106"/>
                <a:gd name="T86" fmla="*/ 0 w 115"/>
                <a:gd name="T87" fmla="*/ 69 h 106"/>
                <a:gd name="T88" fmla="*/ 0 w 115"/>
                <a:gd name="T89" fmla="*/ 62 h 106"/>
                <a:gd name="T90" fmla="*/ 0 w 115"/>
                <a:gd name="T91" fmla="*/ 56 h 106"/>
                <a:gd name="T92" fmla="*/ 0 w 115"/>
                <a:gd name="T93" fmla="*/ 50 h 106"/>
                <a:gd name="T94" fmla="*/ 7 w 115"/>
                <a:gd name="T95" fmla="*/ 38 h 106"/>
                <a:gd name="T96" fmla="*/ 0 w 115"/>
                <a:gd name="T97" fmla="*/ 44 h 1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5" h="106">
                  <a:moveTo>
                    <a:pt x="0" y="44"/>
                  </a:moveTo>
                  <a:lnTo>
                    <a:pt x="0" y="38"/>
                  </a:lnTo>
                  <a:lnTo>
                    <a:pt x="0" y="31"/>
                  </a:lnTo>
                  <a:lnTo>
                    <a:pt x="7" y="19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28" y="13"/>
                  </a:lnTo>
                  <a:lnTo>
                    <a:pt x="43" y="6"/>
                  </a:lnTo>
                  <a:lnTo>
                    <a:pt x="50" y="0"/>
                  </a:lnTo>
                  <a:lnTo>
                    <a:pt x="57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86" y="6"/>
                  </a:lnTo>
                  <a:lnTo>
                    <a:pt x="86" y="13"/>
                  </a:lnTo>
                  <a:lnTo>
                    <a:pt x="101" y="13"/>
                  </a:lnTo>
                  <a:lnTo>
                    <a:pt x="115" y="19"/>
                  </a:lnTo>
                  <a:lnTo>
                    <a:pt x="115" y="31"/>
                  </a:lnTo>
                  <a:lnTo>
                    <a:pt x="115" y="38"/>
                  </a:lnTo>
                  <a:lnTo>
                    <a:pt x="108" y="44"/>
                  </a:lnTo>
                  <a:lnTo>
                    <a:pt x="115" y="50"/>
                  </a:lnTo>
                  <a:lnTo>
                    <a:pt x="115" y="56"/>
                  </a:lnTo>
                  <a:lnTo>
                    <a:pt x="115" y="75"/>
                  </a:lnTo>
                  <a:lnTo>
                    <a:pt x="108" y="81"/>
                  </a:lnTo>
                  <a:lnTo>
                    <a:pt x="101" y="87"/>
                  </a:lnTo>
                  <a:lnTo>
                    <a:pt x="93" y="87"/>
                  </a:lnTo>
                  <a:lnTo>
                    <a:pt x="86" y="94"/>
                  </a:lnTo>
                  <a:lnTo>
                    <a:pt x="79" y="100"/>
                  </a:lnTo>
                  <a:lnTo>
                    <a:pt x="72" y="100"/>
                  </a:lnTo>
                  <a:lnTo>
                    <a:pt x="65" y="106"/>
                  </a:lnTo>
                  <a:lnTo>
                    <a:pt x="57" y="100"/>
                  </a:lnTo>
                  <a:lnTo>
                    <a:pt x="50" y="100"/>
                  </a:lnTo>
                  <a:lnTo>
                    <a:pt x="43" y="94"/>
                  </a:lnTo>
                  <a:lnTo>
                    <a:pt x="43" y="87"/>
                  </a:lnTo>
                  <a:lnTo>
                    <a:pt x="36" y="87"/>
                  </a:lnTo>
                  <a:lnTo>
                    <a:pt x="28" y="94"/>
                  </a:lnTo>
                  <a:lnTo>
                    <a:pt x="21" y="94"/>
                  </a:lnTo>
                  <a:lnTo>
                    <a:pt x="21" y="87"/>
                  </a:lnTo>
                  <a:lnTo>
                    <a:pt x="14" y="81"/>
                  </a:lnTo>
                  <a:lnTo>
                    <a:pt x="14" y="69"/>
                  </a:lnTo>
                  <a:lnTo>
                    <a:pt x="7" y="75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7" y="3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6" name="Freeform 79"/>
            <p:cNvSpPr>
              <a:spLocks/>
            </p:cNvSpPr>
            <p:nvPr/>
          </p:nvSpPr>
          <p:spPr bwMode="auto">
            <a:xfrm>
              <a:off x="2964" y="2303"/>
              <a:ext cx="115" cy="106"/>
            </a:xfrm>
            <a:custGeom>
              <a:avLst/>
              <a:gdLst>
                <a:gd name="T0" fmla="*/ 0 w 115"/>
                <a:gd name="T1" fmla="*/ 44 h 106"/>
                <a:gd name="T2" fmla="*/ 0 w 115"/>
                <a:gd name="T3" fmla="*/ 38 h 106"/>
                <a:gd name="T4" fmla="*/ 0 w 115"/>
                <a:gd name="T5" fmla="*/ 31 h 106"/>
                <a:gd name="T6" fmla="*/ 7 w 115"/>
                <a:gd name="T7" fmla="*/ 19 h 106"/>
                <a:gd name="T8" fmla="*/ 14 w 115"/>
                <a:gd name="T9" fmla="*/ 13 h 106"/>
                <a:gd name="T10" fmla="*/ 21 w 115"/>
                <a:gd name="T11" fmla="*/ 13 h 106"/>
                <a:gd name="T12" fmla="*/ 28 w 115"/>
                <a:gd name="T13" fmla="*/ 13 h 106"/>
                <a:gd name="T14" fmla="*/ 28 w 115"/>
                <a:gd name="T15" fmla="*/ 13 h 106"/>
                <a:gd name="T16" fmla="*/ 43 w 115"/>
                <a:gd name="T17" fmla="*/ 6 h 106"/>
                <a:gd name="T18" fmla="*/ 50 w 115"/>
                <a:gd name="T19" fmla="*/ 0 h 106"/>
                <a:gd name="T20" fmla="*/ 57 w 115"/>
                <a:gd name="T21" fmla="*/ 0 h 106"/>
                <a:gd name="T22" fmla="*/ 72 w 115"/>
                <a:gd name="T23" fmla="*/ 0 h 106"/>
                <a:gd name="T24" fmla="*/ 79 w 115"/>
                <a:gd name="T25" fmla="*/ 0 h 106"/>
                <a:gd name="T26" fmla="*/ 86 w 115"/>
                <a:gd name="T27" fmla="*/ 0 h 106"/>
                <a:gd name="T28" fmla="*/ 86 w 115"/>
                <a:gd name="T29" fmla="*/ 6 h 106"/>
                <a:gd name="T30" fmla="*/ 86 w 115"/>
                <a:gd name="T31" fmla="*/ 13 h 106"/>
                <a:gd name="T32" fmla="*/ 101 w 115"/>
                <a:gd name="T33" fmla="*/ 13 h 106"/>
                <a:gd name="T34" fmla="*/ 115 w 115"/>
                <a:gd name="T35" fmla="*/ 19 h 106"/>
                <a:gd name="T36" fmla="*/ 115 w 115"/>
                <a:gd name="T37" fmla="*/ 31 h 106"/>
                <a:gd name="T38" fmla="*/ 115 w 115"/>
                <a:gd name="T39" fmla="*/ 38 h 106"/>
                <a:gd name="T40" fmla="*/ 108 w 115"/>
                <a:gd name="T41" fmla="*/ 44 h 106"/>
                <a:gd name="T42" fmla="*/ 115 w 115"/>
                <a:gd name="T43" fmla="*/ 50 h 106"/>
                <a:gd name="T44" fmla="*/ 115 w 115"/>
                <a:gd name="T45" fmla="*/ 56 h 106"/>
                <a:gd name="T46" fmla="*/ 115 w 115"/>
                <a:gd name="T47" fmla="*/ 75 h 106"/>
                <a:gd name="T48" fmla="*/ 108 w 115"/>
                <a:gd name="T49" fmla="*/ 81 h 106"/>
                <a:gd name="T50" fmla="*/ 101 w 115"/>
                <a:gd name="T51" fmla="*/ 87 h 106"/>
                <a:gd name="T52" fmla="*/ 93 w 115"/>
                <a:gd name="T53" fmla="*/ 87 h 106"/>
                <a:gd name="T54" fmla="*/ 86 w 115"/>
                <a:gd name="T55" fmla="*/ 94 h 106"/>
                <a:gd name="T56" fmla="*/ 79 w 115"/>
                <a:gd name="T57" fmla="*/ 100 h 106"/>
                <a:gd name="T58" fmla="*/ 72 w 115"/>
                <a:gd name="T59" fmla="*/ 100 h 106"/>
                <a:gd name="T60" fmla="*/ 65 w 115"/>
                <a:gd name="T61" fmla="*/ 106 h 106"/>
                <a:gd name="T62" fmla="*/ 57 w 115"/>
                <a:gd name="T63" fmla="*/ 100 h 106"/>
                <a:gd name="T64" fmla="*/ 50 w 115"/>
                <a:gd name="T65" fmla="*/ 100 h 106"/>
                <a:gd name="T66" fmla="*/ 43 w 115"/>
                <a:gd name="T67" fmla="*/ 94 h 106"/>
                <a:gd name="T68" fmla="*/ 43 w 115"/>
                <a:gd name="T69" fmla="*/ 87 h 106"/>
                <a:gd name="T70" fmla="*/ 36 w 115"/>
                <a:gd name="T71" fmla="*/ 87 h 106"/>
                <a:gd name="T72" fmla="*/ 28 w 115"/>
                <a:gd name="T73" fmla="*/ 94 h 106"/>
                <a:gd name="T74" fmla="*/ 21 w 115"/>
                <a:gd name="T75" fmla="*/ 94 h 106"/>
                <a:gd name="T76" fmla="*/ 21 w 115"/>
                <a:gd name="T77" fmla="*/ 87 h 106"/>
                <a:gd name="T78" fmla="*/ 14 w 115"/>
                <a:gd name="T79" fmla="*/ 81 h 106"/>
                <a:gd name="T80" fmla="*/ 14 w 115"/>
                <a:gd name="T81" fmla="*/ 69 h 106"/>
                <a:gd name="T82" fmla="*/ 7 w 115"/>
                <a:gd name="T83" fmla="*/ 75 h 106"/>
                <a:gd name="T84" fmla="*/ 7 w 115"/>
                <a:gd name="T85" fmla="*/ 75 h 106"/>
                <a:gd name="T86" fmla="*/ 0 w 115"/>
                <a:gd name="T87" fmla="*/ 69 h 106"/>
                <a:gd name="T88" fmla="*/ 0 w 115"/>
                <a:gd name="T89" fmla="*/ 62 h 106"/>
                <a:gd name="T90" fmla="*/ 0 w 115"/>
                <a:gd name="T91" fmla="*/ 56 h 106"/>
                <a:gd name="T92" fmla="*/ 0 w 115"/>
                <a:gd name="T93" fmla="*/ 50 h 106"/>
                <a:gd name="T94" fmla="*/ 7 w 115"/>
                <a:gd name="T95" fmla="*/ 38 h 10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15" h="106">
                  <a:moveTo>
                    <a:pt x="0" y="44"/>
                  </a:moveTo>
                  <a:lnTo>
                    <a:pt x="0" y="38"/>
                  </a:lnTo>
                  <a:lnTo>
                    <a:pt x="0" y="31"/>
                  </a:lnTo>
                  <a:lnTo>
                    <a:pt x="7" y="19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28" y="13"/>
                  </a:lnTo>
                  <a:lnTo>
                    <a:pt x="43" y="6"/>
                  </a:lnTo>
                  <a:lnTo>
                    <a:pt x="50" y="0"/>
                  </a:lnTo>
                  <a:lnTo>
                    <a:pt x="57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6" y="0"/>
                  </a:lnTo>
                  <a:lnTo>
                    <a:pt x="86" y="6"/>
                  </a:lnTo>
                  <a:lnTo>
                    <a:pt x="86" y="13"/>
                  </a:lnTo>
                  <a:lnTo>
                    <a:pt x="101" y="13"/>
                  </a:lnTo>
                  <a:lnTo>
                    <a:pt x="115" y="19"/>
                  </a:lnTo>
                  <a:lnTo>
                    <a:pt x="115" y="31"/>
                  </a:lnTo>
                  <a:lnTo>
                    <a:pt x="115" y="38"/>
                  </a:lnTo>
                  <a:lnTo>
                    <a:pt x="108" y="44"/>
                  </a:lnTo>
                  <a:lnTo>
                    <a:pt x="115" y="50"/>
                  </a:lnTo>
                  <a:lnTo>
                    <a:pt x="115" y="56"/>
                  </a:lnTo>
                  <a:lnTo>
                    <a:pt x="115" y="75"/>
                  </a:lnTo>
                  <a:lnTo>
                    <a:pt x="108" y="81"/>
                  </a:lnTo>
                  <a:lnTo>
                    <a:pt x="101" y="87"/>
                  </a:lnTo>
                  <a:lnTo>
                    <a:pt x="93" y="87"/>
                  </a:lnTo>
                  <a:lnTo>
                    <a:pt x="86" y="94"/>
                  </a:lnTo>
                  <a:lnTo>
                    <a:pt x="79" y="100"/>
                  </a:lnTo>
                  <a:lnTo>
                    <a:pt x="72" y="100"/>
                  </a:lnTo>
                  <a:lnTo>
                    <a:pt x="65" y="106"/>
                  </a:lnTo>
                  <a:lnTo>
                    <a:pt x="57" y="100"/>
                  </a:lnTo>
                  <a:lnTo>
                    <a:pt x="50" y="100"/>
                  </a:lnTo>
                  <a:lnTo>
                    <a:pt x="43" y="94"/>
                  </a:lnTo>
                  <a:lnTo>
                    <a:pt x="43" y="87"/>
                  </a:lnTo>
                  <a:lnTo>
                    <a:pt x="36" y="87"/>
                  </a:lnTo>
                  <a:lnTo>
                    <a:pt x="28" y="94"/>
                  </a:lnTo>
                  <a:lnTo>
                    <a:pt x="21" y="94"/>
                  </a:lnTo>
                  <a:lnTo>
                    <a:pt x="21" y="87"/>
                  </a:lnTo>
                  <a:lnTo>
                    <a:pt x="14" y="81"/>
                  </a:lnTo>
                  <a:lnTo>
                    <a:pt x="14" y="69"/>
                  </a:lnTo>
                  <a:lnTo>
                    <a:pt x="7" y="75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7" y="38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7" name="Freeform 80"/>
            <p:cNvSpPr>
              <a:spLocks/>
            </p:cNvSpPr>
            <p:nvPr/>
          </p:nvSpPr>
          <p:spPr bwMode="auto">
            <a:xfrm>
              <a:off x="2891" y="2204"/>
              <a:ext cx="152" cy="130"/>
            </a:xfrm>
            <a:custGeom>
              <a:avLst/>
              <a:gdLst>
                <a:gd name="T0" fmla="*/ 7 w 152"/>
                <a:gd name="T1" fmla="*/ 49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5 w 152"/>
                <a:gd name="T9" fmla="*/ 25 h 130"/>
                <a:gd name="T10" fmla="*/ 22 w 152"/>
                <a:gd name="T11" fmla="*/ 18 h 130"/>
                <a:gd name="T12" fmla="*/ 29 w 152"/>
                <a:gd name="T13" fmla="*/ 12 h 130"/>
                <a:gd name="T14" fmla="*/ 36 w 152"/>
                <a:gd name="T15" fmla="*/ 12 h 130"/>
                <a:gd name="T16" fmla="*/ 44 w 152"/>
                <a:gd name="T17" fmla="*/ 18 h 130"/>
                <a:gd name="T18" fmla="*/ 58 w 152"/>
                <a:gd name="T19" fmla="*/ 6 h 130"/>
                <a:gd name="T20" fmla="*/ 73 w 152"/>
                <a:gd name="T21" fmla="*/ 0 h 130"/>
                <a:gd name="T22" fmla="*/ 80 w 152"/>
                <a:gd name="T23" fmla="*/ 0 h 130"/>
                <a:gd name="T24" fmla="*/ 94 w 152"/>
                <a:gd name="T25" fmla="*/ 0 h 130"/>
                <a:gd name="T26" fmla="*/ 109 w 152"/>
                <a:gd name="T27" fmla="*/ 0 h 130"/>
                <a:gd name="T28" fmla="*/ 116 w 152"/>
                <a:gd name="T29" fmla="*/ 0 h 130"/>
                <a:gd name="T30" fmla="*/ 116 w 152"/>
                <a:gd name="T31" fmla="*/ 6 h 130"/>
                <a:gd name="T32" fmla="*/ 116 w 152"/>
                <a:gd name="T33" fmla="*/ 18 h 130"/>
                <a:gd name="T34" fmla="*/ 130 w 152"/>
                <a:gd name="T35" fmla="*/ 18 h 130"/>
                <a:gd name="T36" fmla="*/ 138 w 152"/>
                <a:gd name="T37" fmla="*/ 18 h 130"/>
                <a:gd name="T38" fmla="*/ 152 w 152"/>
                <a:gd name="T39" fmla="*/ 25 h 130"/>
                <a:gd name="T40" fmla="*/ 152 w 152"/>
                <a:gd name="T41" fmla="*/ 31 h 130"/>
                <a:gd name="T42" fmla="*/ 152 w 152"/>
                <a:gd name="T43" fmla="*/ 37 h 130"/>
                <a:gd name="T44" fmla="*/ 152 w 152"/>
                <a:gd name="T45" fmla="*/ 49 h 130"/>
                <a:gd name="T46" fmla="*/ 145 w 152"/>
                <a:gd name="T47" fmla="*/ 56 h 130"/>
                <a:gd name="T48" fmla="*/ 152 w 152"/>
                <a:gd name="T49" fmla="*/ 62 h 130"/>
                <a:gd name="T50" fmla="*/ 152 w 152"/>
                <a:gd name="T51" fmla="*/ 74 h 130"/>
                <a:gd name="T52" fmla="*/ 152 w 152"/>
                <a:gd name="T53" fmla="*/ 81 h 130"/>
                <a:gd name="T54" fmla="*/ 152 w 152"/>
                <a:gd name="T55" fmla="*/ 93 h 130"/>
                <a:gd name="T56" fmla="*/ 145 w 152"/>
                <a:gd name="T57" fmla="*/ 99 h 130"/>
                <a:gd name="T58" fmla="*/ 138 w 152"/>
                <a:gd name="T59" fmla="*/ 105 h 130"/>
                <a:gd name="T60" fmla="*/ 130 w 152"/>
                <a:gd name="T61" fmla="*/ 105 h 130"/>
                <a:gd name="T62" fmla="*/ 123 w 152"/>
                <a:gd name="T63" fmla="*/ 105 h 130"/>
                <a:gd name="T64" fmla="*/ 116 w 152"/>
                <a:gd name="T65" fmla="*/ 118 h 130"/>
                <a:gd name="T66" fmla="*/ 101 w 152"/>
                <a:gd name="T67" fmla="*/ 124 h 130"/>
                <a:gd name="T68" fmla="*/ 94 w 152"/>
                <a:gd name="T69" fmla="*/ 124 h 130"/>
                <a:gd name="T70" fmla="*/ 87 w 152"/>
                <a:gd name="T71" fmla="*/ 130 h 130"/>
                <a:gd name="T72" fmla="*/ 73 w 152"/>
                <a:gd name="T73" fmla="*/ 124 h 130"/>
                <a:gd name="T74" fmla="*/ 73 w 152"/>
                <a:gd name="T75" fmla="*/ 124 h 130"/>
                <a:gd name="T76" fmla="*/ 65 w 152"/>
                <a:gd name="T77" fmla="*/ 118 h 130"/>
                <a:gd name="T78" fmla="*/ 65 w 152"/>
                <a:gd name="T79" fmla="*/ 105 h 130"/>
                <a:gd name="T80" fmla="*/ 51 w 152"/>
                <a:gd name="T81" fmla="*/ 112 h 130"/>
                <a:gd name="T82" fmla="*/ 44 w 152"/>
                <a:gd name="T83" fmla="*/ 112 h 130"/>
                <a:gd name="T84" fmla="*/ 36 w 152"/>
                <a:gd name="T85" fmla="*/ 112 h 130"/>
                <a:gd name="T86" fmla="*/ 29 w 152"/>
                <a:gd name="T87" fmla="*/ 105 h 130"/>
                <a:gd name="T88" fmla="*/ 22 w 152"/>
                <a:gd name="T89" fmla="*/ 105 h 130"/>
                <a:gd name="T90" fmla="*/ 22 w 152"/>
                <a:gd name="T91" fmla="*/ 99 h 130"/>
                <a:gd name="T92" fmla="*/ 22 w 152"/>
                <a:gd name="T93" fmla="*/ 93 h 130"/>
                <a:gd name="T94" fmla="*/ 29 w 152"/>
                <a:gd name="T95" fmla="*/ 87 h 130"/>
                <a:gd name="T96" fmla="*/ 15 w 152"/>
                <a:gd name="T97" fmla="*/ 87 h 130"/>
                <a:gd name="T98" fmla="*/ 15 w 152"/>
                <a:gd name="T99" fmla="*/ 87 h 130"/>
                <a:gd name="T100" fmla="*/ 7 w 152"/>
                <a:gd name="T101" fmla="*/ 87 h 130"/>
                <a:gd name="T102" fmla="*/ 0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56 h 130"/>
                <a:gd name="T110" fmla="*/ 15 w 152"/>
                <a:gd name="T111" fmla="*/ 49 h 130"/>
                <a:gd name="T112" fmla="*/ 7 w 152"/>
                <a:gd name="T113" fmla="*/ 49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2" h="130">
                  <a:moveTo>
                    <a:pt x="7" y="49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44" y="18"/>
                  </a:lnTo>
                  <a:lnTo>
                    <a:pt x="58" y="6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0"/>
                  </a:lnTo>
                  <a:lnTo>
                    <a:pt x="116" y="6"/>
                  </a:lnTo>
                  <a:lnTo>
                    <a:pt x="116" y="18"/>
                  </a:lnTo>
                  <a:lnTo>
                    <a:pt x="130" y="18"/>
                  </a:lnTo>
                  <a:lnTo>
                    <a:pt x="138" y="18"/>
                  </a:lnTo>
                  <a:lnTo>
                    <a:pt x="152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9"/>
                  </a:lnTo>
                  <a:lnTo>
                    <a:pt x="145" y="56"/>
                  </a:lnTo>
                  <a:lnTo>
                    <a:pt x="152" y="62"/>
                  </a:lnTo>
                  <a:lnTo>
                    <a:pt x="152" y="74"/>
                  </a:lnTo>
                  <a:lnTo>
                    <a:pt x="152" y="81"/>
                  </a:lnTo>
                  <a:lnTo>
                    <a:pt x="152" y="93"/>
                  </a:lnTo>
                  <a:lnTo>
                    <a:pt x="145" y="99"/>
                  </a:lnTo>
                  <a:lnTo>
                    <a:pt x="138" y="105"/>
                  </a:lnTo>
                  <a:lnTo>
                    <a:pt x="130" y="105"/>
                  </a:lnTo>
                  <a:lnTo>
                    <a:pt x="123" y="105"/>
                  </a:lnTo>
                  <a:lnTo>
                    <a:pt x="116" y="118"/>
                  </a:lnTo>
                  <a:lnTo>
                    <a:pt x="101" y="124"/>
                  </a:lnTo>
                  <a:lnTo>
                    <a:pt x="94" y="124"/>
                  </a:lnTo>
                  <a:lnTo>
                    <a:pt x="87" y="130"/>
                  </a:lnTo>
                  <a:lnTo>
                    <a:pt x="73" y="124"/>
                  </a:lnTo>
                  <a:lnTo>
                    <a:pt x="65" y="118"/>
                  </a:lnTo>
                  <a:lnTo>
                    <a:pt x="65" y="105"/>
                  </a:lnTo>
                  <a:lnTo>
                    <a:pt x="51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29" y="105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15" y="87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56"/>
                  </a:lnTo>
                  <a:lnTo>
                    <a:pt x="15" y="49"/>
                  </a:lnTo>
                  <a:lnTo>
                    <a:pt x="7" y="49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8" name="Freeform 81"/>
            <p:cNvSpPr>
              <a:spLocks/>
            </p:cNvSpPr>
            <p:nvPr/>
          </p:nvSpPr>
          <p:spPr bwMode="auto">
            <a:xfrm>
              <a:off x="2891" y="2204"/>
              <a:ext cx="152" cy="130"/>
            </a:xfrm>
            <a:custGeom>
              <a:avLst/>
              <a:gdLst>
                <a:gd name="T0" fmla="*/ 7 w 152"/>
                <a:gd name="T1" fmla="*/ 49 h 130"/>
                <a:gd name="T2" fmla="*/ 7 w 152"/>
                <a:gd name="T3" fmla="*/ 43 h 130"/>
                <a:gd name="T4" fmla="*/ 7 w 152"/>
                <a:gd name="T5" fmla="*/ 37 h 130"/>
                <a:gd name="T6" fmla="*/ 7 w 152"/>
                <a:gd name="T7" fmla="*/ 31 h 130"/>
                <a:gd name="T8" fmla="*/ 15 w 152"/>
                <a:gd name="T9" fmla="*/ 25 h 130"/>
                <a:gd name="T10" fmla="*/ 22 w 152"/>
                <a:gd name="T11" fmla="*/ 18 h 130"/>
                <a:gd name="T12" fmla="*/ 29 w 152"/>
                <a:gd name="T13" fmla="*/ 12 h 130"/>
                <a:gd name="T14" fmla="*/ 36 w 152"/>
                <a:gd name="T15" fmla="*/ 12 h 130"/>
                <a:gd name="T16" fmla="*/ 44 w 152"/>
                <a:gd name="T17" fmla="*/ 18 h 130"/>
                <a:gd name="T18" fmla="*/ 58 w 152"/>
                <a:gd name="T19" fmla="*/ 6 h 130"/>
                <a:gd name="T20" fmla="*/ 73 w 152"/>
                <a:gd name="T21" fmla="*/ 0 h 130"/>
                <a:gd name="T22" fmla="*/ 80 w 152"/>
                <a:gd name="T23" fmla="*/ 0 h 130"/>
                <a:gd name="T24" fmla="*/ 94 w 152"/>
                <a:gd name="T25" fmla="*/ 0 h 130"/>
                <a:gd name="T26" fmla="*/ 109 w 152"/>
                <a:gd name="T27" fmla="*/ 0 h 130"/>
                <a:gd name="T28" fmla="*/ 116 w 152"/>
                <a:gd name="T29" fmla="*/ 0 h 130"/>
                <a:gd name="T30" fmla="*/ 116 w 152"/>
                <a:gd name="T31" fmla="*/ 6 h 130"/>
                <a:gd name="T32" fmla="*/ 116 w 152"/>
                <a:gd name="T33" fmla="*/ 18 h 130"/>
                <a:gd name="T34" fmla="*/ 130 w 152"/>
                <a:gd name="T35" fmla="*/ 18 h 130"/>
                <a:gd name="T36" fmla="*/ 138 w 152"/>
                <a:gd name="T37" fmla="*/ 18 h 130"/>
                <a:gd name="T38" fmla="*/ 152 w 152"/>
                <a:gd name="T39" fmla="*/ 25 h 130"/>
                <a:gd name="T40" fmla="*/ 152 w 152"/>
                <a:gd name="T41" fmla="*/ 31 h 130"/>
                <a:gd name="T42" fmla="*/ 152 w 152"/>
                <a:gd name="T43" fmla="*/ 37 h 130"/>
                <a:gd name="T44" fmla="*/ 152 w 152"/>
                <a:gd name="T45" fmla="*/ 49 h 130"/>
                <a:gd name="T46" fmla="*/ 145 w 152"/>
                <a:gd name="T47" fmla="*/ 56 h 130"/>
                <a:gd name="T48" fmla="*/ 152 w 152"/>
                <a:gd name="T49" fmla="*/ 62 h 130"/>
                <a:gd name="T50" fmla="*/ 152 w 152"/>
                <a:gd name="T51" fmla="*/ 74 h 130"/>
                <a:gd name="T52" fmla="*/ 152 w 152"/>
                <a:gd name="T53" fmla="*/ 81 h 130"/>
                <a:gd name="T54" fmla="*/ 152 w 152"/>
                <a:gd name="T55" fmla="*/ 93 h 130"/>
                <a:gd name="T56" fmla="*/ 145 w 152"/>
                <a:gd name="T57" fmla="*/ 99 h 130"/>
                <a:gd name="T58" fmla="*/ 138 w 152"/>
                <a:gd name="T59" fmla="*/ 105 h 130"/>
                <a:gd name="T60" fmla="*/ 130 w 152"/>
                <a:gd name="T61" fmla="*/ 105 h 130"/>
                <a:gd name="T62" fmla="*/ 123 w 152"/>
                <a:gd name="T63" fmla="*/ 105 h 130"/>
                <a:gd name="T64" fmla="*/ 116 w 152"/>
                <a:gd name="T65" fmla="*/ 118 h 130"/>
                <a:gd name="T66" fmla="*/ 101 w 152"/>
                <a:gd name="T67" fmla="*/ 124 h 130"/>
                <a:gd name="T68" fmla="*/ 94 w 152"/>
                <a:gd name="T69" fmla="*/ 124 h 130"/>
                <a:gd name="T70" fmla="*/ 87 w 152"/>
                <a:gd name="T71" fmla="*/ 130 h 130"/>
                <a:gd name="T72" fmla="*/ 73 w 152"/>
                <a:gd name="T73" fmla="*/ 124 h 130"/>
                <a:gd name="T74" fmla="*/ 73 w 152"/>
                <a:gd name="T75" fmla="*/ 124 h 130"/>
                <a:gd name="T76" fmla="*/ 65 w 152"/>
                <a:gd name="T77" fmla="*/ 118 h 130"/>
                <a:gd name="T78" fmla="*/ 65 w 152"/>
                <a:gd name="T79" fmla="*/ 105 h 130"/>
                <a:gd name="T80" fmla="*/ 51 w 152"/>
                <a:gd name="T81" fmla="*/ 112 h 130"/>
                <a:gd name="T82" fmla="*/ 44 w 152"/>
                <a:gd name="T83" fmla="*/ 112 h 130"/>
                <a:gd name="T84" fmla="*/ 36 w 152"/>
                <a:gd name="T85" fmla="*/ 112 h 130"/>
                <a:gd name="T86" fmla="*/ 29 w 152"/>
                <a:gd name="T87" fmla="*/ 105 h 130"/>
                <a:gd name="T88" fmla="*/ 22 w 152"/>
                <a:gd name="T89" fmla="*/ 105 h 130"/>
                <a:gd name="T90" fmla="*/ 22 w 152"/>
                <a:gd name="T91" fmla="*/ 99 h 130"/>
                <a:gd name="T92" fmla="*/ 22 w 152"/>
                <a:gd name="T93" fmla="*/ 93 h 130"/>
                <a:gd name="T94" fmla="*/ 29 w 152"/>
                <a:gd name="T95" fmla="*/ 87 h 130"/>
                <a:gd name="T96" fmla="*/ 15 w 152"/>
                <a:gd name="T97" fmla="*/ 87 h 130"/>
                <a:gd name="T98" fmla="*/ 15 w 152"/>
                <a:gd name="T99" fmla="*/ 87 h 130"/>
                <a:gd name="T100" fmla="*/ 7 w 152"/>
                <a:gd name="T101" fmla="*/ 87 h 130"/>
                <a:gd name="T102" fmla="*/ 0 w 152"/>
                <a:gd name="T103" fmla="*/ 81 h 130"/>
                <a:gd name="T104" fmla="*/ 0 w 152"/>
                <a:gd name="T105" fmla="*/ 74 h 130"/>
                <a:gd name="T106" fmla="*/ 0 w 152"/>
                <a:gd name="T107" fmla="*/ 68 h 130"/>
                <a:gd name="T108" fmla="*/ 7 w 152"/>
                <a:gd name="T109" fmla="*/ 56 h 130"/>
                <a:gd name="T110" fmla="*/ 15 w 152"/>
                <a:gd name="T111" fmla="*/ 49 h 1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2" h="130">
                  <a:moveTo>
                    <a:pt x="7" y="49"/>
                  </a:moveTo>
                  <a:lnTo>
                    <a:pt x="7" y="43"/>
                  </a:ln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44" y="18"/>
                  </a:lnTo>
                  <a:lnTo>
                    <a:pt x="58" y="6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94" y="0"/>
                  </a:lnTo>
                  <a:lnTo>
                    <a:pt x="109" y="0"/>
                  </a:lnTo>
                  <a:lnTo>
                    <a:pt x="116" y="0"/>
                  </a:lnTo>
                  <a:lnTo>
                    <a:pt x="116" y="6"/>
                  </a:lnTo>
                  <a:lnTo>
                    <a:pt x="116" y="18"/>
                  </a:lnTo>
                  <a:lnTo>
                    <a:pt x="130" y="18"/>
                  </a:lnTo>
                  <a:lnTo>
                    <a:pt x="138" y="18"/>
                  </a:lnTo>
                  <a:lnTo>
                    <a:pt x="152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52" y="49"/>
                  </a:lnTo>
                  <a:lnTo>
                    <a:pt x="145" y="56"/>
                  </a:lnTo>
                  <a:lnTo>
                    <a:pt x="152" y="62"/>
                  </a:lnTo>
                  <a:lnTo>
                    <a:pt x="152" y="74"/>
                  </a:lnTo>
                  <a:lnTo>
                    <a:pt x="152" y="81"/>
                  </a:lnTo>
                  <a:lnTo>
                    <a:pt x="152" y="93"/>
                  </a:lnTo>
                  <a:lnTo>
                    <a:pt x="145" y="99"/>
                  </a:lnTo>
                  <a:lnTo>
                    <a:pt x="138" y="105"/>
                  </a:lnTo>
                  <a:lnTo>
                    <a:pt x="130" y="105"/>
                  </a:lnTo>
                  <a:lnTo>
                    <a:pt x="123" y="105"/>
                  </a:lnTo>
                  <a:lnTo>
                    <a:pt x="116" y="118"/>
                  </a:lnTo>
                  <a:lnTo>
                    <a:pt x="101" y="124"/>
                  </a:lnTo>
                  <a:lnTo>
                    <a:pt x="94" y="124"/>
                  </a:lnTo>
                  <a:lnTo>
                    <a:pt x="87" y="130"/>
                  </a:lnTo>
                  <a:lnTo>
                    <a:pt x="73" y="124"/>
                  </a:lnTo>
                  <a:lnTo>
                    <a:pt x="65" y="118"/>
                  </a:lnTo>
                  <a:lnTo>
                    <a:pt x="65" y="105"/>
                  </a:lnTo>
                  <a:lnTo>
                    <a:pt x="51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29" y="105"/>
                  </a:lnTo>
                  <a:lnTo>
                    <a:pt x="22" y="105"/>
                  </a:lnTo>
                  <a:lnTo>
                    <a:pt x="22" y="99"/>
                  </a:lnTo>
                  <a:lnTo>
                    <a:pt x="22" y="93"/>
                  </a:lnTo>
                  <a:lnTo>
                    <a:pt x="29" y="87"/>
                  </a:lnTo>
                  <a:lnTo>
                    <a:pt x="15" y="87"/>
                  </a:lnTo>
                  <a:lnTo>
                    <a:pt x="7" y="87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7" y="56"/>
                  </a:lnTo>
                  <a:lnTo>
                    <a:pt x="15" y="49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59" name="Freeform 82"/>
            <p:cNvSpPr>
              <a:spLocks/>
            </p:cNvSpPr>
            <p:nvPr/>
          </p:nvSpPr>
          <p:spPr bwMode="auto">
            <a:xfrm>
              <a:off x="3144" y="2932"/>
              <a:ext cx="123" cy="105"/>
            </a:xfrm>
            <a:custGeom>
              <a:avLst/>
              <a:gdLst>
                <a:gd name="T0" fmla="*/ 15 w 123"/>
                <a:gd name="T1" fmla="*/ 43 h 105"/>
                <a:gd name="T2" fmla="*/ 7 w 123"/>
                <a:gd name="T3" fmla="*/ 37 h 105"/>
                <a:gd name="T4" fmla="*/ 7 w 123"/>
                <a:gd name="T5" fmla="*/ 31 h 105"/>
                <a:gd name="T6" fmla="*/ 15 w 123"/>
                <a:gd name="T7" fmla="*/ 25 h 105"/>
                <a:gd name="T8" fmla="*/ 22 w 123"/>
                <a:gd name="T9" fmla="*/ 18 h 105"/>
                <a:gd name="T10" fmla="*/ 29 w 123"/>
                <a:gd name="T11" fmla="*/ 12 h 105"/>
                <a:gd name="T12" fmla="*/ 29 w 123"/>
                <a:gd name="T13" fmla="*/ 12 h 105"/>
                <a:gd name="T14" fmla="*/ 36 w 123"/>
                <a:gd name="T15" fmla="*/ 18 h 105"/>
                <a:gd name="T16" fmla="*/ 51 w 123"/>
                <a:gd name="T17" fmla="*/ 12 h 105"/>
                <a:gd name="T18" fmla="*/ 58 w 123"/>
                <a:gd name="T19" fmla="*/ 6 h 105"/>
                <a:gd name="T20" fmla="*/ 65 w 123"/>
                <a:gd name="T21" fmla="*/ 0 h 105"/>
                <a:gd name="T22" fmla="*/ 80 w 123"/>
                <a:gd name="T23" fmla="*/ 0 h 105"/>
                <a:gd name="T24" fmla="*/ 87 w 123"/>
                <a:gd name="T25" fmla="*/ 0 h 105"/>
                <a:gd name="T26" fmla="*/ 94 w 123"/>
                <a:gd name="T27" fmla="*/ 6 h 105"/>
                <a:gd name="T28" fmla="*/ 94 w 123"/>
                <a:gd name="T29" fmla="*/ 12 h 105"/>
                <a:gd name="T30" fmla="*/ 94 w 123"/>
                <a:gd name="T31" fmla="*/ 18 h 105"/>
                <a:gd name="T32" fmla="*/ 116 w 123"/>
                <a:gd name="T33" fmla="*/ 18 h 105"/>
                <a:gd name="T34" fmla="*/ 123 w 123"/>
                <a:gd name="T35" fmla="*/ 25 h 105"/>
                <a:gd name="T36" fmla="*/ 123 w 123"/>
                <a:gd name="T37" fmla="*/ 37 h 105"/>
                <a:gd name="T38" fmla="*/ 123 w 123"/>
                <a:gd name="T39" fmla="*/ 43 h 105"/>
                <a:gd name="T40" fmla="*/ 123 w 123"/>
                <a:gd name="T41" fmla="*/ 49 h 105"/>
                <a:gd name="T42" fmla="*/ 123 w 123"/>
                <a:gd name="T43" fmla="*/ 56 h 105"/>
                <a:gd name="T44" fmla="*/ 123 w 123"/>
                <a:gd name="T45" fmla="*/ 62 h 105"/>
                <a:gd name="T46" fmla="*/ 123 w 123"/>
                <a:gd name="T47" fmla="*/ 74 h 105"/>
                <a:gd name="T48" fmla="*/ 116 w 123"/>
                <a:gd name="T49" fmla="*/ 87 h 105"/>
                <a:gd name="T50" fmla="*/ 109 w 123"/>
                <a:gd name="T51" fmla="*/ 87 h 105"/>
                <a:gd name="T52" fmla="*/ 101 w 123"/>
                <a:gd name="T53" fmla="*/ 87 h 105"/>
                <a:gd name="T54" fmla="*/ 94 w 123"/>
                <a:gd name="T55" fmla="*/ 99 h 105"/>
                <a:gd name="T56" fmla="*/ 87 w 123"/>
                <a:gd name="T57" fmla="*/ 105 h 105"/>
                <a:gd name="T58" fmla="*/ 80 w 123"/>
                <a:gd name="T59" fmla="*/ 105 h 105"/>
                <a:gd name="T60" fmla="*/ 73 w 123"/>
                <a:gd name="T61" fmla="*/ 105 h 105"/>
                <a:gd name="T62" fmla="*/ 65 w 123"/>
                <a:gd name="T63" fmla="*/ 105 h 105"/>
                <a:gd name="T64" fmla="*/ 58 w 123"/>
                <a:gd name="T65" fmla="*/ 105 h 105"/>
                <a:gd name="T66" fmla="*/ 51 w 123"/>
                <a:gd name="T67" fmla="*/ 99 h 105"/>
                <a:gd name="T68" fmla="*/ 51 w 123"/>
                <a:gd name="T69" fmla="*/ 93 h 105"/>
                <a:gd name="T70" fmla="*/ 44 w 123"/>
                <a:gd name="T71" fmla="*/ 93 h 105"/>
                <a:gd name="T72" fmla="*/ 36 w 123"/>
                <a:gd name="T73" fmla="*/ 93 h 105"/>
                <a:gd name="T74" fmla="*/ 29 w 123"/>
                <a:gd name="T75" fmla="*/ 93 h 105"/>
                <a:gd name="T76" fmla="*/ 29 w 123"/>
                <a:gd name="T77" fmla="*/ 93 h 105"/>
                <a:gd name="T78" fmla="*/ 22 w 123"/>
                <a:gd name="T79" fmla="*/ 81 h 105"/>
                <a:gd name="T80" fmla="*/ 22 w 123"/>
                <a:gd name="T81" fmla="*/ 74 h 105"/>
                <a:gd name="T82" fmla="*/ 29 w 123"/>
                <a:gd name="T83" fmla="*/ 74 h 105"/>
                <a:gd name="T84" fmla="*/ 22 w 123"/>
                <a:gd name="T85" fmla="*/ 74 h 105"/>
                <a:gd name="T86" fmla="*/ 15 w 123"/>
                <a:gd name="T87" fmla="*/ 74 h 105"/>
                <a:gd name="T88" fmla="*/ 7 w 123"/>
                <a:gd name="T89" fmla="*/ 68 h 105"/>
                <a:gd name="T90" fmla="*/ 0 w 123"/>
                <a:gd name="T91" fmla="*/ 62 h 105"/>
                <a:gd name="T92" fmla="*/ 0 w 123"/>
                <a:gd name="T93" fmla="*/ 56 h 105"/>
                <a:gd name="T94" fmla="*/ 7 w 123"/>
                <a:gd name="T95" fmla="*/ 49 h 105"/>
                <a:gd name="T96" fmla="*/ 15 w 123"/>
                <a:gd name="T97" fmla="*/ 43 h 105"/>
                <a:gd name="T98" fmla="*/ 15 w 123"/>
                <a:gd name="T99" fmla="*/ 43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3" h="105">
                  <a:moveTo>
                    <a:pt x="15" y="43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2"/>
                  </a:lnTo>
                  <a:lnTo>
                    <a:pt x="36" y="18"/>
                  </a:lnTo>
                  <a:lnTo>
                    <a:pt x="51" y="12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80" y="0"/>
                  </a:lnTo>
                  <a:lnTo>
                    <a:pt x="87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94" y="18"/>
                  </a:lnTo>
                  <a:lnTo>
                    <a:pt x="116" y="18"/>
                  </a:lnTo>
                  <a:lnTo>
                    <a:pt x="123" y="25"/>
                  </a:lnTo>
                  <a:lnTo>
                    <a:pt x="123" y="37"/>
                  </a:lnTo>
                  <a:lnTo>
                    <a:pt x="123" y="43"/>
                  </a:lnTo>
                  <a:lnTo>
                    <a:pt x="123" y="49"/>
                  </a:lnTo>
                  <a:lnTo>
                    <a:pt x="123" y="56"/>
                  </a:lnTo>
                  <a:lnTo>
                    <a:pt x="123" y="62"/>
                  </a:lnTo>
                  <a:lnTo>
                    <a:pt x="123" y="74"/>
                  </a:lnTo>
                  <a:lnTo>
                    <a:pt x="116" y="87"/>
                  </a:lnTo>
                  <a:lnTo>
                    <a:pt x="109" y="87"/>
                  </a:lnTo>
                  <a:lnTo>
                    <a:pt x="101" y="87"/>
                  </a:lnTo>
                  <a:lnTo>
                    <a:pt x="94" y="99"/>
                  </a:lnTo>
                  <a:lnTo>
                    <a:pt x="87" y="105"/>
                  </a:lnTo>
                  <a:lnTo>
                    <a:pt x="80" y="105"/>
                  </a:lnTo>
                  <a:lnTo>
                    <a:pt x="73" y="105"/>
                  </a:lnTo>
                  <a:lnTo>
                    <a:pt x="65" y="105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44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29" y="74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7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49"/>
                  </a:lnTo>
                  <a:lnTo>
                    <a:pt x="15" y="43"/>
                  </a:lnTo>
                  <a:close/>
                </a:path>
              </a:pathLst>
            </a:custGeom>
            <a:solidFill>
              <a:srgbClr val="FFC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0" name="Freeform 83"/>
            <p:cNvSpPr>
              <a:spLocks/>
            </p:cNvSpPr>
            <p:nvPr/>
          </p:nvSpPr>
          <p:spPr bwMode="auto">
            <a:xfrm>
              <a:off x="3144" y="2932"/>
              <a:ext cx="123" cy="105"/>
            </a:xfrm>
            <a:custGeom>
              <a:avLst/>
              <a:gdLst>
                <a:gd name="T0" fmla="*/ 15 w 123"/>
                <a:gd name="T1" fmla="*/ 43 h 105"/>
                <a:gd name="T2" fmla="*/ 7 w 123"/>
                <a:gd name="T3" fmla="*/ 37 h 105"/>
                <a:gd name="T4" fmla="*/ 7 w 123"/>
                <a:gd name="T5" fmla="*/ 31 h 105"/>
                <a:gd name="T6" fmla="*/ 15 w 123"/>
                <a:gd name="T7" fmla="*/ 25 h 105"/>
                <a:gd name="T8" fmla="*/ 22 w 123"/>
                <a:gd name="T9" fmla="*/ 18 h 105"/>
                <a:gd name="T10" fmla="*/ 29 w 123"/>
                <a:gd name="T11" fmla="*/ 12 h 105"/>
                <a:gd name="T12" fmla="*/ 29 w 123"/>
                <a:gd name="T13" fmla="*/ 12 h 105"/>
                <a:gd name="T14" fmla="*/ 36 w 123"/>
                <a:gd name="T15" fmla="*/ 18 h 105"/>
                <a:gd name="T16" fmla="*/ 51 w 123"/>
                <a:gd name="T17" fmla="*/ 12 h 105"/>
                <a:gd name="T18" fmla="*/ 58 w 123"/>
                <a:gd name="T19" fmla="*/ 6 h 105"/>
                <a:gd name="T20" fmla="*/ 65 w 123"/>
                <a:gd name="T21" fmla="*/ 0 h 105"/>
                <a:gd name="T22" fmla="*/ 80 w 123"/>
                <a:gd name="T23" fmla="*/ 0 h 105"/>
                <a:gd name="T24" fmla="*/ 87 w 123"/>
                <a:gd name="T25" fmla="*/ 0 h 105"/>
                <a:gd name="T26" fmla="*/ 94 w 123"/>
                <a:gd name="T27" fmla="*/ 6 h 105"/>
                <a:gd name="T28" fmla="*/ 94 w 123"/>
                <a:gd name="T29" fmla="*/ 12 h 105"/>
                <a:gd name="T30" fmla="*/ 94 w 123"/>
                <a:gd name="T31" fmla="*/ 18 h 105"/>
                <a:gd name="T32" fmla="*/ 116 w 123"/>
                <a:gd name="T33" fmla="*/ 18 h 105"/>
                <a:gd name="T34" fmla="*/ 123 w 123"/>
                <a:gd name="T35" fmla="*/ 25 h 105"/>
                <a:gd name="T36" fmla="*/ 123 w 123"/>
                <a:gd name="T37" fmla="*/ 37 h 105"/>
                <a:gd name="T38" fmla="*/ 123 w 123"/>
                <a:gd name="T39" fmla="*/ 43 h 105"/>
                <a:gd name="T40" fmla="*/ 123 w 123"/>
                <a:gd name="T41" fmla="*/ 49 h 105"/>
                <a:gd name="T42" fmla="*/ 123 w 123"/>
                <a:gd name="T43" fmla="*/ 56 h 105"/>
                <a:gd name="T44" fmla="*/ 123 w 123"/>
                <a:gd name="T45" fmla="*/ 62 h 105"/>
                <a:gd name="T46" fmla="*/ 123 w 123"/>
                <a:gd name="T47" fmla="*/ 74 h 105"/>
                <a:gd name="T48" fmla="*/ 116 w 123"/>
                <a:gd name="T49" fmla="*/ 87 h 105"/>
                <a:gd name="T50" fmla="*/ 109 w 123"/>
                <a:gd name="T51" fmla="*/ 87 h 105"/>
                <a:gd name="T52" fmla="*/ 101 w 123"/>
                <a:gd name="T53" fmla="*/ 87 h 105"/>
                <a:gd name="T54" fmla="*/ 94 w 123"/>
                <a:gd name="T55" fmla="*/ 99 h 105"/>
                <a:gd name="T56" fmla="*/ 87 w 123"/>
                <a:gd name="T57" fmla="*/ 105 h 105"/>
                <a:gd name="T58" fmla="*/ 80 w 123"/>
                <a:gd name="T59" fmla="*/ 105 h 105"/>
                <a:gd name="T60" fmla="*/ 73 w 123"/>
                <a:gd name="T61" fmla="*/ 105 h 105"/>
                <a:gd name="T62" fmla="*/ 65 w 123"/>
                <a:gd name="T63" fmla="*/ 105 h 105"/>
                <a:gd name="T64" fmla="*/ 58 w 123"/>
                <a:gd name="T65" fmla="*/ 105 h 105"/>
                <a:gd name="T66" fmla="*/ 51 w 123"/>
                <a:gd name="T67" fmla="*/ 99 h 105"/>
                <a:gd name="T68" fmla="*/ 51 w 123"/>
                <a:gd name="T69" fmla="*/ 93 h 105"/>
                <a:gd name="T70" fmla="*/ 44 w 123"/>
                <a:gd name="T71" fmla="*/ 93 h 105"/>
                <a:gd name="T72" fmla="*/ 36 w 123"/>
                <a:gd name="T73" fmla="*/ 93 h 105"/>
                <a:gd name="T74" fmla="*/ 29 w 123"/>
                <a:gd name="T75" fmla="*/ 93 h 105"/>
                <a:gd name="T76" fmla="*/ 29 w 123"/>
                <a:gd name="T77" fmla="*/ 93 h 105"/>
                <a:gd name="T78" fmla="*/ 22 w 123"/>
                <a:gd name="T79" fmla="*/ 81 h 105"/>
                <a:gd name="T80" fmla="*/ 22 w 123"/>
                <a:gd name="T81" fmla="*/ 74 h 105"/>
                <a:gd name="T82" fmla="*/ 29 w 123"/>
                <a:gd name="T83" fmla="*/ 74 h 105"/>
                <a:gd name="T84" fmla="*/ 22 w 123"/>
                <a:gd name="T85" fmla="*/ 74 h 105"/>
                <a:gd name="T86" fmla="*/ 15 w 123"/>
                <a:gd name="T87" fmla="*/ 74 h 105"/>
                <a:gd name="T88" fmla="*/ 7 w 123"/>
                <a:gd name="T89" fmla="*/ 68 h 105"/>
                <a:gd name="T90" fmla="*/ 0 w 123"/>
                <a:gd name="T91" fmla="*/ 62 h 105"/>
                <a:gd name="T92" fmla="*/ 0 w 123"/>
                <a:gd name="T93" fmla="*/ 56 h 105"/>
                <a:gd name="T94" fmla="*/ 7 w 123"/>
                <a:gd name="T95" fmla="*/ 49 h 105"/>
                <a:gd name="T96" fmla="*/ 15 w 123"/>
                <a:gd name="T97" fmla="*/ 43 h 1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3" h="105">
                  <a:moveTo>
                    <a:pt x="15" y="43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5" y="25"/>
                  </a:lnTo>
                  <a:lnTo>
                    <a:pt x="22" y="18"/>
                  </a:lnTo>
                  <a:lnTo>
                    <a:pt x="29" y="12"/>
                  </a:lnTo>
                  <a:lnTo>
                    <a:pt x="36" y="18"/>
                  </a:lnTo>
                  <a:lnTo>
                    <a:pt x="51" y="12"/>
                  </a:lnTo>
                  <a:lnTo>
                    <a:pt x="58" y="6"/>
                  </a:lnTo>
                  <a:lnTo>
                    <a:pt x="65" y="0"/>
                  </a:lnTo>
                  <a:lnTo>
                    <a:pt x="80" y="0"/>
                  </a:lnTo>
                  <a:lnTo>
                    <a:pt x="87" y="0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94" y="18"/>
                  </a:lnTo>
                  <a:lnTo>
                    <a:pt x="116" y="18"/>
                  </a:lnTo>
                  <a:lnTo>
                    <a:pt x="123" y="25"/>
                  </a:lnTo>
                  <a:lnTo>
                    <a:pt x="123" y="37"/>
                  </a:lnTo>
                  <a:lnTo>
                    <a:pt x="123" y="43"/>
                  </a:lnTo>
                  <a:lnTo>
                    <a:pt x="123" y="49"/>
                  </a:lnTo>
                  <a:lnTo>
                    <a:pt x="123" y="56"/>
                  </a:lnTo>
                  <a:lnTo>
                    <a:pt x="123" y="62"/>
                  </a:lnTo>
                  <a:lnTo>
                    <a:pt x="123" y="74"/>
                  </a:lnTo>
                  <a:lnTo>
                    <a:pt x="116" y="87"/>
                  </a:lnTo>
                  <a:lnTo>
                    <a:pt x="109" y="87"/>
                  </a:lnTo>
                  <a:lnTo>
                    <a:pt x="101" y="87"/>
                  </a:lnTo>
                  <a:lnTo>
                    <a:pt x="94" y="99"/>
                  </a:lnTo>
                  <a:lnTo>
                    <a:pt x="87" y="105"/>
                  </a:lnTo>
                  <a:lnTo>
                    <a:pt x="80" y="105"/>
                  </a:lnTo>
                  <a:lnTo>
                    <a:pt x="73" y="105"/>
                  </a:lnTo>
                  <a:lnTo>
                    <a:pt x="65" y="105"/>
                  </a:lnTo>
                  <a:lnTo>
                    <a:pt x="58" y="105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44" y="93"/>
                  </a:lnTo>
                  <a:lnTo>
                    <a:pt x="36" y="93"/>
                  </a:lnTo>
                  <a:lnTo>
                    <a:pt x="29" y="93"/>
                  </a:lnTo>
                  <a:lnTo>
                    <a:pt x="22" y="81"/>
                  </a:lnTo>
                  <a:lnTo>
                    <a:pt x="22" y="74"/>
                  </a:lnTo>
                  <a:lnTo>
                    <a:pt x="29" y="74"/>
                  </a:lnTo>
                  <a:lnTo>
                    <a:pt x="22" y="74"/>
                  </a:lnTo>
                  <a:lnTo>
                    <a:pt x="15" y="74"/>
                  </a:lnTo>
                  <a:lnTo>
                    <a:pt x="7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7" y="49"/>
                  </a:lnTo>
                  <a:lnTo>
                    <a:pt x="15" y="4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1" name="Freeform 84"/>
            <p:cNvSpPr>
              <a:spLocks/>
            </p:cNvSpPr>
            <p:nvPr/>
          </p:nvSpPr>
          <p:spPr bwMode="auto">
            <a:xfrm>
              <a:off x="2971" y="2086"/>
              <a:ext cx="715" cy="1381"/>
            </a:xfrm>
            <a:custGeom>
              <a:avLst/>
              <a:gdLst>
                <a:gd name="T0" fmla="*/ 571 w 715"/>
                <a:gd name="T1" fmla="*/ 1318 h 1381"/>
                <a:gd name="T2" fmla="*/ 643 w 715"/>
                <a:gd name="T3" fmla="*/ 1188 h 1381"/>
                <a:gd name="T4" fmla="*/ 686 w 715"/>
                <a:gd name="T5" fmla="*/ 1057 h 1381"/>
                <a:gd name="T6" fmla="*/ 708 w 715"/>
                <a:gd name="T7" fmla="*/ 939 h 1381"/>
                <a:gd name="T8" fmla="*/ 708 w 715"/>
                <a:gd name="T9" fmla="*/ 821 h 1381"/>
                <a:gd name="T10" fmla="*/ 694 w 715"/>
                <a:gd name="T11" fmla="*/ 709 h 1381"/>
                <a:gd name="T12" fmla="*/ 658 w 715"/>
                <a:gd name="T13" fmla="*/ 603 h 1381"/>
                <a:gd name="T14" fmla="*/ 614 w 715"/>
                <a:gd name="T15" fmla="*/ 503 h 1381"/>
                <a:gd name="T16" fmla="*/ 564 w 715"/>
                <a:gd name="T17" fmla="*/ 410 h 1381"/>
                <a:gd name="T18" fmla="*/ 491 w 715"/>
                <a:gd name="T19" fmla="*/ 323 h 1381"/>
                <a:gd name="T20" fmla="*/ 419 w 715"/>
                <a:gd name="T21" fmla="*/ 248 h 1381"/>
                <a:gd name="T22" fmla="*/ 347 w 715"/>
                <a:gd name="T23" fmla="*/ 180 h 1381"/>
                <a:gd name="T24" fmla="*/ 267 w 715"/>
                <a:gd name="T25" fmla="*/ 118 h 1381"/>
                <a:gd name="T26" fmla="*/ 195 w 715"/>
                <a:gd name="T27" fmla="*/ 68 h 1381"/>
                <a:gd name="T28" fmla="*/ 115 w 715"/>
                <a:gd name="T29" fmla="*/ 37 h 1381"/>
                <a:gd name="T30" fmla="*/ 50 w 715"/>
                <a:gd name="T31" fmla="*/ 6 h 1381"/>
                <a:gd name="T32" fmla="*/ 14 w 715"/>
                <a:gd name="T33" fmla="*/ 0 h 1381"/>
                <a:gd name="T34" fmla="*/ 7 w 715"/>
                <a:gd name="T35" fmla="*/ 6 h 1381"/>
                <a:gd name="T36" fmla="*/ 0 w 715"/>
                <a:gd name="T37" fmla="*/ 18 h 1381"/>
                <a:gd name="T38" fmla="*/ 65 w 715"/>
                <a:gd name="T39" fmla="*/ 43 h 1381"/>
                <a:gd name="T40" fmla="*/ 144 w 715"/>
                <a:gd name="T41" fmla="*/ 80 h 1381"/>
                <a:gd name="T42" fmla="*/ 217 w 715"/>
                <a:gd name="T43" fmla="*/ 124 h 1381"/>
                <a:gd name="T44" fmla="*/ 289 w 715"/>
                <a:gd name="T45" fmla="*/ 174 h 1381"/>
                <a:gd name="T46" fmla="*/ 361 w 715"/>
                <a:gd name="T47" fmla="*/ 242 h 1381"/>
                <a:gd name="T48" fmla="*/ 433 w 715"/>
                <a:gd name="T49" fmla="*/ 311 h 1381"/>
                <a:gd name="T50" fmla="*/ 499 w 715"/>
                <a:gd name="T51" fmla="*/ 391 h 1381"/>
                <a:gd name="T52" fmla="*/ 556 w 715"/>
                <a:gd name="T53" fmla="*/ 479 h 1381"/>
                <a:gd name="T54" fmla="*/ 600 w 715"/>
                <a:gd name="T55" fmla="*/ 572 h 1381"/>
                <a:gd name="T56" fmla="*/ 636 w 715"/>
                <a:gd name="T57" fmla="*/ 671 h 1381"/>
                <a:gd name="T58" fmla="*/ 658 w 715"/>
                <a:gd name="T59" fmla="*/ 777 h 1381"/>
                <a:gd name="T60" fmla="*/ 665 w 715"/>
                <a:gd name="T61" fmla="*/ 889 h 1381"/>
                <a:gd name="T62" fmla="*/ 658 w 715"/>
                <a:gd name="T63" fmla="*/ 1007 h 1381"/>
                <a:gd name="T64" fmla="*/ 621 w 715"/>
                <a:gd name="T65" fmla="*/ 1132 h 1381"/>
                <a:gd name="T66" fmla="*/ 571 w 715"/>
                <a:gd name="T67" fmla="*/ 1256 h 1381"/>
                <a:gd name="T68" fmla="*/ 491 w 715"/>
                <a:gd name="T69" fmla="*/ 1381 h 1381"/>
                <a:gd name="T70" fmla="*/ 513 w 715"/>
                <a:gd name="T71" fmla="*/ 1381 h 1381"/>
                <a:gd name="T72" fmla="*/ 527 w 715"/>
                <a:gd name="T73" fmla="*/ 1381 h 1381"/>
                <a:gd name="T74" fmla="*/ 527 w 715"/>
                <a:gd name="T75" fmla="*/ 1381 h 13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15" h="1381">
                  <a:moveTo>
                    <a:pt x="527" y="1381"/>
                  </a:moveTo>
                  <a:lnTo>
                    <a:pt x="571" y="1318"/>
                  </a:lnTo>
                  <a:lnTo>
                    <a:pt x="607" y="1250"/>
                  </a:lnTo>
                  <a:lnTo>
                    <a:pt x="643" y="1188"/>
                  </a:lnTo>
                  <a:lnTo>
                    <a:pt x="665" y="1126"/>
                  </a:lnTo>
                  <a:lnTo>
                    <a:pt x="686" y="1057"/>
                  </a:lnTo>
                  <a:lnTo>
                    <a:pt x="701" y="1001"/>
                  </a:lnTo>
                  <a:lnTo>
                    <a:pt x="708" y="939"/>
                  </a:lnTo>
                  <a:lnTo>
                    <a:pt x="715" y="877"/>
                  </a:lnTo>
                  <a:lnTo>
                    <a:pt x="708" y="821"/>
                  </a:lnTo>
                  <a:lnTo>
                    <a:pt x="701" y="765"/>
                  </a:lnTo>
                  <a:lnTo>
                    <a:pt x="694" y="709"/>
                  </a:lnTo>
                  <a:lnTo>
                    <a:pt x="679" y="653"/>
                  </a:lnTo>
                  <a:lnTo>
                    <a:pt x="658" y="603"/>
                  </a:lnTo>
                  <a:lnTo>
                    <a:pt x="643" y="553"/>
                  </a:lnTo>
                  <a:lnTo>
                    <a:pt x="614" y="503"/>
                  </a:lnTo>
                  <a:lnTo>
                    <a:pt x="593" y="454"/>
                  </a:lnTo>
                  <a:lnTo>
                    <a:pt x="564" y="410"/>
                  </a:lnTo>
                  <a:lnTo>
                    <a:pt x="527" y="367"/>
                  </a:lnTo>
                  <a:lnTo>
                    <a:pt x="491" y="323"/>
                  </a:lnTo>
                  <a:lnTo>
                    <a:pt x="455" y="286"/>
                  </a:lnTo>
                  <a:lnTo>
                    <a:pt x="419" y="248"/>
                  </a:lnTo>
                  <a:lnTo>
                    <a:pt x="383" y="211"/>
                  </a:lnTo>
                  <a:lnTo>
                    <a:pt x="347" y="180"/>
                  </a:lnTo>
                  <a:lnTo>
                    <a:pt x="311" y="149"/>
                  </a:lnTo>
                  <a:lnTo>
                    <a:pt x="267" y="118"/>
                  </a:lnTo>
                  <a:lnTo>
                    <a:pt x="231" y="93"/>
                  </a:lnTo>
                  <a:lnTo>
                    <a:pt x="195" y="68"/>
                  </a:lnTo>
                  <a:lnTo>
                    <a:pt x="152" y="49"/>
                  </a:lnTo>
                  <a:lnTo>
                    <a:pt x="115" y="37"/>
                  </a:lnTo>
                  <a:lnTo>
                    <a:pt x="79" y="18"/>
                  </a:lnTo>
                  <a:lnTo>
                    <a:pt x="50" y="6"/>
                  </a:lnTo>
                  <a:lnTo>
                    <a:pt x="14" y="0"/>
                  </a:lnTo>
                  <a:lnTo>
                    <a:pt x="7" y="6"/>
                  </a:lnTo>
                  <a:lnTo>
                    <a:pt x="7" y="12"/>
                  </a:lnTo>
                  <a:lnTo>
                    <a:pt x="0" y="18"/>
                  </a:lnTo>
                  <a:lnTo>
                    <a:pt x="36" y="31"/>
                  </a:lnTo>
                  <a:lnTo>
                    <a:pt x="65" y="43"/>
                  </a:lnTo>
                  <a:lnTo>
                    <a:pt x="101" y="62"/>
                  </a:lnTo>
                  <a:lnTo>
                    <a:pt x="144" y="80"/>
                  </a:lnTo>
                  <a:lnTo>
                    <a:pt x="173" y="99"/>
                  </a:lnTo>
                  <a:lnTo>
                    <a:pt x="217" y="124"/>
                  </a:lnTo>
                  <a:lnTo>
                    <a:pt x="253" y="149"/>
                  </a:lnTo>
                  <a:lnTo>
                    <a:pt x="289" y="174"/>
                  </a:lnTo>
                  <a:lnTo>
                    <a:pt x="325" y="205"/>
                  </a:lnTo>
                  <a:lnTo>
                    <a:pt x="361" y="242"/>
                  </a:lnTo>
                  <a:lnTo>
                    <a:pt x="397" y="273"/>
                  </a:lnTo>
                  <a:lnTo>
                    <a:pt x="433" y="311"/>
                  </a:lnTo>
                  <a:lnTo>
                    <a:pt x="470" y="354"/>
                  </a:lnTo>
                  <a:lnTo>
                    <a:pt x="499" y="391"/>
                  </a:lnTo>
                  <a:lnTo>
                    <a:pt x="527" y="435"/>
                  </a:lnTo>
                  <a:lnTo>
                    <a:pt x="556" y="479"/>
                  </a:lnTo>
                  <a:lnTo>
                    <a:pt x="578" y="522"/>
                  </a:lnTo>
                  <a:lnTo>
                    <a:pt x="600" y="572"/>
                  </a:lnTo>
                  <a:lnTo>
                    <a:pt x="621" y="622"/>
                  </a:lnTo>
                  <a:lnTo>
                    <a:pt x="636" y="671"/>
                  </a:lnTo>
                  <a:lnTo>
                    <a:pt x="650" y="727"/>
                  </a:lnTo>
                  <a:lnTo>
                    <a:pt x="658" y="777"/>
                  </a:lnTo>
                  <a:lnTo>
                    <a:pt x="665" y="833"/>
                  </a:lnTo>
                  <a:lnTo>
                    <a:pt x="665" y="889"/>
                  </a:lnTo>
                  <a:lnTo>
                    <a:pt x="665" y="951"/>
                  </a:lnTo>
                  <a:lnTo>
                    <a:pt x="658" y="1007"/>
                  </a:lnTo>
                  <a:lnTo>
                    <a:pt x="643" y="1070"/>
                  </a:lnTo>
                  <a:lnTo>
                    <a:pt x="621" y="1132"/>
                  </a:lnTo>
                  <a:lnTo>
                    <a:pt x="600" y="1188"/>
                  </a:lnTo>
                  <a:lnTo>
                    <a:pt x="571" y="1256"/>
                  </a:lnTo>
                  <a:lnTo>
                    <a:pt x="535" y="1318"/>
                  </a:lnTo>
                  <a:lnTo>
                    <a:pt x="491" y="1381"/>
                  </a:lnTo>
                  <a:lnTo>
                    <a:pt x="506" y="1381"/>
                  </a:lnTo>
                  <a:lnTo>
                    <a:pt x="513" y="1381"/>
                  </a:lnTo>
                  <a:lnTo>
                    <a:pt x="520" y="1381"/>
                  </a:lnTo>
                  <a:lnTo>
                    <a:pt x="527" y="1381"/>
                  </a:lnTo>
                  <a:close/>
                </a:path>
              </a:pathLst>
            </a:custGeom>
            <a:solidFill>
              <a:srgbClr val="C080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2" name="Freeform 85"/>
            <p:cNvSpPr>
              <a:spLocks/>
            </p:cNvSpPr>
            <p:nvPr/>
          </p:nvSpPr>
          <p:spPr bwMode="auto">
            <a:xfrm>
              <a:off x="2985" y="2086"/>
              <a:ext cx="701" cy="1381"/>
            </a:xfrm>
            <a:custGeom>
              <a:avLst/>
              <a:gdLst>
                <a:gd name="T0" fmla="*/ 513 w 701"/>
                <a:gd name="T1" fmla="*/ 1381 h 1381"/>
                <a:gd name="T2" fmla="*/ 557 w 701"/>
                <a:gd name="T3" fmla="*/ 1318 h 1381"/>
                <a:gd name="T4" fmla="*/ 593 w 701"/>
                <a:gd name="T5" fmla="*/ 1250 h 1381"/>
                <a:gd name="T6" fmla="*/ 629 w 701"/>
                <a:gd name="T7" fmla="*/ 1188 h 1381"/>
                <a:gd name="T8" fmla="*/ 651 w 701"/>
                <a:gd name="T9" fmla="*/ 1126 h 1381"/>
                <a:gd name="T10" fmla="*/ 672 w 701"/>
                <a:gd name="T11" fmla="*/ 1057 h 1381"/>
                <a:gd name="T12" fmla="*/ 687 w 701"/>
                <a:gd name="T13" fmla="*/ 1001 h 1381"/>
                <a:gd name="T14" fmla="*/ 694 w 701"/>
                <a:gd name="T15" fmla="*/ 939 h 1381"/>
                <a:gd name="T16" fmla="*/ 701 w 701"/>
                <a:gd name="T17" fmla="*/ 877 h 1381"/>
                <a:gd name="T18" fmla="*/ 694 w 701"/>
                <a:gd name="T19" fmla="*/ 821 h 1381"/>
                <a:gd name="T20" fmla="*/ 687 w 701"/>
                <a:gd name="T21" fmla="*/ 765 h 1381"/>
                <a:gd name="T22" fmla="*/ 680 w 701"/>
                <a:gd name="T23" fmla="*/ 709 h 1381"/>
                <a:gd name="T24" fmla="*/ 665 w 701"/>
                <a:gd name="T25" fmla="*/ 653 h 1381"/>
                <a:gd name="T26" fmla="*/ 644 w 701"/>
                <a:gd name="T27" fmla="*/ 603 h 1381"/>
                <a:gd name="T28" fmla="*/ 629 w 701"/>
                <a:gd name="T29" fmla="*/ 553 h 1381"/>
                <a:gd name="T30" fmla="*/ 600 w 701"/>
                <a:gd name="T31" fmla="*/ 503 h 1381"/>
                <a:gd name="T32" fmla="*/ 579 w 701"/>
                <a:gd name="T33" fmla="*/ 454 h 1381"/>
                <a:gd name="T34" fmla="*/ 550 w 701"/>
                <a:gd name="T35" fmla="*/ 410 h 1381"/>
                <a:gd name="T36" fmla="*/ 513 w 701"/>
                <a:gd name="T37" fmla="*/ 367 h 1381"/>
                <a:gd name="T38" fmla="*/ 477 w 701"/>
                <a:gd name="T39" fmla="*/ 323 h 1381"/>
                <a:gd name="T40" fmla="*/ 441 w 701"/>
                <a:gd name="T41" fmla="*/ 286 h 1381"/>
                <a:gd name="T42" fmla="*/ 405 w 701"/>
                <a:gd name="T43" fmla="*/ 248 h 1381"/>
                <a:gd name="T44" fmla="*/ 369 w 701"/>
                <a:gd name="T45" fmla="*/ 211 h 1381"/>
                <a:gd name="T46" fmla="*/ 333 w 701"/>
                <a:gd name="T47" fmla="*/ 180 h 1381"/>
                <a:gd name="T48" fmla="*/ 297 w 701"/>
                <a:gd name="T49" fmla="*/ 149 h 1381"/>
                <a:gd name="T50" fmla="*/ 253 w 701"/>
                <a:gd name="T51" fmla="*/ 118 h 1381"/>
                <a:gd name="T52" fmla="*/ 217 w 701"/>
                <a:gd name="T53" fmla="*/ 93 h 1381"/>
                <a:gd name="T54" fmla="*/ 181 w 701"/>
                <a:gd name="T55" fmla="*/ 68 h 1381"/>
                <a:gd name="T56" fmla="*/ 138 w 701"/>
                <a:gd name="T57" fmla="*/ 49 h 1381"/>
                <a:gd name="T58" fmla="*/ 101 w 701"/>
                <a:gd name="T59" fmla="*/ 37 h 1381"/>
                <a:gd name="T60" fmla="*/ 65 w 701"/>
                <a:gd name="T61" fmla="*/ 18 h 1381"/>
                <a:gd name="T62" fmla="*/ 36 w 701"/>
                <a:gd name="T63" fmla="*/ 6 h 1381"/>
                <a:gd name="T64" fmla="*/ 0 w 701"/>
                <a:gd name="T65" fmla="*/ 0 h 13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1" h="1381">
                  <a:moveTo>
                    <a:pt x="513" y="1381"/>
                  </a:moveTo>
                  <a:lnTo>
                    <a:pt x="557" y="1318"/>
                  </a:lnTo>
                  <a:lnTo>
                    <a:pt x="593" y="1250"/>
                  </a:lnTo>
                  <a:lnTo>
                    <a:pt x="629" y="1188"/>
                  </a:lnTo>
                  <a:lnTo>
                    <a:pt x="651" y="1126"/>
                  </a:lnTo>
                  <a:lnTo>
                    <a:pt x="672" y="1057"/>
                  </a:lnTo>
                  <a:lnTo>
                    <a:pt x="687" y="1001"/>
                  </a:lnTo>
                  <a:lnTo>
                    <a:pt x="694" y="939"/>
                  </a:lnTo>
                  <a:lnTo>
                    <a:pt x="701" y="877"/>
                  </a:lnTo>
                  <a:lnTo>
                    <a:pt x="694" y="821"/>
                  </a:lnTo>
                  <a:lnTo>
                    <a:pt x="687" y="765"/>
                  </a:lnTo>
                  <a:lnTo>
                    <a:pt x="680" y="709"/>
                  </a:lnTo>
                  <a:lnTo>
                    <a:pt x="665" y="653"/>
                  </a:lnTo>
                  <a:lnTo>
                    <a:pt x="644" y="603"/>
                  </a:lnTo>
                  <a:lnTo>
                    <a:pt x="629" y="553"/>
                  </a:lnTo>
                  <a:lnTo>
                    <a:pt x="600" y="503"/>
                  </a:lnTo>
                  <a:lnTo>
                    <a:pt x="579" y="454"/>
                  </a:lnTo>
                  <a:lnTo>
                    <a:pt x="550" y="410"/>
                  </a:lnTo>
                  <a:lnTo>
                    <a:pt x="513" y="367"/>
                  </a:lnTo>
                  <a:lnTo>
                    <a:pt x="477" y="323"/>
                  </a:lnTo>
                  <a:lnTo>
                    <a:pt x="441" y="286"/>
                  </a:lnTo>
                  <a:lnTo>
                    <a:pt x="405" y="248"/>
                  </a:lnTo>
                  <a:lnTo>
                    <a:pt x="369" y="211"/>
                  </a:lnTo>
                  <a:lnTo>
                    <a:pt x="333" y="180"/>
                  </a:lnTo>
                  <a:lnTo>
                    <a:pt x="297" y="149"/>
                  </a:lnTo>
                  <a:lnTo>
                    <a:pt x="253" y="118"/>
                  </a:lnTo>
                  <a:lnTo>
                    <a:pt x="217" y="93"/>
                  </a:lnTo>
                  <a:lnTo>
                    <a:pt x="181" y="68"/>
                  </a:lnTo>
                  <a:lnTo>
                    <a:pt x="138" y="49"/>
                  </a:lnTo>
                  <a:lnTo>
                    <a:pt x="101" y="37"/>
                  </a:lnTo>
                  <a:lnTo>
                    <a:pt x="65" y="18"/>
                  </a:lnTo>
                  <a:lnTo>
                    <a:pt x="36" y="6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3" name="Freeform 86"/>
            <p:cNvSpPr>
              <a:spLocks/>
            </p:cNvSpPr>
            <p:nvPr/>
          </p:nvSpPr>
          <p:spPr bwMode="auto">
            <a:xfrm>
              <a:off x="2971" y="2104"/>
              <a:ext cx="665" cy="1363"/>
            </a:xfrm>
            <a:custGeom>
              <a:avLst/>
              <a:gdLst>
                <a:gd name="T0" fmla="*/ 0 w 665"/>
                <a:gd name="T1" fmla="*/ 0 h 1363"/>
                <a:gd name="T2" fmla="*/ 36 w 665"/>
                <a:gd name="T3" fmla="*/ 13 h 1363"/>
                <a:gd name="T4" fmla="*/ 65 w 665"/>
                <a:gd name="T5" fmla="*/ 25 h 1363"/>
                <a:gd name="T6" fmla="*/ 101 w 665"/>
                <a:gd name="T7" fmla="*/ 44 h 1363"/>
                <a:gd name="T8" fmla="*/ 144 w 665"/>
                <a:gd name="T9" fmla="*/ 62 h 1363"/>
                <a:gd name="T10" fmla="*/ 173 w 665"/>
                <a:gd name="T11" fmla="*/ 81 h 1363"/>
                <a:gd name="T12" fmla="*/ 217 w 665"/>
                <a:gd name="T13" fmla="*/ 106 h 1363"/>
                <a:gd name="T14" fmla="*/ 253 w 665"/>
                <a:gd name="T15" fmla="*/ 131 h 1363"/>
                <a:gd name="T16" fmla="*/ 289 w 665"/>
                <a:gd name="T17" fmla="*/ 156 h 1363"/>
                <a:gd name="T18" fmla="*/ 325 w 665"/>
                <a:gd name="T19" fmla="*/ 187 h 1363"/>
                <a:gd name="T20" fmla="*/ 361 w 665"/>
                <a:gd name="T21" fmla="*/ 224 h 1363"/>
                <a:gd name="T22" fmla="*/ 397 w 665"/>
                <a:gd name="T23" fmla="*/ 255 h 1363"/>
                <a:gd name="T24" fmla="*/ 433 w 665"/>
                <a:gd name="T25" fmla="*/ 293 h 1363"/>
                <a:gd name="T26" fmla="*/ 470 w 665"/>
                <a:gd name="T27" fmla="*/ 336 h 1363"/>
                <a:gd name="T28" fmla="*/ 499 w 665"/>
                <a:gd name="T29" fmla="*/ 373 h 1363"/>
                <a:gd name="T30" fmla="*/ 527 w 665"/>
                <a:gd name="T31" fmla="*/ 417 h 1363"/>
                <a:gd name="T32" fmla="*/ 556 w 665"/>
                <a:gd name="T33" fmla="*/ 461 h 1363"/>
                <a:gd name="T34" fmla="*/ 578 w 665"/>
                <a:gd name="T35" fmla="*/ 504 h 1363"/>
                <a:gd name="T36" fmla="*/ 600 w 665"/>
                <a:gd name="T37" fmla="*/ 554 h 1363"/>
                <a:gd name="T38" fmla="*/ 621 w 665"/>
                <a:gd name="T39" fmla="*/ 604 h 1363"/>
                <a:gd name="T40" fmla="*/ 636 w 665"/>
                <a:gd name="T41" fmla="*/ 653 h 1363"/>
                <a:gd name="T42" fmla="*/ 650 w 665"/>
                <a:gd name="T43" fmla="*/ 709 h 1363"/>
                <a:gd name="T44" fmla="*/ 658 w 665"/>
                <a:gd name="T45" fmla="*/ 759 h 1363"/>
                <a:gd name="T46" fmla="*/ 665 w 665"/>
                <a:gd name="T47" fmla="*/ 815 h 1363"/>
                <a:gd name="T48" fmla="*/ 665 w 665"/>
                <a:gd name="T49" fmla="*/ 871 h 1363"/>
                <a:gd name="T50" fmla="*/ 665 w 665"/>
                <a:gd name="T51" fmla="*/ 933 h 1363"/>
                <a:gd name="T52" fmla="*/ 658 w 665"/>
                <a:gd name="T53" fmla="*/ 989 h 1363"/>
                <a:gd name="T54" fmla="*/ 643 w 665"/>
                <a:gd name="T55" fmla="*/ 1052 h 1363"/>
                <a:gd name="T56" fmla="*/ 621 w 665"/>
                <a:gd name="T57" fmla="*/ 1114 h 1363"/>
                <a:gd name="T58" fmla="*/ 600 w 665"/>
                <a:gd name="T59" fmla="*/ 1170 h 1363"/>
                <a:gd name="T60" fmla="*/ 571 w 665"/>
                <a:gd name="T61" fmla="*/ 1238 h 1363"/>
                <a:gd name="T62" fmla="*/ 535 w 665"/>
                <a:gd name="T63" fmla="*/ 1300 h 1363"/>
                <a:gd name="T64" fmla="*/ 491 w 665"/>
                <a:gd name="T65" fmla="*/ 1363 h 13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65" h="1363">
                  <a:moveTo>
                    <a:pt x="0" y="0"/>
                  </a:moveTo>
                  <a:lnTo>
                    <a:pt x="36" y="13"/>
                  </a:lnTo>
                  <a:lnTo>
                    <a:pt x="65" y="25"/>
                  </a:lnTo>
                  <a:lnTo>
                    <a:pt x="101" y="44"/>
                  </a:lnTo>
                  <a:lnTo>
                    <a:pt x="144" y="62"/>
                  </a:lnTo>
                  <a:lnTo>
                    <a:pt x="173" y="81"/>
                  </a:lnTo>
                  <a:lnTo>
                    <a:pt x="217" y="106"/>
                  </a:lnTo>
                  <a:lnTo>
                    <a:pt x="253" y="131"/>
                  </a:lnTo>
                  <a:lnTo>
                    <a:pt x="289" y="156"/>
                  </a:lnTo>
                  <a:lnTo>
                    <a:pt x="325" y="187"/>
                  </a:lnTo>
                  <a:lnTo>
                    <a:pt x="361" y="224"/>
                  </a:lnTo>
                  <a:lnTo>
                    <a:pt x="397" y="255"/>
                  </a:lnTo>
                  <a:lnTo>
                    <a:pt x="433" y="293"/>
                  </a:lnTo>
                  <a:lnTo>
                    <a:pt x="470" y="336"/>
                  </a:lnTo>
                  <a:lnTo>
                    <a:pt x="499" y="373"/>
                  </a:lnTo>
                  <a:lnTo>
                    <a:pt x="527" y="417"/>
                  </a:lnTo>
                  <a:lnTo>
                    <a:pt x="556" y="461"/>
                  </a:lnTo>
                  <a:lnTo>
                    <a:pt x="578" y="504"/>
                  </a:lnTo>
                  <a:lnTo>
                    <a:pt x="600" y="554"/>
                  </a:lnTo>
                  <a:lnTo>
                    <a:pt x="621" y="604"/>
                  </a:lnTo>
                  <a:lnTo>
                    <a:pt x="636" y="653"/>
                  </a:lnTo>
                  <a:lnTo>
                    <a:pt x="650" y="709"/>
                  </a:lnTo>
                  <a:lnTo>
                    <a:pt x="658" y="759"/>
                  </a:lnTo>
                  <a:lnTo>
                    <a:pt x="665" y="815"/>
                  </a:lnTo>
                  <a:lnTo>
                    <a:pt x="665" y="871"/>
                  </a:lnTo>
                  <a:lnTo>
                    <a:pt x="665" y="933"/>
                  </a:lnTo>
                  <a:lnTo>
                    <a:pt x="658" y="989"/>
                  </a:lnTo>
                  <a:lnTo>
                    <a:pt x="643" y="1052"/>
                  </a:lnTo>
                  <a:lnTo>
                    <a:pt x="621" y="1114"/>
                  </a:lnTo>
                  <a:lnTo>
                    <a:pt x="600" y="1170"/>
                  </a:lnTo>
                  <a:lnTo>
                    <a:pt x="571" y="1238"/>
                  </a:lnTo>
                  <a:lnTo>
                    <a:pt x="535" y="1300"/>
                  </a:lnTo>
                  <a:lnTo>
                    <a:pt x="491" y="136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4" name="Freeform 87"/>
            <p:cNvSpPr>
              <a:spLocks/>
            </p:cNvSpPr>
            <p:nvPr/>
          </p:nvSpPr>
          <p:spPr bwMode="auto">
            <a:xfrm>
              <a:off x="2964" y="2073"/>
              <a:ext cx="122" cy="62"/>
            </a:xfrm>
            <a:custGeom>
              <a:avLst/>
              <a:gdLst>
                <a:gd name="T0" fmla="*/ 0 w 122"/>
                <a:gd name="T1" fmla="*/ 13 h 62"/>
                <a:gd name="T2" fmla="*/ 7 w 122"/>
                <a:gd name="T3" fmla="*/ 6 h 62"/>
                <a:gd name="T4" fmla="*/ 14 w 122"/>
                <a:gd name="T5" fmla="*/ 0 h 62"/>
                <a:gd name="T6" fmla="*/ 28 w 122"/>
                <a:gd name="T7" fmla="*/ 0 h 62"/>
                <a:gd name="T8" fmla="*/ 50 w 122"/>
                <a:gd name="T9" fmla="*/ 0 h 62"/>
                <a:gd name="T10" fmla="*/ 72 w 122"/>
                <a:gd name="T11" fmla="*/ 0 h 62"/>
                <a:gd name="T12" fmla="*/ 93 w 122"/>
                <a:gd name="T13" fmla="*/ 13 h 62"/>
                <a:gd name="T14" fmla="*/ 115 w 122"/>
                <a:gd name="T15" fmla="*/ 25 h 62"/>
                <a:gd name="T16" fmla="*/ 115 w 122"/>
                <a:gd name="T17" fmla="*/ 31 h 62"/>
                <a:gd name="T18" fmla="*/ 122 w 122"/>
                <a:gd name="T19" fmla="*/ 37 h 62"/>
                <a:gd name="T20" fmla="*/ 122 w 122"/>
                <a:gd name="T21" fmla="*/ 44 h 62"/>
                <a:gd name="T22" fmla="*/ 122 w 122"/>
                <a:gd name="T23" fmla="*/ 50 h 62"/>
                <a:gd name="T24" fmla="*/ 115 w 122"/>
                <a:gd name="T25" fmla="*/ 56 h 62"/>
                <a:gd name="T26" fmla="*/ 115 w 122"/>
                <a:gd name="T27" fmla="*/ 56 h 62"/>
                <a:gd name="T28" fmla="*/ 93 w 122"/>
                <a:gd name="T29" fmla="*/ 62 h 62"/>
                <a:gd name="T30" fmla="*/ 72 w 122"/>
                <a:gd name="T31" fmla="*/ 62 h 62"/>
                <a:gd name="T32" fmla="*/ 50 w 122"/>
                <a:gd name="T33" fmla="*/ 56 h 62"/>
                <a:gd name="T34" fmla="*/ 28 w 122"/>
                <a:gd name="T35" fmla="*/ 50 h 62"/>
                <a:gd name="T36" fmla="*/ 14 w 122"/>
                <a:gd name="T37" fmla="*/ 37 h 62"/>
                <a:gd name="T38" fmla="*/ 0 w 122"/>
                <a:gd name="T39" fmla="*/ 25 h 62"/>
                <a:gd name="T40" fmla="*/ 0 w 122"/>
                <a:gd name="T41" fmla="*/ 19 h 62"/>
                <a:gd name="T42" fmla="*/ 0 w 122"/>
                <a:gd name="T43" fmla="*/ 13 h 62"/>
                <a:gd name="T44" fmla="*/ 0 w 122"/>
                <a:gd name="T45" fmla="*/ 13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2" h="62">
                  <a:moveTo>
                    <a:pt x="0" y="13"/>
                  </a:moveTo>
                  <a:lnTo>
                    <a:pt x="7" y="6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50" y="0"/>
                  </a:lnTo>
                  <a:lnTo>
                    <a:pt x="72" y="0"/>
                  </a:lnTo>
                  <a:lnTo>
                    <a:pt x="93" y="13"/>
                  </a:lnTo>
                  <a:lnTo>
                    <a:pt x="115" y="25"/>
                  </a:lnTo>
                  <a:lnTo>
                    <a:pt x="115" y="31"/>
                  </a:lnTo>
                  <a:lnTo>
                    <a:pt x="122" y="37"/>
                  </a:lnTo>
                  <a:lnTo>
                    <a:pt x="122" y="44"/>
                  </a:lnTo>
                  <a:lnTo>
                    <a:pt x="122" y="50"/>
                  </a:lnTo>
                  <a:lnTo>
                    <a:pt x="115" y="56"/>
                  </a:lnTo>
                  <a:lnTo>
                    <a:pt x="93" y="62"/>
                  </a:lnTo>
                  <a:lnTo>
                    <a:pt x="72" y="62"/>
                  </a:lnTo>
                  <a:lnTo>
                    <a:pt x="50" y="56"/>
                  </a:lnTo>
                  <a:lnTo>
                    <a:pt x="28" y="50"/>
                  </a:lnTo>
                  <a:lnTo>
                    <a:pt x="14" y="37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5" name="Freeform 88"/>
            <p:cNvSpPr>
              <a:spLocks/>
            </p:cNvSpPr>
            <p:nvPr/>
          </p:nvSpPr>
          <p:spPr bwMode="auto">
            <a:xfrm>
              <a:off x="3144" y="2160"/>
              <a:ext cx="109" cy="81"/>
            </a:xfrm>
            <a:custGeom>
              <a:avLst/>
              <a:gdLst>
                <a:gd name="T0" fmla="*/ 7 w 109"/>
                <a:gd name="T1" fmla="*/ 6 h 81"/>
                <a:gd name="T2" fmla="*/ 22 w 109"/>
                <a:gd name="T3" fmla="*/ 0 h 81"/>
                <a:gd name="T4" fmla="*/ 36 w 109"/>
                <a:gd name="T5" fmla="*/ 0 h 81"/>
                <a:gd name="T6" fmla="*/ 58 w 109"/>
                <a:gd name="T7" fmla="*/ 6 h 81"/>
                <a:gd name="T8" fmla="*/ 80 w 109"/>
                <a:gd name="T9" fmla="*/ 19 h 81"/>
                <a:gd name="T10" fmla="*/ 94 w 109"/>
                <a:gd name="T11" fmla="*/ 31 h 81"/>
                <a:gd name="T12" fmla="*/ 109 w 109"/>
                <a:gd name="T13" fmla="*/ 50 h 81"/>
                <a:gd name="T14" fmla="*/ 109 w 109"/>
                <a:gd name="T15" fmla="*/ 62 h 81"/>
                <a:gd name="T16" fmla="*/ 109 w 109"/>
                <a:gd name="T17" fmla="*/ 69 h 81"/>
                <a:gd name="T18" fmla="*/ 101 w 109"/>
                <a:gd name="T19" fmla="*/ 75 h 81"/>
                <a:gd name="T20" fmla="*/ 94 w 109"/>
                <a:gd name="T21" fmla="*/ 81 h 81"/>
                <a:gd name="T22" fmla="*/ 73 w 109"/>
                <a:gd name="T23" fmla="*/ 81 h 81"/>
                <a:gd name="T24" fmla="*/ 58 w 109"/>
                <a:gd name="T25" fmla="*/ 75 h 81"/>
                <a:gd name="T26" fmla="*/ 36 w 109"/>
                <a:gd name="T27" fmla="*/ 62 h 81"/>
                <a:gd name="T28" fmla="*/ 15 w 109"/>
                <a:gd name="T29" fmla="*/ 50 h 81"/>
                <a:gd name="T30" fmla="*/ 7 w 109"/>
                <a:gd name="T31" fmla="*/ 31 h 81"/>
                <a:gd name="T32" fmla="*/ 0 w 109"/>
                <a:gd name="T33" fmla="*/ 19 h 81"/>
                <a:gd name="T34" fmla="*/ 7 w 109"/>
                <a:gd name="T35" fmla="*/ 6 h 81"/>
                <a:gd name="T36" fmla="*/ 7 w 109"/>
                <a:gd name="T37" fmla="*/ 6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9" h="81">
                  <a:moveTo>
                    <a:pt x="7" y="6"/>
                  </a:moveTo>
                  <a:lnTo>
                    <a:pt x="22" y="0"/>
                  </a:lnTo>
                  <a:lnTo>
                    <a:pt x="36" y="0"/>
                  </a:lnTo>
                  <a:lnTo>
                    <a:pt x="58" y="6"/>
                  </a:lnTo>
                  <a:lnTo>
                    <a:pt x="80" y="19"/>
                  </a:lnTo>
                  <a:lnTo>
                    <a:pt x="94" y="31"/>
                  </a:lnTo>
                  <a:lnTo>
                    <a:pt x="109" y="50"/>
                  </a:lnTo>
                  <a:lnTo>
                    <a:pt x="109" y="62"/>
                  </a:lnTo>
                  <a:lnTo>
                    <a:pt x="109" y="69"/>
                  </a:lnTo>
                  <a:lnTo>
                    <a:pt x="101" y="75"/>
                  </a:lnTo>
                  <a:lnTo>
                    <a:pt x="94" y="81"/>
                  </a:lnTo>
                  <a:lnTo>
                    <a:pt x="73" y="81"/>
                  </a:lnTo>
                  <a:lnTo>
                    <a:pt x="58" y="75"/>
                  </a:lnTo>
                  <a:lnTo>
                    <a:pt x="36" y="62"/>
                  </a:lnTo>
                  <a:lnTo>
                    <a:pt x="15" y="50"/>
                  </a:lnTo>
                  <a:lnTo>
                    <a:pt x="7" y="31"/>
                  </a:lnTo>
                  <a:lnTo>
                    <a:pt x="0" y="19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6" name="Freeform 89"/>
            <p:cNvSpPr>
              <a:spLocks/>
            </p:cNvSpPr>
            <p:nvPr/>
          </p:nvSpPr>
          <p:spPr bwMode="auto">
            <a:xfrm>
              <a:off x="3282" y="2260"/>
              <a:ext cx="94" cy="93"/>
            </a:xfrm>
            <a:custGeom>
              <a:avLst/>
              <a:gdLst>
                <a:gd name="T0" fmla="*/ 7 w 94"/>
                <a:gd name="T1" fmla="*/ 6 h 93"/>
                <a:gd name="T2" fmla="*/ 21 w 94"/>
                <a:gd name="T3" fmla="*/ 0 h 93"/>
                <a:gd name="T4" fmla="*/ 36 w 94"/>
                <a:gd name="T5" fmla="*/ 6 h 93"/>
                <a:gd name="T6" fmla="*/ 57 w 94"/>
                <a:gd name="T7" fmla="*/ 12 h 93"/>
                <a:gd name="T8" fmla="*/ 72 w 94"/>
                <a:gd name="T9" fmla="*/ 25 h 93"/>
                <a:gd name="T10" fmla="*/ 86 w 94"/>
                <a:gd name="T11" fmla="*/ 43 h 93"/>
                <a:gd name="T12" fmla="*/ 94 w 94"/>
                <a:gd name="T13" fmla="*/ 62 h 93"/>
                <a:gd name="T14" fmla="*/ 94 w 94"/>
                <a:gd name="T15" fmla="*/ 74 h 93"/>
                <a:gd name="T16" fmla="*/ 86 w 94"/>
                <a:gd name="T17" fmla="*/ 87 h 93"/>
                <a:gd name="T18" fmla="*/ 79 w 94"/>
                <a:gd name="T19" fmla="*/ 93 h 93"/>
                <a:gd name="T20" fmla="*/ 72 w 94"/>
                <a:gd name="T21" fmla="*/ 93 h 93"/>
                <a:gd name="T22" fmla="*/ 57 w 94"/>
                <a:gd name="T23" fmla="*/ 87 h 93"/>
                <a:gd name="T24" fmla="*/ 36 w 94"/>
                <a:gd name="T25" fmla="*/ 81 h 93"/>
                <a:gd name="T26" fmla="*/ 21 w 94"/>
                <a:gd name="T27" fmla="*/ 68 h 93"/>
                <a:gd name="T28" fmla="*/ 7 w 94"/>
                <a:gd name="T29" fmla="*/ 49 h 93"/>
                <a:gd name="T30" fmla="*/ 0 w 94"/>
                <a:gd name="T31" fmla="*/ 31 h 93"/>
                <a:gd name="T32" fmla="*/ 0 w 94"/>
                <a:gd name="T33" fmla="*/ 18 h 93"/>
                <a:gd name="T34" fmla="*/ 7 w 94"/>
                <a:gd name="T35" fmla="*/ 6 h 93"/>
                <a:gd name="T36" fmla="*/ 7 w 94"/>
                <a:gd name="T37" fmla="*/ 6 h 9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4" h="93">
                  <a:moveTo>
                    <a:pt x="7" y="6"/>
                  </a:moveTo>
                  <a:lnTo>
                    <a:pt x="21" y="0"/>
                  </a:lnTo>
                  <a:lnTo>
                    <a:pt x="36" y="6"/>
                  </a:lnTo>
                  <a:lnTo>
                    <a:pt x="57" y="12"/>
                  </a:lnTo>
                  <a:lnTo>
                    <a:pt x="72" y="25"/>
                  </a:lnTo>
                  <a:lnTo>
                    <a:pt x="86" y="43"/>
                  </a:lnTo>
                  <a:lnTo>
                    <a:pt x="94" y="62"/>
                  </a:lnTo>
                  <a:lnTo>
                    <a:pt x="94" y="74"/>
                  </a:lnTo>
                  <a:lnTo>
                    <a:pt x="86" y="87"/>
                  </a:lnTo>
                  <a:lnTo>
                    <a:pt x="79" y="93"/>
                  </a:lnTo>
                  <a:lnTo>
                    <a:pt x="72" y="93"/>
                  </a:lnTo>
                  <a:lnTo>
                    <a:pt x="57" y="87"/>
                  </a:lnTo>
                  <a:lnTo>
                    <a:pt x="36" y="81"/>
                  </a:lnTo>
                  <a:lnTo>
                    <a:pt x="21" y="68"/>
                  </a:lnTo>
                  <a:lnTo>
                    <a:pt x="7" y="49"/>
                  </a:lnTo>
                  <a:lnTo>
                    <a:pt x="0" y="31"/>
                  </a:lnTo>
                  <a:lnTo>
                    <a:pt x="0" y="18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7" name="Freeform 90"/>
            <p:cNvSpPr>
              <a:spLocks/>
            </p:cNvSpPr>
            <p:nvPr/>
          </p:nvSpPr>
          <p:spPr bwMode="auto">
            <a:xfrm>
              <a:off x="3404" y="2378"/>
              <a:ext cx="87" cy="99"/>
            </a:xfrm>
            <a:custGeom>
              <a:avLst/>
              <a:gdLst>
                <a:gd name="T0" fmla="*/ 8 w 87"/>
                <a:gd name="T1" fmla="*/ 6 h 99"/>
                <a:gd name="T2" fmla="*/ 15 w 87"/>
                <a:gd name="T3" fmla="*/ 0 h 99"/>
                <a:gd name="T4" fmla="*/ 22 w 87"/>
                <a:gd name="T5" fmla="*/ 0 h 99"/>
                <a:gd name="T6" fmla="*/ 44 w 87"/>
                <a:gd name="T7" fmla="*/ 6 h 99"/>
                <a:gd name="T8" fmla="*/ 58 w 87"/>
                <a:gd name="T9" fmla="*/ 19 h 99"/>
                <a:gd name="T10" fmla="*/ 73 w 87"/>
                <a:gd name="T11" fmla="*/ 37 h 99"/>
                <a:gd name="T12" fmla="*/ 80 w 87"/>
                <a:gd name="T13" fmla="*/ 56 h 99"/>
                <a:gd name="T14" fmla="*/ 87 w 87"/>
                <a:gd name="T15" fmla="*/ 75 h 99"/>
                <a:gd name="T16" fmla="*/ 80 w 87"/>
                <a:gd name="T17" fmla="*/ 87 h 99"/>
                <a:gd name="T18" fmla="*/ 73 w 87"/>
                <a:gd name="T19" fmla="*/ 99 h 99"/>
                <a:gd name="T20" fmla="*/ 66 w 87"/>
                <a:gd name="T21" fmla="*/ 99 h 99"/>
                <a:gd name="T22" fmla="*/ 58 w 87"/>
                <a:gd name="T23" fmla="*/ 99 h 99"/>
                <a:gd name="T24" fmla="*/ 44 w 87"/>
                <a:gd name="T25" fmla="*/ 93 h 99"/>
                <a:gd name="T26" fmla="*/ 29 w 87"/>
                <a:gd name="T27" fmla="*/ 81 h 99"/>
                <a:gd name="T28" fmla="*/ 8 w 87"/>
                <a:gd name="T29" fmla="*/ 62 h 99"/>
                <a:gd name="T30" fmla="*/ 0 w 87"/>
                <a:gd name="T31" fmla="*/ 43 h 99"/>
                <a:gd name="T32" fmla="*/ 0 w 87"/>
                <a:gd name="T33" fmla="*/ 31 h 99"/>
                <a:gd name="T34" fmla="*/ 0 w 87"/>
                <a:gd name="T35" fmla="*/ 12 h 99"/>
                <a:gd name="T36" fmla="*/ 8 w 87"/>
                <a:gd name="T37" fmla="*/ 6 h 99"/>
                <a:gd name="T38" fmla="*/ 8 w 87"/>
                <a:gd name="T39" fmla="*/ 6 h 99"/>
                <a:gd name="T40" fmla="*/ 8 w 87"/>
                <a:gd name="T41" fmla="*/ 6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7" h="99">
                  <a:moveTo>
                    <a:pt x="8" y="6"/>
                  </a:moveTo>
                  <a:lnTo>
                    <a:pt x="15" y="0"/>
                  </a:lnTo>
                  <a:lnTo>
                    <a:pt x="22" y="0"/>
                  </a:lnTo>
                  <a:lnTo>
                    <a:pt x="44" y="6"/>
                  </a:lnTo>
                  <a:lnTo>
                    <a:pt x="58" y="19"/>
                  </a:lnTo>
                  <a:lnTo>
                    <a:pt x="73" y="37"/>
                  </a:lnTo>
                  <a:lnTo>
                    <a:pt x="80" y="56"/>
                  </a:lnTo>
                  <a:lnTo>
                    <a:pt x="87" y="75"/>
                  </a:lnTo>
                  <a:lnTo>
                    <a:pt x="80" y="87"/>
                  </a:lnTo>
                  <a:lnTo>
                    <a:pt x="73" y="99"/>
                  </a:lnTo>
                  <a:lnTo>
                    <a:pt x="66" y="99"/>
                  </a:lnTo>
                  <a:lnTo>
                    <a:pt x="58" y="99"/>
                  </a:lnTo>
                  <a:lnTo>
                    <a:pt x="44" y="93"/>
                  </a:lnTo>
                  <a:lnTo>
                    <a:pt x="29" y="81"/>
                  </a:lnTo>
                  <a:lnTo>
                    <a:pt x="8" y="62"/>
                  </a:lnTo>
                  <a:lnTo>
                    <a:pt x="0" y="43"/>
                  </a:lnTo>
                  <a:lnTo>
                    <a:pt x="0" y="31"/>
                  </a:lnTo>
                  <a:lnTo>
                    <a:pt x="0" y="12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8" name="Freeform 91"/>
            <p:cNvSpPr>
              <a:spLocks/>
            </p:cNvSpPr>
            <p:nvPr/>
          </p:nvSpPr>
          <p:spPr bwMode="auto">
            <a:xfrm>
              <a:off x="3491" y="2509"/>
              <a:ext cx="87" cy="93"/>
            </a:xfrm>
            <a:custGeom>
              <a:avLst/>
              <a:gdLst>
                <a:gd name="T0" fmla="*/ 15 w 87"/>
                <a:gd name="T1" fmla="*/ 0 h 93"/>
                <a:gd name="T2" fmla="*/ 15 w 87"/>
                <a:gd name="T3" fmla="*/ 0 h 93"/>
                <a:gd name="T4" fmla="*/ 22 w 87"/>
                <a:gd name="T5" fmla="*/ 0 h 93"/>
                <a:gd name="T6" fmla="*/ 44 w 87"/>
                <a:gd name="T7" fmla="*/ 6 h 93"/>
                <a:gd name="T8" fmla="*/ 58 w 87"/>
                <a:gd name="T9" fmla="*/ 12 h 93"/>
                <a:gd name="T10" fmla="*/ 73 w 87"/>
                <a:gd name="T11" fmla="*/ 31 h 93"/>
                <a:gd name="T12" fmla="*/ 80 w 87"/>
                <a:gd name="T13" fmla="*/ 49 h 93"/>
                <a:gd name="T14" fmla="*/ 87 w 87"/>
                <a:gd name="T15" fmla="*/ 68 h 93"/>
                <a:gd name="T16" fmla="*/ 80 w 87"/>
                <a:gd name="T17" fmla="*/ 87 h 93"/>
                <a:gd name="T18" fmla="*/ 80 w 87"/>
                <a:gd name="T19" fmla="*/ 87 h 93"/>
                <a:gd name="T20" fmla="*/ 73 w 87"/>
                <a:gd name="T21" fmla="*/ 93 h 93"/>
                <a:gd name="T22" fmla="*/ 65 w 87"/>
                <a:gd name="T23" fmla="*/ 93 h 93"/>
                <a:gd name="T24" fmla="*/ 58 w 87"/>
                <a:gd name="T25" fmla="*/ 93 h 93"/>
                <a:gd name="T26" fmla="*/ 44 w 87"/>
                <a:gd name="T27" fmla="*/ 87 h 93"/>
                <a:gd name="T28" fmla="*/ 29 w 87"/>
                <a:gd name="T29" fmla="*/ 80 h 93"/>
                <a:gd name="T30" fmla="*/ 15 w 87"/>
                <a:gd name="T31" fmla="*/ 62 h 93"/>
                <a:gd name="T32" fmla="*/ 0 w 87"/>
                <a:gd name="T33" fmla="*/ 43 h 93"/>
                <a:gd name="T34" fmla="*/ 0 w 87"/>
                <a:gd name="T35" fmla="*/ 24 h 93"/>
                <a:gd name="T36" fmla="*/ 0 w 87"/>
                <a:gd name="T37" fmla="*/ 6 h 93"/>
                <a:gd name="T38" fmla="*/ 15 w 87"/>
                <a:gd name="T39" fmla="*/ 0 h 93"/>
                <a:gd name="T40" fmla="*/ 15 w 87"/>
                <a:gd name="T41" fmla="*/ 0 h 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7" h="93">
                  <a:moveTo>
                    <a:pt x="15" y="0"/>
                  </a:moveTo>
                  <a:lnTo>
                    <a:pt x="15" y="0"/>
                  </a:lnTo>
                  <a:lnTo>
                    <a:pt x="22" y="0"/>
                  </a:lnTo>
                  <a:lnTo>
                    <a:pt x="44" y="6"/>
                  </a:lnTo>
                  <a:lnTo>
                    <a:pt x="58" y="12"/>
                  </a:lnTo>
                  <a:lnTo>
                    <a:pt x="73" y="31"/>
                  </a:lnTo>
                  <a:lnTo>
                    <a:pt x="80" y="49"/>
                  </a:lnTo>
                  <a:lnTo>
                    <a:pt x="87" y="68"/>
                  </a:lnTo>
                  <a:lnTo>
                    <a:pt x="80" y="87"/>
                  </a:lnTo>
                  <a:lnTo>
                    <a:pt x="73" y="93"/>
                  </a:lnTo>
                  <a:lnTo>
                    <a:pt x="65" y="93"/>
                  </a:lnTo>
                  <a:lnTo>
                    <a:pt x="58" y="93"/>
                  </a:lnTo>
                  <a:lnTo>
                    <a:pt x="44" y="87"/>
                  </a:lnTo>
                  <a:lnTo>
                    <a:pt x="29" y="80"/>
                  </a:lnTo>
                  <a:lnTo>
                    <a:pt x="15" y="62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0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69" name="Freeform 92"/>
            <p:cNvSpPr>
              <a:spLocks/>
            </p:cNvSpPr>
            <p:nvPr/>
          </p:nvSpPr>
          <p:spPr bwMode="auto">
            <a:xfrm>
              <a:off x="3571" y="2645"/>
              <a:ext cx="72" cy="106"/>
            </a:xfrm>
            <a:custGeom>
              <a:avLst/>
              <a:gdLst>
                <a:gd name="T0" fmla="*/ 14 w 72"/>
                <a:gd name="T1" fmla="*/ 0 h 106"/>
                <a:gd name="T2" fmla="*/ 21 w 72"/>
                <a:gd name="T3" fmla="*/ 0 h 106"/>
                <a:gd name="T4" fmla="*/ 29 w 72"/>
                <a:gd name="T5" fmla="*/ 0 h 106"/>
                <a:gd name="T6" fmla="*/ 36 w 72"/>
                <a:gd name="T7" fmla="*/ 7 h 106"/>
                <a:gd name="T8" fmla="*/ 43 w 72"/>
                <a:gd name="T9" fmla="*/ 13 h 106"/>
                <a:gd name="T10" fmla="*/ 58 w 72"/>
                <a:gd name="T11" fmla="*/ 25 h 106"/>
                <a:gd name="T12" fmla="*/ 72 w 72"/>
                <a:gd name="T13" fmla="*/ 44 h 106"/>
                <a:gd name="T14" fmla="*/ 72 w 72"/>
                <a:gd name="T15" fmla="*/ 63 h 106"/>
                <a:gd name="T16" fmla="*/ 72 w 72"/>
                <a:gd name="T17" fmla="*/ 81 h 106"/>
                <a:gd name="T18" fmla="*/ 72 w 72"/>
                <a:gd name="T19" fmla="*/ 100 h 106"/>
                <a:gd name="T20" fmla="*/ 65 w 72"/>
                <a:gd name="T21" fmla="*/ 100 h 106"/>
                <a:gd name="T22" fmla="*/ 58 w 72"/>
                <a:gd name="T23" fmla="*/ 106 h 106"/>
                <a:gd name="T24" fmla="*/ 50 w 72"/>
                <a:gd name="T25" fmla="*/ 106 h 106"/>
                <a:gd name="T26" fmla="*/ 43 w 72"/>
                <a:gd name="T27" fmla="*/ 106 h 106"/>
                <a:gd name="T28" fmla="*/ 29 w 72"/>
                <a:gd name="T29" fmla="*/ 100 h 106"/>
                <a:gd name="T30" fmla="*/ 14 w 72"/>
                <a:gd name="T31" fmla="*/ 81 h 106"/>
                <a:gd name="T32" fmla="*/ 7 w 72"/>
                <a:gd name="T33" fmla="*/ 63 h 106"/>
                <a:gd name="T34" fmla="*/ 0 w 72"/>
                <a:gd name="T35" fmla="*/ 44 h 106"/>
                <a:gd name="T36" fmla="*/ 0 w 72"/>
                <a:gd name="T37" fmla="*/ 25 h 106"/>
                <a:gd name="T38" fmla="*/ 7 w 72"/>
                <a:gd name="T39" fmla="*/ 13 h 106"/>
                <a:gd name="T40" fmla="*/ 7 w 72"/>
                <a:gd name="T41" fmla="*/ 7 h 106"/>
                <a:gd name="T42" fmla="*/ 14 w 72"/>
                <a:gd name="T43" fmla="*/ 0 h 106"/>
                <a:gd name="T44" fmla="*/ 14 w 72"/>
                <a:gd name="T45" fmla="*/ 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2" h="106">
                  <a:moveTo>
                    <a:pt x="14" y="0"/>
                  </a:moveTo>
                  <a:lnTo>
                    <a:pt x="21" y="0"/>
                  </a:lnTo>
                  <a:lnTo>
                    <a:pt x="29" y="0"/>
                  </a:lnTo>
                  <a:lnTo>
                    <a:pt x="36" y="7"/>
                  </a:lnTo>
                  <a:lnTo>
                    <a:pt x="43" y="13"/>
                  </a:lnTo>
                  <a:lnTo>
                    <a:pt x="58" y="25"/>
                  </a:lnTo>
                  <a:lnTo>
                    <a:pt x="72" y="44"/>
                  </a:lnTo>
                  <a:lnTo>
                    <a:pt x="72" y="63"/>
                  </a:lnTo>
                  <a:lnTo>
                    <a:pt x="72" y="81"/>
                  </a:lnTo>
                  <a:lnTo>
                    <a:pt x="72" y="100"/>
                  </a:lnTo>
                  <a:lnTo>
                    <a:pt x="65" y="100"/>
                  </a:lnTo>
                  <a:lnTo>
                    <a:pt x="58" y="106"/>
                  </a:lnTo>
                  <a:lnTo>
                    <a:pt x="50" y="106"/>
                  </a:lnTo>
                  <a:lnTo>
                    <a:pt x="43" y="106"/>
                  </a:lnTo>
                  <a:lnTo>
                    <a:pt x="29" y="100"/>
                  </a:lnTo>
                  <a:lnTo>
                    <a:pt x="14" y="81"/>
                  </a:lnTo>
                  <a:lnTo>
                    <a:pt x="7" y="63"/>
                  </a:lnTo>
                  <a:lnTo>
                    <a:pt x="0" y="44"/>
                  </a:lnTo>
                  <a:lnTo>
                    <a:pt x="0" y="25"/>
                  </a:lnTo>
                  <a:lnTo>
                    <a:pt x="7" y="13"/>
                  </a:lnTo>
                  <a:lnTo>
                    <a:pt x="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0" name="Freeform 93"/>
            <p:cNvSpPr>
              <a:spLocks/>
            </p:cNvSpPr>
            <p:nvPr/>
          </p:nvSpPr>
          <p:spPr bwMode="auto">
            <a:xfrm>
              <a:off x="3607" y="2813"/>
              <a:ext cx="79" cy="106"/>
            </a:xfrm>
            <a:custGeom>
              <a:avLst/>
              <a:gdLst>
                <a:gd name="T0" fmla="*/ 22 w 79"/>
                <a:gd name="T1" fmla="*/ 0 h 106"/>
                <a:gd name="T2" fmla="*/ 29 w 79"/>
                <a:gd name="T3" fmla="*/ 0 h 106"/>
                <a:gd name="T4" fmla="*/ 36 w 79"/>
                <a:gd name="T5" fmla="*/ 0 h 106"/>
                <a:gd name="T6" fmla="*/ 50 w 79"/>
                <a:gd name="T7" fmla="*/ 13 h 106"/>
                <a:gd name="T8" fmla="*/ 65 w 79"/>
                <a:gd name="T9" fmla="*/ 32 h 106"/>
                <a:gd name="T10" fmla="*/ 79 w 79"/>
                <a:gd name="T11" fmla="*/ 50 h 106"/>
                <a:gd name="T12" fmla="*/ 72 w 79"/>
                <a:gd name="T13" fmla="*/ 69 h 106"/>
                <a:gd name="T14" fmla="*/ 72 w 79"/>
                <a:gd name="T15" fmla="*/ 88 h 106"/>
                <a:gd name="T16" fmla="*/ 65 w 79"/>
                <a:gd name="T17" fmla="*/ 94 h 106"/>
                <a:gd name="T18" fmla="*/ 58 w 79"/>
                <a:gd name="T19" fmla="*/ 100 h 106"/>
                <a:gd name="T20" fmla="*/ 58 w 79"/>
                <a:gd name="T21" fmla="*/ 106 h 106"/>
                <a:gd name="T22" fmla="*/ 50 w 79"/>
                <a:gd name="T23" fmla="*/ 106 h 106"/>
                <a:gd name="T24" fmla="*/ 43 w 79"/>
                <a:gd name="T25" fmla="*/ 106 h 106"/>
                <a:gd name="T26" fmla="*/ 36 w 79"/>
                <a:gd name="T27" fmla="*/ 100 h 106"/>
                <a:gd name="T28" fmla="*/ 22 w 79"/>
                <a:gd name="T29" fmla="*/ 94 h 106"/>
                <a:gd name="T30" fmla="*/ 7 w 79"/>
                <a:gd name="T31" fmla="*/ 75 h 106"/>
                <a:gd name="T32" fmla="*/ 0 w 79"/>
                <a:gd name="T33" fmla="*/ 56 h 106"/>
                <a:gd name="T34" fmla="*/ 0 w 79"/>
                <a:gd name="T35" fmla="*/ 38 h 106"/>
                <a:gd name="T36" fmla="*/ 7 w 79"/>
                <a:gd name="T37" fmla="*/ 19 h 106"/>
                <a:gd name="T38" fmla="*/ 14 w 79"/>
                <a:gd name="T39" fmla="*/ 7 h 106"/>
                <a:gd name="T40" fmla="*/ 22 w 79"/>
                <a:gd name="T41" fmla="*/ 0 h 106"/>
                <a:gd name="T42" fmla="*/ 22 w 79"/>
                <a:gd name="T43" fmla="*/ 0 h 10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9" h="106">
                  <a:moveTo>
                    <a:pt x="22" y="0"/>
                  </a:moveTo>
                  <a:lnTo>
                    <a:pt x="29" y="0"/>
                  </a:lnTo>
                  <a:lnTo>
                    <a:pt x="36" y="0"/>
                  </a:lnTo>
                  <a:lnTo>
                    <a:pt x="50" y="13"/>
                  </a:lnTo>
                  <a:lnTo>
                    <a:pt x="65" y="32"/>
                  </a:lnTo>
                  <a:lnTo>
                    <a:pt x="79" y="50"/>
                  </a:lnTo>
                  <a:lnTo>
                    <a:pt x="72" y="69"/>
                  </a:lnTo>
                  <a:lnTo>
                    <a:pt x="72" y="88"/>
                  </a:lnTo>
                  <a:lnTo>
                    <a:pt x="65" y="94"/>
                  </a:lnTo>
                  <a:lnTo>
                    <a:pt x="58" y="100"/>
                  </a:lnTo>
                  <a:lnTo>
                    <a:pt x="58" y="106"/>
                  </a:lnTo>
                  <a:lnTo>
                    <a:pt x="50" y="106"/>
                  </a:lnTo>
                  <a:lnTo>
                    <a:pt x="43" y="106"/>
                  </a:lnTo>
                  <a:lnTo>
                    <a:pt x="36" y="100"/>
                  </a:lnTo>
                  <a:lnTo>
                    <a:pt x="22" y="94"/>
                  </a:lnTo>
                  <a:lnTo>
                    <a:pt x="7" y="75"/>
                  </a:lnTo>
                  <a:lnTo>
                    <a:pt x="0" y="56"/>
                  </a:lnTo>
                  <a:lnTo>
                    <a:pt x="0" y="38"/>
                  </a:lnTo>
                  <a:lnTo>
                    <a:pt x="7" y="19"/>
                  </a:lnTo>
                  <a:lnTo>
                    <a:pt x="14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1" name="Freeform 94"/>
            <p:cNvSpPr>
              <a:spLocks/>
            </p:cNvSpPr>
            <p:nvPr/>
          </p:nvSpPr>
          <p:spPr bwMode="auto">
            <a:xfrm>
              <a:off x="3621" y="2957"/>
              <a:ext cx="73" cy="112"/>
            </a:xfrm>
            <a:custGeom>
              <a:avLst/>
              <a:gdLst>
                <a:gd name="T0" fmla="*/ 29 w 73"/>
                <a:gd name="T1" fmla="*/ 0 h 112"/>
                <a:gd name="T2" fmla="*/ 44 w 73"/>
                <a:gd name="T3" fmla="*/ 6 h 112"/>
                <a:gd name="T4" fmla="*/ 58 w 73"/>
                <a:gd name="T5" fmla="*/ 18 h 112"/>
                <a:gd name="T6" fmla="*/ 65 w 73"/>
                <a:gd name="T7" fmla="*/ 37 h 112"/>
                <a:gd name="T8" fmla="*/ 65 w 73"/>
                <a:gd name="T9" fmla="*/ 56 h 112"/>
                <a:gd name="T10" fmla="*/ 73 w 73"/>
                <a:gd name="T11" fmla="*/ 62 h 112"/>
                <a:gd name="T12" fmla="*/ 73 w 73"/>
                <a:gd name="T13" fmla="*/ 74 h 112"/>
                <a:gd name="T14" fmla="*/ 65 w 73"/>
                <a:gd name="T15" fmla="*/ 80 h 112"/>
                <a:gd name="T16" fmla="*/ 65 w 73"/>
                <a:gd name="T17" fmla="*/ 93 h 112"/>
                <a:gd name="T18" fmla="*/ 58 w 73"/>
                <a:gd name="T19" fmla="*/ 99 h 112"/>
                <a:gd name="T20" fmla="*/ 51 w 73"/>
                <a:gd name="T21" fmla="*/ 105 h 112"/>
                <a:gd name="T22" fmla="*/ 36 w 73"/>
                <a:gd name="T23" fmla="*/ 112 h 112"/>
                <a:gd name="T24" fmla="*/ 29 w 73"/>
                <a:gd name="T25" fmla="*/ 112 h 112"/>
                <a:gd name="T26" fmla="*/ 22 w 73"/>
                <a:gd name="T27" fmla="*/ 112 h 112"/>
                <a:gd name="T28" fmla="*/ 22 w 73"/>
                <a:gd name="T29" fmla="*/ 105 h 112"/>
                <a:gd name="T30" fmla="*/ 8 w 73"/>
                <a:gd name="T31" fmla="*/ 93 h 112"/>
                <a:gd name="T32" fmla="*/ 0 w 73"/>
                <a:gd name="T33" fmla="*/ 80 h 112"/>
                <a:gd name="T34" fmla="*/ 0 w 73"/>
                <a:gd name="T35" fmla="*/ 56 h 112"/>
                <a:gd name="T36" fmla="*/ 0 w 73"/>
                <a:gd name="T37" fmla="*/ 37 h 112"/>
                <a:gd name="T38" fmla="*/ 8 w 73"/>
                <a:gd name="T39" fmla="*/ 18 h 112"/>
                <a:gd name="T40" fmla="*/ 22 w 73"/>
                <a:gd name="T41" fmla="*/ 6 h 112"/>
                <a:gd name="T42" fmla="*/ 22 w 73"/>
                <a:gd name="T43" fmla="*/ 6 h 112"/>
                <a:gd name="T44" fmla="*/ 29 w 73"/>
                <a:gd name="T45" fmla="*/ 0 h 112"/>
                <a:gd name="T46" fmla="*/ 29 w 73"/>
                <a:gd name="T47" fmla="*/ 0 h 1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112">
                  <a:moveTo>
                    <a:pt x="29" y="0"/>
                  </a:moveTo>
                  <a:lnTo>
                    <a:pt x="44" y="6"/>
                  </a:lnTo>
                  <a:lnTo>
                    <a:pt x="58" y="18"/>
                  </a:lnTo>
                  <a:lnTo>
                    <a:pt x="65" y="37"/>
                  </a:lnTo>
                  <a:lnTo>
                    <a:pt x="65" y="56"/>
                  </a:lnTo>
                  <a:lnTo>
                    <a:pt x="73" y="62"/>
                  </a:lnTo>
                  <a:lnTo>
                    <a:pt x="73" y="74"/>
                  </a:lnTo>
                  <a:lnTo>
                    <a:pt x="65" y="80"/>
                  </a:lnTo>
                  <a:lnTo>
                    <a:pt x="65" y="93"/>
                  </a:lnTo>
                  <a:lnTo>
                    <a:pt x="58" y="99"/>
                  </a:lnTo>
                  <a:lnTo>
                    <a:pt x="51" y="105"/>
                  </a:lnTo>
                  <a:lnTo>
                    <a:pt x="36" y="112"/>
                  </a:lnTo>
                  <a:lnTo>
                    <a:pt x="29" y="112"/>
                  </a:lnTo>
                  <a:lnTo>
                    <a:pt x="22" y="112"/>
                  </a:lnTo>
                  <a:lnTo>
                    <a:pt x="22" y="105"/>
                  </a:lnTo>
                  <a:lnTo>
                    <a:pt x="8" y="93"/>
                  </a:lnTo>
                  <a:lnTo>
                    <a:pt x="0" y="80"/>
                  </a:lnTo>
                  <a:lnTo>
                    <a:pt x="0" y="56"/>
                  </a:lnTo>
                  <a:lnTo>
                    <a:pt x="0" y="37"/>
                  </a:lnTo>
                  <a:lnTo>
                    <a:pt x="8" y="18"/>
                  </a:lnTo>
                  <a:lnTo>
                    <a:pt x="22" y="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2" name="Freeform 95"/>
            <p:cNvSpPr>
              <a:spLocks/>
            </p:cNvSpPr>
            <p:nvPr/>
          </p:nvSpPr>
          <p:spPr bwMode="auto">
            <a:xfrm>
              <a:off x="1612" y="3261"/>
              <a:ext cx="339" cy="193"/>
            </a:xfrm>
            <a:custGeom>
              <a:avLst/>
              <a:gdLst>
                <a:gd name="T0" fmla="*/ 43 w 339"/>
                <a:gd name="T1" fmla="*/ 0 h 193"/>
                <a:gd name="T2" fmla="*/ 29 w 339"/>
                <a:gd name="T3" fmla="*/ 7 h 193"/>
                <a:gd name="T4" fmla="*/ 21 w 339"/>
                <a:gd name="T5" fmla="*/ 19 h 193"/>
                <a:gd name="T6" fmla="*/ 7 w 339"/>
                <a:gd name="T7" fmla="*/ 32 h 193"/>
                <a:gd name="T8" fmla="*/ 0 w 339"/>
                <a:gd name="T9" fmla="*/ 38 h 193"/>
                <a:gd name="T10" fmla="*/ 0 w 339"/>
                <a:gd name="T11" fmla="*/ 50 h 193"/>
                <a:gd name="T12" fmla="*/ 0 w 339"/>
                <a:gd name="T13" fmla="*/ 56 h 193"/>
                <a:gd name="T14" fmla="*/ 0 w 339"/>
                <a:gd name="T15" fmla="*/ 81 h 193"/>
                <a:gd name="T16" fmla="*/ 7 w 339"/>
                <a:gd name="T17" fmla="*/ 100 h 193"/>
                <a:gd name="T18" fmla="*/ 21 w 339"/>
                <a:gd name="T19" fmla="*/ 112 h 193"/>
                <a:gd name="T20" fmla="*/ 43 w 339"/>
                <a:gd name="T21" fmla="*/ 131 h 193"/>
                <a:gd name="T22" fmla="*/ 72 w 339"/>
                <a:gd name="T23" fmla="*/ 150 h 193"/>
                <a:gd name="T24" fmla="*/ 101 w 339"/>
                <a:gd name="T25" fmla="*/ 162 h 193"/>
                <a:gd name="T26" fmla="*/ 137 w 339"/>
                <a:gd name="T27" fmla="*/ 175 h 193"/>
                <a:gd name="T28" fmla="*/ 166 w 339"/>
                <a:gd name="T29" fmla="*/ 187 h 193"/>
                <a:gd name="T30" fmla="*/ 202 w 339"/>
                <a:gd name="T31" fmla="*/ 193 h 193"/>
                <a:gd name="T32" fmla="*/ 238 w 339"/>
                <a:gd name="T33" fmla="*/ 193 h 193"/>
                <a:gd name="T34" fmla="*/ 274 w 339"/>
                <a:gd name="T35" fmla="*/ 193 h 193"/>
                <a:gd name="T36" fmla="*/ 311 w 339"/>
                <a:gd name="T37" fmla="*/ 193 h 193"/>
                <a:gd name="T38" fmla="*/ 339 w 339"/>
                <a:gd name="T39" fmla="*/ 187 h 193"/>
                <a:gd name="T40" fmla="*/ 339 w 339"/>
                <a:gd name="T41" fmla="*/ 187 h 193"/>
                <a:gd name="T42" fmla="*/ 339 w 339"/>
                <a:gd name="T43" fmla="*/ 181 h 193"/>
                <a:gd name="T44" fmla="*/ 325 w 339"/>
                <a:gd name="T45" fmla="*/ 175 h 193"/>
                <a:gd name="T46" fmla="*/ 303 w 339"/>
                <a:gd name="T47" fmla="*/ 168 h 193"/>
                <a:gd name="T48" fmla="*/ 282 w 339"/>
                <a:gd name="T49" fmla="*/ 168 h 193"/>
                <a:gd name="T50" fmla="*/ 253 w 339"/>
                <a:gd name="T51" fmla="*/ 162 h 193"/>
                <a:gd name="T52" fmla="*/ 217 w 339"/>
                <a:gd name="T53" fmla="*/ 156 h 193"/>
                <a:gd name="T54" fmla="*/ 152 w 339"/>
                <a:gd name="T55" fmla="*/ 143 h 193"/>
                <a:gd name="T56" fmla="*/ 123 w 339"/>
                <a:gd name="T57" fmla="*/ 137 h 193"/>
                <a:gd name="T58" fmla="*/ 94 w 339"/>
                <a:gd name="T59" fmla="*/ 125 h 193"/>
                <a:gd name="T60" fmla="*/ 72 w 339"/>
                <a:gd name="T61" fmla="*/ 112 h 193"/>
                <a:gd name="T62" fmla="*/ 58 w 339"/>
                <a:gd name="T63" fmla="*/ 100 h 193"/>
                <a:gd name="T64" fmla="*/ 50 w 339"/>
                <a:gd name="T65" fmla="*/ 87 h 193"/>
                <a:gd name="T66" fmla="*/ 43 w 339"/>
                <a:gd name="T67" fmla="*/ 81 h 193"/>
                <a:gd name="T68" fmla="*/ 43 w 339"/>
                <a:gd name="T69" fmla="*/ 69 h 193"/>
                <a:gd name="T70" fmla="*/ 50 w 339"/>
                <a:gd name="T71" fmla="*/ 56 h 193"/>
                <a:gd name="T72" fmla="*/ 58 w 339"/>
                <a:gd name="T73" fmla="*/ 50 h 193"/>
                <a:gd name="T74" fmla="*/ 65 w 339"/>
                <a:gd name="T75" fmla="*/ 38 h 193"/>
                <a:gd name="T76" fmla="*/ 79 w 339"/>
                <a:gd name="T77" fmla="*/ 32 h 193"/>
                <a:gd name="T78" fmla="*/ 43 w 339"/>
                <a:gd name="T79" fmla="*/ 0 h 1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9" h="193">
                  <a:moveTo>
                    <a:pt x="43" y="0"/>
                  </a:moveTo>
                  <a:lnTo>
                    <a:pt x="29" y="7"/>
                  </a:lnTo>
                  <a:lnTo>
                    <a:pt x="21" y="19"/>
                  </a:lnTo>
                  <a:lnTo>
                    <a:pt x="7" y="32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0" y="81"/>
                  </a:lnTo>
                  <a:lnTo>
                    <a:pt x="7" y="100"/>
                  </a:lnTo>
                  <a:lnTo>
                    <a:pt x="21" y="112"/>
                  </a:lnTo>
                  <a:lnTo>
                    <a:pt x="43" y="131"/>
                  </a:lnTo>
                  <a:lnTo>
                    <a:pt x="72" y="150"/>
                  </a:lnTo>
                  <a:lnTo>
                    <a:pt x="101" y="162"/>
                  </a:lnTo>
                  <a:lnTo>
                    <a:pt x="137" y="175"/>
                  </a:lnTo>
                  <a:lnTo>
                    <a:pt x="166" y="187"/>
                  </a:lnTo>
                  <a:lnTo>
                    <a:pt x="202" y="193"/>
                  </a:lnTo>
                  <a:lnTo>
                    <a:pt x="238" y="193"/>
                  </a:lnTo>
                  <a:lnTo>
                    <a:pt x="274" y="193"/>
                  </a:lnTo>
                  <a:lnTo>
                    <a:pt x="311" y="193"/>
                  </a:lnTo>
                  <a:lnTo>
                    <a:pt x="339" y="187"/>
                  </a:lnTo>
                  <a:lnTo>
                    <a:pt x="339" y="181"/>
                  </a:lnTo>
                  <a:lnTo>
                    <a:pt x="325" y="175"/>
                  </a:lnTo>
                  <a:lnTo>
                    <a:pt x="303" y="168"/>
                  </a:lnTo>
                  <a:lnTo>
                    <a:pt x="282" y="168"/>
                  </a:lnTo>
                  <a:lnTo>
                    <a:pt x="253" y="162"/>
                  </a:lnTo>
                  <a:lnTo>
                    <a:pt x="217" y="156"/>
                  </a:lnTo>
                  <a:lnTo>
                    <a:pt x="152" y="143"/>
                  </a:lnTo>
                  <a:lnTo>
                    <a:pt x="123" y="137"/>
                  </a:lnTo>
                  <a:lnTo>
                    <a:pt x="94" y="125"/>
                  </a:lnTo>
                  <a:lnTo>
                    <a:pt x="72" y="112"/>
                  </a:lnTo>
                  <a:lnTo>
                    <a:pt x="58" y="100"/>
                  </a:lnTo>
                  <a:lnTo>
                    <a:pt x="50" y="87"/>
                  </a:lnTo>
                  <a:lnTo>
                    <a:pt x="43" y="81"/>
                  </a:lnTo>
                  <a:lnTo>
                    <a:pt x="43" y="69"/>
                  </a:lnTo>
                  <a:lnTo>
                    <a:pt x="50" y="56"/>
                  </a:lnTo>
                  <a:lnTo>
                    <a:pt x="58" y="50"/>
                  </a:lnTo>
                  <a:lnTo>
                    <a:pt x="65" y="38"/>
                  </a:lnTo>
                  <a:lnTo>
                    <a:pt x="79" y="3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3" name="Freeform 96"/>
            <p:cNvSpPr>
              <a:spLocks/>
            </p:cNvSpPr>
            <p:nvPr/>
          </p:nvSpPr>
          <p:spPr bwMode="auto">
            <a:xfrm>
              <a:off x="1612" y="3261"/>
              <a:ext cx="339" cy="193"/>
            </a:xfrm>
            <a:custGeom>
              <a:avLst/>
              <a:gdLst>
                <a:gd name="T0" fmla="*/ 43 w 339"/>
                <a:gd name="T1" fmla="*/ 0 h 193"/>
                <a:gd name="T2" fmla="*/ 29 w 339"/>
                <a:gd name="T3" fmla="*/ 7 h 193"/>
                <a:gd name="T4" fmla="*/ 21 w 339"/>
                <a:gd name="T5" fmla="*/ 19 h 193"/>
                <a:gd name="T6" fmla="*/ 7 w 339"/>
                <a:gd name="T7" fmla="*/ 32 h 193"/>
                <a:gd name="T8" fmla="*/ 0 w 339"/>
                <a:gd name="T9" fmla="*/ 38 h 193"/>
                <a:gd name="T10" fmla="*/ 0 w 339"/>
                <a:gd name="T11" fmla="*/ 50 h 193"/>
                <a:gd name="T12" fmla="*/ 0 w 339"/>
                <a:gd name="T13" fmla="*/ 56 h 193"/>
                <a:gd name="T14" fmla="*/ 0 w 339"/>
                <a:gd name="T15" fmla="*/ 81 h 193"/>
                <a:gd name="T16" fmla="*/ 7 w 339"/>
                <a:gd name="T17" fmla="*/ 100 h 193"/>
                <a:gd name="T18" fmla="*/ 21 w 339"/>
                <a:gd name="T19" fmla="*/ 112 h 193"/>
                <a:gd name="T20" fmla="*/ 43 w 339"/>
                <a:gd name="T21" fmla="*/ 131 h 193"/>
                <a:gd name="T22" fmla="*/ 72 w 339"/>
                <a:gd name="T23" fmla="*/ 150 h 193"/>
                <a:gd name="T24" fmla="*/ 101 w 339"/>
                <a:gd name="T25" fmla="*/ 162 h 193"/>
                <a:gd name="T26" fmla="*/ 137 w 339"/>
                <a:gd name="T27" fmla="*/ 175 h 193"/>
                <a:gd name="T28" fmla="*/ 166 w 339"/>
                <a:gd name="T29" fmla="*/ 187 h 193"/>
                <a:gd name="T30" fmla="*/ 202 w 339"/>
                <a:gd name="T31" fmla="*/ 193 h 193"/>
                <a:gd name="T32" fmla="*/ 238 w 339"/>
                <a:gd name="T33" fmla="*/ 193 h 193"/>
                <a:gd name="T34" fmla="*/ 274 w 339"/>
                <a:gd name="T35" fmla="*/ 193 h 193"/>
                <a:gd name="T36" fmla="*/ 311 w 339"/>
                <a:gd name="T37" fmla="*/ 193 h 193"/>
                <a:gd name="T38" fmla="*/ 339 w 339"/>
                <a:gd name="T39" fmla="*/ 187 h 193"/>
                <a:gd name="T40" fmla="*/ 339 w 339"/>
                <a:gd name="T41" fmla="*/ 187 h 193"/>
                <a:gd name="T42" fmla="*/ 339 w 339"/>
                <a:gd name="T43" fmla="*/ 181 h 193"/>
                <a:gd name="T44" fmla="*/ 325 w 339"/>
                <a:gd name="T45" fmla="*/ 175 h 193"/>
                <a:gd name="T46" fmla="*/ 303 w 339"/>
                <a:gd name="T47" fmla="*/ 168 h 193"/>
                <a:gd name="T48" fmla="*/ 282 w 339"/>
                <a:gd name="T49" fmla="*/ 168 h 193"/>
                <a:gd name="T50" fmla="*/ 253 w 339"/>
                <a:gd name="T51" fmla="*/ 162 h 193"/>
                <a:gd name="T52" fmla="*/ 217 w 339"/>
                <a:gd name="T53" fmla="*/ 156 h 193"/>
                <a:gd name="T54" fmla="*/ 152 w 339"/>
                <a:gd name="T55" fmla="*/ 143 h 193"/>
                <a:gd name="T56" fmla="*/ 123 w 339"/>
                <a:gd name="T57" fmla="*/ 137 h 193"/>
                <a:gd name="T58" fmla="*/ 94 w 339"/>
                <a:gd name="T59" fmla="*/ 125 h 193"/>
                <a:gd name="T60" fmla="*/ 72 w 339"/>
                <a:gd name="T61" fmla="*/ 112 h 193"/>
                <a:gd name="T62" fmla="*/ 58 w 339"/>
                <a:gd name="T63" fmla="*/ 100 h 193"/>
                <a:gd name="T64" fmla="*/ 50 w 339"/>
                <a:gd name="T65" fmla="*/ 87 h 193"/>
                <a:gd name="T66" fmla="*/ 43 w 339"/>
                <a:gd name="T67" fmla="*/ 81 h 193"/>
                <a:gd name="T68" fmla="*/ 43 w 339"/>
                <a:gd name="T69" fmla="*/ 69 h 193"/>
                <a:gd name="T70" fmla="*/ 50 w 339"/>
                <a:gd name="T71" fmla="*/ 56 h 193"/>
                <a:gd name="T72" fmla="*/ 58 w 339"/>
                <a:gd name="T73" fmla="*/ 50 h 193"/>
                <a:gd name="T74" fmla="*/ 65 w 339"/>
                <a:gd name="T75" fmla="*/ 38 h 193"/>
                <a:gd name="T76" fmla="*/ 79 w 339"/>
                <a:gd name="T77" fmla="*/ 32 h 1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39" h="193">
                  <a:moveTo>
                    <a:pt x="43" y="0"/>
                  </a:moveTo>
                  <a:lnTo>
                    <a:pt x="29" y="7"/>
                  </a:lnTo>
                  <a:lnTo>
                    <a:pt x="21" y="19"/>
                  </a:lnTo>
                  <a:lnTo>
                    <a:pt x="7" y="32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0" y="81"/>
                  </a:lnTo>
                  <a:lnTo>
                    <a:pt x="7" y="100"/>
                  </a:lnTo>
                  <a:lnTo>
                    <a:pt x="21" y="112"/>
                  </a:lnTo>
                  <a:lnTo>
                    <a:pt x="43" y="131"/>
                  </a:lnTo>
                  <a:lnTo>
                    <a:pt x="72" y="150"/>
                  </a:lnTo>
                  <a:lnTo>
                    <a:pt x="101" y="162"/>
                  </a:lnTo>
                  <a:lnTo>
                    <a:pt x="137" y="175"/>
                  </a:lnTo>
                  <a:lnTo>
                    <a:pt x="166" y="187"/>
                  </a:lnTo>
                  <a:lnTo>
                    <a:pt x="202" y="193"/>
                  </a:lnTo>
                  <a:lnTo>
                    <a:pt x="238" y="193"/>
                  </a:lnTo>
                  <a:lnTo>
                    <a:pt x="274" y="193"/>
                  </a:lnTo>
                  <a:lnTo>
                    <a:pt x="311" y="193"/>
                  </a:lnTo>
                  <a:lnTo>
                    <a:pt x="339" y="187"/>
                  </a:lnTo>
                  <a:lnTo>
                    <a:pt x="339" y="181"/>
                  </a:lnTo>
                  <a:lnTo>
                    <a:pt x="325" y="175"/>
                  </a:lnTo>
                  <a:lnTo>
                    <a:pt x="303" y="168"/>
                  </a:lnTo>
                  <a:lnTo>
                    <a:pt x="282" y="168"/>
                  </a:lnTo>
                  <a:lnTo>
                    <a:pt x="253" y="162"/>
                  </a:lnTo>
                  <a:lnTo>
                    <a:pt x="217" y="156"/>
                  </a:lnTo>
                  <a:lnTo>
                    <a:pt x="152" y="143"/>
                  </a:lnTo>
                  <a:lnTo>
                    <a:pt x="123" y="137"/>
                  </a:lnTo>
                  <a:lnTo>
                    <a:pt x="94" y="125"/>
                  </a:lnTo>
                  <a:lnTo>
                    <a:pt x="72" y="112"/>
                  </a:lnTo>
                  <a:lnTo>
                    <a:pt x="58" y="100"/>
                  </a:lnTo>
                  <a:lnTo>
                    <a:pt x="50" y="87"/>
                  </a:lnTo>
                  <a:lnTo>
                    <a:pt x="43" y="81"/>
                  </a:lnTo>
                  <a:lnTo>
                    <a:pt x="43" y="69"/>
                  </a:lnTo>
                  <a:lnTo>
                    <a:pt x="50" y="56"/>
                  </a:lnTo>
                  <a:lnTo>
                    <a:pt x="58" y="50"/>
                  </a:lnTo>
                  <a:lnTo>
                    <a:pt x="65" y="38"/>
                  </a:lnTo>
                  <a:lnTo>
                    <a:pt x="79" y="32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4" name="Freeform 97"/>
            <p:cNvSpPr>
              <a:spLocks/>
            </p:cNvSpPr>
            <p:nvPr/>
          </p:nvSpPr>
          <p:spPr bwMode="auto">
            <a:xfrm>
              <a:off x="3592" y="3125"/>
              <a:ext cx="73" cy="105"/>
            </a:xfrm>
            <a:custGeom>
              <a:avLst/>
              <a:gdLst>
                <a:gd name="T0" fmla="*/ 44 w 73"/>
                <a:gd name="T1" fmla="*/ 0 h 105"/>
                <a:gd name="T2" fmla="*/ 51 w 73"/>
                <a:gd name="T3" fmla="*/ 6 h 105"/>
                <a:gd name="T4" fmla="*/ 58 w 73"/>
                <a:gd name="T5" fmla="*/ 6 h 105"/>
                <a:gd name="T6" fmla="*/ 65 w 73"/>
                <a:gd name="T7" fmla="*/ 18 h 105"/>
                <a:gd name="T8" fmla="*/ 73 w 73"/>
                <a:gd name="T9" fmla="*/ 37 h 105"/>
                <a:gd name="T10" fmla="*/ 73 w 73"/>
                <a:gd name="T11" fmla="*/ 62 h 105"/>
                <a:gd name="T12" fmla="*/ 65 w 73"/>
                <a:gd name="T13" fmla="*/ 80 h 105"/>
                <a:gd name="T14" fmla="*/ 51 w 73"/>
                <a:gd name="T15" fmla="*/ 93 h 105"/>
                <a:gd name="T16" fmla="*/ 44 w 73"/>
                <a:gd name="T17" fmla="*/ 99 h 105"/>
                <a:gd name="T18" fmla="*/ 37 w 73"/>
                <a:gd name="T19" fmla="*/ 105 h 105"/>
                <a:gd name="T20" fmla="*/ 29 w 73"/>
                <a:gd name="T21" fmla="*/ 105 h 105"/>
                <a:gd name="T22" fmla="*/ 22 w 73"/>
                <a:gd name="T23" fmla="*/ 105 h 105"/>
                <a:gd name="T24" fmla="*/ 15 w 73"/>
                <a:gd name="T25" fmla="*/ 105 h 105"/>
                <a:gd name="T26" fmla="*/ 15 w 73"/>
                <a:gd name="T27" fmla="*/ 99 h 105"/>
                <a:gd name="T28" fmla="*/ 0 w 73"/>
                <a:gd name="T29" fmla="*/ 87 h 105"/>
                <a:gd name="T30" fmla="*/ 0 w 73"/>
                <a:gd name="T31" fmla="*/ 68 h 105"/>
                <a:gd name="T32" fmla="*/ 0 w 73"/>
                <a:gd name="T33" fmla="*/ 49 h 105"/>
                <a:gd name="T34" fmla="*/ 8 w 73"/>
                <a:gd name="T35" fmla="*/ 31 h 105"/>
                <a:gd name="T36" fmla="*/ 22 w 73"/>
                <a:gd name="T37" fmla="*/ 12 h 105"/>
                <a:gd name="T38" fmla="*/ 29 w 73"/>
                <a:gd name="T39" fmla="*/ 6 h 105"/>
                <a:gd name="T40" fmla="*/ 37 w 73"/>
                <a:gd name="T41" fmla="*/ 6 h 105"/>
                <a:gd name="T42" fmla="*/ 37 w 73"/>
                <a:gd name="T43" fmla="*/ 0 h 105"/>
                <a:gd name="T44" fmla="*/ 44 w 73"/>
                <a:gd name="T45" fmla="*/ 0 h 105"/>
                <a:gd name="T46" fmla="*/ 44 w 73"/>
                <a:gd name="T47" fmla="*/ 0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105">
                  <a:moveTo>
                    <a:pt x="44" y="0"/>
                  </a:moveTo>
                  <a:lnTo>
                    <a:pt x="51" y="6"/>
                  </a:lnTo>
                  <a:lnTo>
                    <a:pt x="58" y="6"/>
                  </a:lnTo>
                  <a:lnTo>
                    <a:pt x="65" y="18"/>
                  </a:lnTo>
                  <a:lnTo>
                    <a:pt x="73" y="37"/>
                  </a:lnTo>
                  <a:lnTo>
                    <a:pt x="73" y="62"/>
                  </a:lnTo>
                  <a:lnTo>
                    <a:pt x="65" y="80"/>
                  </a:lnTo>
                  <a:lnTo>
                    <a:pt x="51" y="93"/>
                  </a:lnTo>
                  <a:lnTo>
                    <a:pt x="44" y="99"/>
                  </a:lnTo>
                  <a:lnTo>
                    <a:pt x="37" y="105"/>
                  </a:lnTo>
                  <a:lnTo>
                    <a:pt x="29" y="105"/>
                  </a:lnTo>
                  <a:lnTo>
                    <a:pt x="22" y="105"/>
                  </a:lnTo>
                  <a:lnTo>
                    <a:pt x="15" y="105"/>
                  </a:lnTo>
                  <a:lnTo>
                    <a:pt x="15" y="99"/>
                  </a:lnTo>
                  <a:lnTo>
                    <a:pt x="0" y="87"/>
                  </a:lnTo>
                  <a:lnTo>
                    <a:pt x="0" y="68"/>
                  </a:lnTo>
                  <a:lnTo>
                    <a:pt x="0" y="49"/>
                  </a:lnTo>
                  <a:lnTo>
                    <a:pt x="8" y="31"/>
                  </a:lnTo>
                  <a:lnTo>
                    <a:pt x="22" y="12"/>
                  </a:lnTo>
                  <a:lnTo>
                    <a:pt x="29" y="6"/>
                  </a:lnTo>
                  <a:lnTo>
                    <a:pt x="37" y="6"/>
                  </a:lnTo>
                  <a:lnTo>
                    <a:pt x="37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5" name="Freeform 98"/>
            <p:cNvSpPr>
              <a:spLocks/>
            </p:cNvSpPr>
            <p:nvPr/>
          </p:nvSpPr>
          <p:spPr bwMode="auto">
            <a:xfrm>
              <a:off x="3520" y="3280"/>
              <a:ext cx="80" cy="106"/>
            </a:xfrm>
            <a:custGeom>
              <a:avLst/>
              <a:gdLst>
                <a:gd name="T0" fmla="*/ 65 w 80"/>
                <a:gd name="T1" fmla="*/ 0 h 106"/>
                <a:gd name="T2" fmla="*/ 72 w 80"/>
                <a:gd name="T3" fmla="*/ 6 h 106"/>
                <a:gd name="T4" fmla="*/ 72 w 80"/>
                <a:gd name="T5" fmla="*/ 6 h 106"/>
                <a:gd name="T6" fmla="*/ 80 w 80"/>
                <a:gd name="T7" fmla="*/ 25 h 106"/>
                <a:gd name="T8" fmla="*/ 80 w 80"/>
                <a:gd name="T9" fmla="*/ 44 h 106"/>
                <a:gd name="T10" fmla="*/ 80 w 80"/>
                <a:gd name="T11" fmla="*/ 62 h 106"/>
                <a:gd name="T12" fmla="*/ 65 w 80"/>
                <a:gd name="T13" fmla="*/ 81 h 106"/>
                <a:gd name="T14" fmla="*/ 51 w 80"/>
                <a:gd name="T15" fmla="*/ 93 h 106"/>
                <a:gd name="T16" fmla="*/ 36 w 80"/>
                <a:gd name="T17" fmla="*/ 106 h 106"/>
                <a:gd name="T18" fmla="*/ 22 w 80"/>
                <a:gd name="T19" fmla="*/ 106 h 106"/>
                <a:gd name="T20" fmla="*/ 15 w 80"/>
                <a:gd name="T21" fmla="*/ 106 h 106"/>
                <a:gd name="T22" fmla="*/ 7 w 80"/>
                <a:gd name="T23" fmla="*/ 100 h 106"/>
                <a:gd name="T24" fmla="*/ 0 w 80"/>
                <a:gd name="T25" fmla="*/ 81 h 106"/>
                <a:gd name="T26" fmla="*/ 7 w 80"/>
                <a:gd name="T27" fmla="*/ 62 h 106"/>
                <a:gd name="T28" fmla="*/ 15 w 80"/>
                <a:gd name="T29" fmla="*/ 44 h 106"/>
                <a:gd name="T30" fmla="*/ 22 w 80"/>
                <a:gd name="T31" fmla="*/ 25 h 106"/>
                <a:gd name="T32" fmla="*/ 36 w 80"/>
                <a:gd name="T33" fmla="*/ 13 h 106"/>
                <a:gd name="T34" fmla="*/ 51 w 80"/>
                <a:gd name="T35" fmla="*/ 0 h 106"/>
                <a:gd name="T36" fmla="*/ 65 w 80"/>
                <a:gd name="T37" fmla="*/ 0 h 106"/>
                <a:gd name="T38" fmla="*/ 65 w 80"/>
                <a:gd name="T39" fmla="*/ 0 h 10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106">
                  <a:moveTo>
                    <a:pt x="65" y="0"/>
                  </a:moveTo>
                  <a:lnTo>
                    <a:pt x="72" y="6"/>
                  </a:lnTo>
                  <a:lnTo>
                    <a:pt x="80" y="25"/>
                  </a:lnTo>
                  <a:lnTo>
                    <a:pt x="80" y="44"/>
                  </a:lnTo>
                  <a:lnTo>
                    <a:pt x="80" y="62"/>
                  </a:lnTo>
                  <a:lnTo>
                    <a:pt x="65" y="81"/>
                  </a:lnTo>
                  <a:lnTo>
                    <a:pt x="51" y="93"/>
                  </a:lnTo>
                  <a:lnTo>
                    <a:pt x="36" y="106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7" y="100"/>
                  </a:lnTo>
                  <a:lnTo>
                    <a:pt x="0" y="81"/>
                  </a:lnTo>
                  <a:lnTo>
                    <a:pt x="7" y="62"/>
                  </a:lnTo>
                  <a:lnTo>
                    <a:pt x="15" y="44"/>
                  </a:lnTo>
                  <a:lnTo>
                    <a:pt x="22" y="25"/>
                  </a:lnTo>
                  <a:lnTo>
                    <a:pt x="36" y="13"/>
                  </a:lnTo>
                  <a:lnTo>
                    <a:pt x="51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6" name="Freeform 99"/>
            <p:cNvSpPr>
              <a:spLocks/>
            </p:cNvSpPr>
            <p:nvPr/>
          </p:nvSpPr>
          <p:spPr bwMode="auto">
            <a:xfrm>
              <a:off x="1597" y="3131"/>
              <a:ext cx="347" cy="199"/>
            </a:xfrm>
            <a:custGeom>
              <a:avLst/>
              <a:gdLst>
                <a:gd name="T0" fmla="*/ 51 w 347"/>
                <a:gd name="T1" fmla="*/ 0 h 199"/>
                <a:gd name="T2" fmla="*/ 36 w 347"/>
                <a:gd name="T3" fmla="*/ 6 h 199"/>
                <a:gd name="T4" fmla="*/ 22 w 347"/>
                <a:gd name="T5" fmla="*/ 18 h 199"/>
                <a:gd name="T6" fmla="*/ 15 w 347"/>
                <a:gd name="T7" fmla="*/ 31 h 199"/>
                <a:gd name="T8" fmla="*/ 7 w 347"/>
                <a:gd name="T9" fmla="*/ 37 h 199"/>
                <a:gd name="T10" fmla="*/ 7 w 347"/>
                <a:gd name="T11" fmla="*/ 50 h 199"/>
                <a:gd name="T12" fmla="*/ 0 w 347"/>
                <a:gd name="T13" fmla="*/ 62 h 199"/>
                <a:gd name="T14" fmla="*/ 7 w 347"/>
                <a:gd name="T15" fmla="*/ 81 h 199"/>
                <a:gd name="T16" fmla="*/ 15 w 347"/>
                <a:gd name="T17" fmla="*/ 99 h 199"/>
                <a:gd name="T18" fmla="*/ 29 w 347"/>
                <a:gd name="T19" fmla="*/ 118 h 199"/>
                <a:gd name="T20" fmla="*/ 51 w 347"/>
                <a:gd name="T21" fmla="*/ 137 h 199"/>
                <a:gd name="T22" fmla="*/ 80 w 347"/>
                <a:gd name="T23" fmla="*/ 149 h 199"/>
                <a:gd name="T24" fmla="*/ 109 w 347"/>
                <a:gd name="T25" fmla="*/ 162 h 199"/>
                <a:gd name="T26" fmla="*/ 138 w 347"/>
                <a:gd name="T27" fmla="*/ 174 h 199"/>
                <a:gd name="T28" fmla="*/ 174 w 347"/>
                <a:gd name="T29" fmla="*/ 186 h 199"/>
                <a:gd name="T30" fmla="*/ 210 w 347"/>
                <a:gd name="T31" fmla="*/ 193 h 199"/>
                <a:gd name="T32" fmla="*/ 246 w 347"/>
                <a:gd name="T33" fmla="*/ 199 h 199"/>
                <a:gd name="T34" fmla="*/ 282 w 347"/>
                <a:gd name="T35" fmla="*/ 199 h 199"/>
                <a:gd name="T36" fmla="*/ 318 w 347"/>
                <a:gd name="T37" fmla="*/ 193 h 199"/>
                <a:gd name="T38" fmla="*/ 347 w 347"/>
                <a:gd name="T39" fmla="*/ 186 h 199"/>
                <a:gd name="T40" fmla="*/ 347 w 347"/>
                <a:gd name="T41" fmla="*/ 186 h 199"/>
                <a:gd name="T42" fmla="*/ 347 w 347"/>
                <a:gd name="T43" fmla="*/ 180 h 199"/>
                <a:gd name="T44" fmla="*/ 333 w 347"/>
                <a:gd name="T45" fmla="*/ 180 h 199"/>
                <a:gd name="T46" fmla="*/ 311 w 347"/>
                <a:gd name="T47" fmla="*/ 174 h 199"/>
                <a:gd name="T48" fmla="*/ 282 w 347"/>
                <a:gd name="T49" fmla="*/ 168 h 199"/>
                <a:gd name="T50" fmla="*/ 253 w 347"/>
                <a:gd name="T51" fmla="*/ 162 h 199"/>
                <a:gd name="T52" fmla="*/ 224 w 347"/>
                <a:gd name="T53" fmla="*/ 155 h 199"/>
                <a:gd name="T54" fmla="*/ 159 w 347"/>
                <a:gd name="T55" fmla="*/ 143 h 199"/>
                <a:gd name="T56" fmla="*/ 130 w 347"/>
                <a:gd name="T57" fmla="*/ 137 h 199"/>
                <a:gd name="T58" fmla="*/ 101 w 347"/>
                <a:gd name="T59" fmla="*/ 124 h 199"/>
                <a:gd name="T60" fmla="*/ 80 w 347"/>
                <a:gd name="T61" fmla="*/ 112 h 199"/>
                <a:gd name="T62" fmla="*/ 65 w 347"/>
                <a:gd name="T63" fmla="*/ 99 h 199"/>
                <a:gd name="T64" fmla="*/ 51 w 347"/>
                <a:gd name="T65" fmla="*/ 87 h 199"/>
                <a:gd name="T66" fmla="*/ 51 w 347"/>
                <a:gd name="T67" fmla="*/ 81 h 199"/>
                <a:gd name="T68" fmla="*/ 51 w 347"/>
                <a:gd name="T69" fmla="*/ 68 h 199"/>
                <a:gd name="T70" fmla="*/ 58 w 347"/>
                <a:gd name="T71" fmla="*/ 62 h 199"/>
                <a:gd name="T72" fmla="*/ 65 w 347"/>
                <a:gd name="T73" fmla="*/ 50 h 199"/>
                <a:gd name="T74" fmla="*/ 73 w 347"/>
                <a:gd name="T75" fmla="*/ 37 h 199"/>
                <a:gd name="T76" fmla="*/ 80 w 347"/>
                <a:gd name="T77" fmla="*/ 31 h 199"/>
                <a:gd name="T78" fmla="*/ 51 w 347"/>
                <a:gd name="T79" fmla="*/ 0 h 1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47" h="199">
                  <a:moveTo>
                    <a:pt x="51" y="0"/>
                  </a:moveTo>
                  <a:lnTo>
                    <a:pt x="36" y="6"/>
                  </a:lnTo>
                  <a:lnTo>
                    <a:pt x="22" y="18"/>
                  </a:lnTo>
                  <a:lnTo>
                    <a:pt x="15" y="31"/>
                  </a:lnTo>
                  <a:lnTo>
                    <a:pt x="7" y="37"/>
                  </a:lnTo>
                  <a:lnTo>
                    <a:pt x="7" y="50"/>
                  </a:lnTo>
                  <a:lnTo>
                    <a:pt x="0" y="62"/>
                  </a:lnTo>
                  <a:lnTo>
                    <a:pt x="7" y="81"/>
                  </a:lnTo>
                  <a:lnTo>
                    <a:pt x="15" y="99"/>
                  </a:lnTo>
                  <a:lnTo>
                    <a:pt x="29" y="118"/>
                  </a:lnTo>
                  <a:lnTo>
                    <a:pt x="51" y="137"/>
                  </a:lnTo>
                  <a:lnTo>
                    <a:pt x="80" y="149"/>
                  </a:lnTo>
                  <a:lnTo>
                    <a:pt x="109" y="162"/>
                  </a:lnTo>
                  <a:lnTo>
                    <a:pt x="138" y="174"/>
                  </a:lnTo>
                  <a:lnTo>
                    <a:pt x="174" y="186"/>
                  </a:lnTo>
                  <a:lnTo>
                    <a:pt x="210" y="193"/>
                  </a:lnTo>
                  <a:lnTo>
                    <a:pt x="246" y="199"/>
                  </a:lnTo>
                  <a:lnTo>
                    <a:pt x="282" y="199"/>
                  </a:lnTo>
                  <a:lnTo>
                    <a:pt x="318" y="193"/>
                  </a:lnTo>
                  <a:lnTo>
                    <a:pt x="347" y="186"/>
                  </a:lnTo>
                  <a:lnTo>
                    <a:pt x="347" y="180"/>
                  </a:lnTo>
                  <a:lnTo>
                    <a:pt x="333" y="180"/>
                  </a:lnTo>
                  <a:lnTo>
                    <a:pt x="311" y="174"/>
                  </a:lnTo>
                  <a:lnTo>
                    <a:pt x="282" y="168"/>
                  </a:lnTo>
                  <a:lnTo>
                    <a:pt x="253" y="162"/>
                  </a:lnTo>
                  <a:lnTo>
                    <a:pt x="224" y="155"/>
                  </a:lnTo>
                  <a:lnTo>
                    <a:pt x="159" y="143"/>
                  </a:lnTo>
                  <a:lnTo>
                    <a:pt x="130" y="137"/>
                  </a:lnTo>
                  <a:lnTo>
                    <a:pt x="101" y="124"/>
                  </a:lnTo>
                  <a:lnTo>
                    <a:pt x="80" y="112"/>
                  </a:lnTo>
                  <a:lnTo>
                    <a:pt x="65" y="99"/>
                  </a:lnTo>
                  <a:lnTo>
                    <a:pt x="51" y="87"/>
                  </a:lnTo>
                  <a:lnTo>
                    <a:pt x="51" y="81"/>
                  </a:lnTo>
                  <a:lnTo>
                    <a:pt x="51" y="68"/>
                  </a:lnTo>
                  <a:lnTo>
                    <a:pt x="58" y="62"/>
                  </a:lnTo>
                  <a:lnTo>
                    <a:pt x="65" y="50"/>
                  </a:lnTo>
                  <a:lnTo>
                    <a:pt x="73" y="37"/>
                  </a:lnTo>
                  <a:lnTo>
                    <a:pt x="80" y="3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7" name="Freeform 100"/>
            <p:cNvSpPr>
              <a:spLocks/>
            </p:cNvSpPr>
            <p:nvPr/>
          </p:nvSpPr>
          <p:spPr bwMode="auto">
            <a:xfrm>
              <a:off x="1597" y="3131"/>
              <a:ext cx="347" cy="199"/>
            </a:xfrm>
            <a:custGeom>
              <a:avLst/>
              <a:gdLst>
                <a:gd name="T0" fmla="*/ 51 w 347"/>
                <a:gd name="T1" fmla="*/ 0 h 199"/>
                <a:gd name="T2" fmla="*/ 36 w 347"/>
                <a:gd name="T3" fmla="*/ 6 h 199"/>
                <a:gd name="T4" fmla="*/ 22 w 347"/>
                <a:gd name="T5" fmla="*/ 18 h 199"/>
                <a:gd name="T6" fmla="*/ 15 w 347"/>
                <a:gd name="T7" fmla="*/ 31 h 199"/>
                <a:gd name="T8" fmla="*/ 7 w 347"/>
                <a:gd name="T9" fmla="*/ 37 h 199"/>
                <a:gd name="T10" fmla="*/ 7 w 347"/>
                <a:gd name="T11" fmla="*/ 50 h 199"/>
                <a:gd name="T12" fmla="*/ 0 w 347"/>
                <a:gd name="T13" fmla="*/ 62 h 199"/>
                <a:gd name="T14" fmla="*/ 7 w 347"/>
                <a:gd name="T15" fmla="*/ 81 h 199"/>
                <a:gd name="T16" fmla="*/ 15 w 347"/>
                <a:gd name="T17" fmla="*/ 99 h 199"/>
                <a:gd name="T18" fmla="*/ 29 w 347"/>
                <a:gd name="T19" fmla="*/ 118 h 199"/>
                <a:gd name="T20" fmla="*/ 51 w 347"/>
                <a:gd name="T21" fmla="*/ 137 h 199"/>
                <a:gd name="T22" fmla="*/ 80 w 347"/>
                <a:gd name="T23" fmla="*/ 149 h 199"/>
                <a:gd name="T24" fmla="*/ 109 w 347"/>
                <a:gd name="T25" fmla="*/ 162 h 199"/>
                <a:gd name="T26" fmla="*/ 138 w 347"/>
                <a:gd name="T27" fmla="*/ 174 h 199"/>
                <a:gd name="T28" fmla="*/ 174 w 347"/>
                <a:gd name="T29" fmla="*/ 186 h 199"/>
                <a:gd name="T30" fmla="*/ 210 w 347"/>
                <a:gd name="T31" fmla="*/ 193 h 199"/>
                <a:gd name="T32" fmla="*/ 246 w 347"/>
                <a:gd name="T33" fmla="*/ 199 h 199"/>
                <a:gd name="T34" fmla="*/ 282 w 347"/>
                <a:gd name="T35" fmla="*/ 199 h 199"/>
                <a:gd name="T36" fmla="*/ 318 w 347"/>
                <a:gd name="T37" fmla="*/ 193 h 199"/>
                <a:gd name="T38" fmla="*/ 347 w 347"/>
                <a:gd name="T39" fmla="*/ 186 h 199"/>
                <a:gd name="T40" fmla="*/ 347 w 347"/>
                <a:gd name="T41" fmla="*/ 186 h 199"/>
                <a:gd name="T42" fmla="*/ 347 w 347"/>
                <a:gd name="T43" fmla="*/ 180 h 199"/>
                <a:gd name="T44" fmla="*/ 333 w 347"/>
                <a:gd name="T45" fmla="*/ 180 h 199"/>
                <a:gd name="T46" fmla="*/ 311 w 347"/>
                <a:gd name="T47" fmla="*/ 174 h 199"/>
                <a:gd name="T48" fmla="*/ 282 w 347"/>
                <a:gd name="T49" fmla="*/ 168 h 199"/>
                <a:gd name="T50" fmla="*/ 253 w 347"/>
                <a:gd name="T51" fmla="*/ 162 h 199"/>
                <a:gd name="T52" fmla="*/ 224 w 347"/>
                <a:gd name="T53" fmla="*/ 155 h 199"/>
                <a:gd name="T54" fmla="*/ 159 w 347"/>
                <a:gd name="T55" fmla="*/ 143 h 199"/>
                <a:gd name="T56" fmla="*/ 130 w 347"/>
                <a:gd name="T57" fmla="*/ 137 h 199"/>
                <a:gd name="T58" fmla="*/ 101 w 347"/>
                <a:gd name="T59" fmla="*/ 124 h 199"/>
                <a:gd name="T60" fmla="*/ 80 w 347"/>
                <a:gd name="T61" fmla="*/ 112 h 199"/>
                <a:gd name="T62" fmla="*/ 65 w 347"/>
                <a:gd name="T63" fmla="*/ 99 h 199"/>
                <a:gd name="T64" fmla="*/ 51 w 347"/>
                <a:gd name="T65" fmla="*/ 87 h 199"/>
                <a:gd name="T66" fmla="*/ 51 w 347"/>
                <a:gd name="T67" fmla="*/ 81 h 199"/>
                <a:gd name="T68" fmla="*/ 51 w 347"/>
                <a:gd name="T69" fmla="*/ 68 h 199"/>
                <a:gd name="T70" fmla="*/ 58 w 347"/>
                <a:gd name="T71" fmla="*/ 62 h 199"/>
                <a:gd name="T72" fmla="*/ 65 w 347"/>
                <a:gd name="T73" fmla="*/ 50 h 199"/>
                <a:gd name="T74" fmla="*/ 73 w 347"/>
                <a:gd name="T75" fmla="*/ 37 h 199"/>
                <a:gd name="T76" fmla="*/ 80 w 347"/>
                <a:gd name="T77" fmla="*/ 31 h 19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47" h="199">
                  <a:moveTo>
                    <a:pt x="51" y="0"/>
                  </a:moveTo>
                  <a:lnTo>
                    <a:pt x="36" y="6"/>
                  </a:lnTo>
                  <a:lnTo>
                    <a:pt x="22" y="18"/>
                  </a:lnTo>
                  <a:lnTo>
                    <a:pt x="15" y="31"/>
                  </a:lnTo>
                  <a:lnTo>
                    <a:pt x="7" y="37"/>
                  </a:lnTo>
                  <a:lnTo>
                    <a:pt x="7" y="50"/>
                  </a:lnTo>
                  <a:lnTo>
                    <a:pt x="0" y="62"/>
                  </a:lnTo>
                  <a:lnTo>
                    <a:pt x="7" y="81"/>
                  </a:lnTo>
                  <a:lnTo>
                    <a:pt x="15" y="99"/>
                  </a:lnTo>
                  <a:lnTo>
                    <a:pt x="29" y="118"/>
                  </a:lnTo>
                  <a:lnTo>
                    <a:pt x="51" y="137"/>
                  </a:lnTo>
                  <a:lnTo>
                    <a:pt x="80" y="149"/>
                  </a:lnTo>
                  <a:lnTo>
                    <a:pt x="109" y="162"/>
                  </a:lnTo>
                  <a:lnTo>
                    <a:pt x="138" y="174"/>
                  </a:lnTo>
                  <a:lnTo>
                    <a:pt x="174" y="186"/>
                  </a:lnTo>
                  <a:lnTo>
                    <a:pt x="210" y="193"/>
                  </a:lnTo>
                  <a:lnTo>
                    <a:pt x="246" y="199"/>
                  </a:lnTo>
                  <a:lnTo>
                    <a:pt x="282" y="199"/>
                  </a:lnTo>
                  <a:lnTo>
                    <a:pt x="318" y="193"/>
                  </a:lnTo>
                  <a:lnTo>
                    <a:pt x="347" y="186"/>
                  </a:lnTo>
                  <a:lnTo>
                    <a:pt x="347" y="180"/>
                  </a:lnTo>
                  <a:lnTo>
                    <a:pt x="333" y="180"/>
                  </a:lnTo>
                  <a:lnTo>
                    <a:pt x="311" y="174"/>
                  </a:lnTo>
                  <a:lnTo>
                    <a:pt x="282" y="168"/>
                  </a:lnTo>
                  <a:lnTo>
                    <a:pt x="253" y="162"/>
                  </a:lnTo>
                  <a:lnTo>
                    <a:pt x="224" y="155"/>
                  </a:lnTo>
                  <a:lnTo>
                    <a:pt x="159" y="143"/>
                  </a:lnTo>
                  <a:lnTo>
                    <a:pt x="130" y="137"/>
                  </a:lnTo>
                  <a:lnTo>
                    <a:pt x="101" y="124"/>
                  </a:lnTo>
                  <a:lnTo>
                    <a:pt x="80" y="112"/>
                  </a:lnTo>
                  <a:lnTo>
                    <a:pt x="65" y="99"/>
                  </a:lnTo>
                  <a:lnTo>
                    <a:pt x="51" y="87"/>
                  </a:lnTo>
                  <a:lnTo>
                    <a:pt x="51" y="81"/>
                  </a:lnTo>
                  <a:lnTo>
                    <a:pt x="51" y="68"/>
                  </a:lnTo>
                  <a:lnTo>
                    <a:pt x="58" y="62"/>
                  </a:lnTo>
                  <a:lnTo>
                    <a:pt x="65" y="50"/>
                  </a:lnTo>
                  <a:lnTo>
                    <a:pt x="73" y="37"/>
                  </a:lnTo>
                  <a:lnTo>
                    <a:pt x="80" y="31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8" name="Freeform 101"/>
            <p:cNvSpPr>
              <a:spLocks/>
            </p:cNvSpPr>
            <p:nvPr/>
          </p:nvSpPr>
          <p:spPr bwMode="auto">
            <a:xfrm>
              <a:off x="1568" y="2963"/>
              <a:ext cx="326" cy="236"/>
            </a:xfrm>
            <a:custGeom>
              <a:avLst/>
              <a:gdLst>
                <a:gd name="T0" fmla="*/ 51 w 326"/>
                <a:gd name="T1" fmla="*/ 0 h 236"/>
                <a:gd name="T2" fmla="*/ 36 w 326"/>
                <a:gd name="T3" fmla="*/ 12 h 236"/>
                <a:gd name="T4" fmla="*/ 22 w 326"/>
                <a:gd name="T5" fmla="*/ 31 h 236"/>
                <a:gd name="T6" fmla="*/ 15 w 326"/>
                <a:gd name="T7" fmla="*/ 43 h 236"/>
                <a:gd name="T8" fmla="*/ 8 w 326"/>
                <a:gd name="T9" fmla="*/ 56 h 236"/>
                <a:gd name="T10" fmla="*/ 0 w 326"/>
                <a:gd name="T11" fmla="*/ 68 h 236"/>
                <a:gd name="T12" fmla="*/ 0 w 326"/>
                <a:gd name="T13" fmla="*/ 81 h 236"/>
                <a:gd name="T14" fmla="*/ 0 w 326"/>
                <a:gd name="T15" fmla="*/ 93 h 236"/>
                <a:gd name="T16" fmla="*/ 0 w 326"/>
                <a:gd name="T17" fmla="*/ 106 h 236"/>
                <a:gd name="T18" fmla="*/ 8 w 326"/>
                <a:gd name="T19" fmla="*/ 130 h 236"/>
                <a:gd name="T20" fmla="*/ 29 w 326"/>
                <a:gd name="T21" fmla="*/ 149 h 236"/>
                <a:gd name="T22" fmla="*/ 51 w 326"/>
                <a:gd name="T23" fmla="*/ 174 h 236"/>
                <a:gd name="T24" fmla="*/ 73 w 326"/>
                <a:gd name="T25" fmla="*/ 186 h 236"/>
                <a:gd name="T26" fmla="*/ 102 w 326"/>
                <a:gd name="T27" fmla="*/ 199 h 236"/>
                <a:gd name="T28" fmla="*/ 138 w 326"/>
                <a:gd name="T29" fmla="*/ 218 h 236"/>
                <a:gd name="T30" fmla="*/ 174 w 326"/>
                <a:gd name="T31" fmla="*/ 224 h 236"/>
                <a:gd name="T32" fmla="*/ 210 w 326"/>
                <a:gd name="T33" fmla="*/ 230 h 236"/>
                <a:gd name="T34" fmla="*/ 239 w 326"/>
                <a:gd name="T35" fmla="*/ 236 h 236"/>
                <a:gd name="T36" fmla="*/ 275 w 326"/>
                <a:gd name="T37" fmla="*/ 236 h 236"/>
                <a:gd name="T38" fmla="*/ 297 w 326"/>
                <a:gd name="T39" fmla="*/ 236 h 236"/>
                <a:gd name="T40" fmla="*/ 326 w 326"/>
                <a:gd name="T41" fmla="*/ 230 h 236"/>
                <a:gd name="T42" fmla="*/ 326 w 326"/>
                <a:gd name="T43" fmla="*/ 230 h 236"/>
                <a:gd name="T44" fmla="*/ 326 w 326"/>
                <a:gd name="T45" fmla="*/ 224 h 236"/>
                <a:gd name="T46" fmla="*/ 326 w 326"/>
                <a:gd name="T47" fmla="*/ 224 h 236"/>
                <a:gd name="T48" fmla="*/ 318 w 326"/>
                <a:gd name="T49" fmla="*/ 218 h 236"/>
                <a:gd name="T50" fmla="*/ 304 w 326"/>
                <a:gd name="T51" fmla="*/ 211 h 236"/>
                <a:gd name="T52" fmla="*/ 282 w 326"/>
                <a:gd name="T53" fmla="*/ 205 h 236"/>
                <a:gd name="T54" fmla="*/ 253 w 326"/>
                <a:gd name="T55" fmla="*/ 199 h 236"/>
                <a:gd name="T56" fmla="*/ 224 w 326"/>
                <a:gd name="T57" fmla="*/ 193 h 236"/>
                <a:gd name="T58" fmla="*/ 159 w 326"/>
                <a:gd name="T59" fmla="*/ 174 h 236"/>
                <a:gd name="T60" fmla="*/ 123 w 326"/>
                <a:gd name="T61" fmla="*/ 162 h 236"/>
                <a:gd name="T62" fmla="*/ 94 w 326"/>
                <a:gd name="T63" fmla="*/ 149 h 236"/>
                <a:gd name="T64" fmla="*/ 73 w 326"/>
                <a:gd name="T65" fmla="*/ 130 h 236"/>
                <a:gd name="T66" fmla="*/ 51 w 326"/>
                <a:gd name="T67" fmla="*/ 112 h 236"/>
                <a:gd name="T68" fmla="*/ 44 w 326"/>
                <a:gd name="T69" fmla="*/ 106 h 236"/>
                <a:gd name="T70" fmla="*/ 44 w 326"/>
                <a:gd name="T71" fmla="*/ 93 h 236"/>
                <a:gd name="T72" fmla="*/ 44 w 326"/>
                <a:gd name="T73" fmla="*/ 87 h 236"/>
                <a:gd name="T74" fmla="*/ 44 w 326"/>
                <a:gd name="T75" fmla="*/ 74 h 236"/>
                <a:gd name="T76" fmla="*/ 44 w 326"/>
                <a:gd name="T77" fmla="*/ 62 h 236"/>
                <a:gd name="T78" fmla="*/ 51 w 326"/>
                <a:gd name="T79" fmla="*/ 50 h 236"/>
                <a:gd name="T80" fmla="*/ 65 w 326"/>
                <a:gd name="T81" fmla="*/ 37 h 236"/>
                <a:gd name="T82" fmla="*/ 73 w 326"/>
                <a:gd name="T83" fmla="*/ 25 h 236"/>
                <a:gd name="T84" fmla="*/ 51 w 326"/>
                <a:gd name="T85" fmla="*/ 0 h 2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6" h="236">
                  <a:moveTo>
                    <a:pt x="51" y="0"/>
                  </a:moveTo>
                  <a:lnTo>
                    <a:pt x="36" y="12"/>
                  </a:lnTo>
                  <a:lnTo>
                    <a:pt x="22" y="31"/>
                  </a:lnTo>
                  <a:lnTo>
                    <a:pt x="15" y="43"/>
                  </a:lnTo>
                  <a:lnTo>
                    <a:pt x="8" y="56"/>
                  </a:lnTo>
                  <a:lnTo>
                    <a:pt x="0" y="68"/>
                  </a:lnTo>
                  <a:lnTo>
                    <a:pt x="0" y="81"/>
                  </a:lnTo>
                  <a:lnTo>
                    <a:pt x="0" y="93"/>
                  </a:lnTo>
                  <a:lnTo>
                    <a:pt x="0" y="106"/>
                  </a:lnTo>
                  <a:lnTo>
                    <a:pt x="8" y="130"/>
                  </a:lnTo>
                  <a:lnTo>
                    <a:pt x="29" y="149"/>
                  </a:lnTo>
                  <a:lnTo>
                    <a:pt x="51" y="174"/>
                  </a:lnTo>
                  <a:lnTo>
                    <a:pt x="73" y="186"/>
                  </a:lnTo>
                  <a:lnTo>
                    <a:pt x="102" y="199"/>
                  </a:lnTo>
                  <a:lnTo>
                    <a:pt x="138" y="218"/>
                  </a:lnTo>
                  <a:lnTo>
                    <a:pt x="174" y="224"/>
                  </a:lnTo>
                  <a:lnTo>
                    <a:pt x="210" y="230"/>
                  </a:lnTo>
                  <a:lnTo>
                    <a:pt x="239" y="236"/>
                  </a:lnTo>
                  <a:lnTo>
                    <a:pt x="275" y="236"/>
                  </a:lnTo>
                  <a:lnTo>
                    <a:pt x="297" y="236"/>
                  </a:lnTo>
                  <a:lnTo>
                    <a:pt x="326" y="230"/>
                  </a:lnTo>
                  <a:lnTo>
                    <a:pt x="326" y="224"/>
                  </a:lnTo>
                  <a:lnTo>
                    <a:pt x="318" y="218"/>
                  </a:lnTo>
                  <a:lnTo>
                    <a:pt x="304" y="211"/>
                  </a:lnTo>
                  <a:lnTo>
                    <a:pt x="282" y="205"/>
                  </a:lnTo>
                  <a:lnTo>
                    <a:pt x="253" y="199"/>
                  </a:lnTo>
                  <a:lnTo>
                    <a:pt x="224" y="193"/>
                  </a:lnTo>
                  <a:lnTo>
                    <a:pt x="159" y="174"/>
                  </a:lnTo>
                  <a:lnTo>
                    <a:pt x="123" y="162"/>
                  </a:lnTo>
                  <a:lnTo>
                    <a:pt x="94" y="149"/>
                  </a:lnTo>
                  <a:lnTo>
                    <a:pt x="73" y="130"/>
                  </a:lnTo>
                  <a:lnTo>
                    <a:pt x="51" y="112"/>
                  </a:lnTo>
                  <a:lnTo>
                    <a:pt x="44" y="106"/>
                  </a:lnTo>
                  <a:lnTo>
                    <a:pt x="44" y="93"/>
                  </a:lnTo>
                  <a:lnTo>
                    <a:pt x="44" y="87"/>
                  </a:lnTo>
                  <a:lnTo>
                    <a:pt x="44" y="74"/>
                  </a:lnTo>
                  <a:lnTo>
                    <a:pt x="44" y="62"/>
                  </a:lnTo>
                  <a:lnTo>
                    <a:pt x="51" y="50"/>
                  </a:lnTo>
                  <a:lnTo>
                    <a:pt x="65" y="37"/>
                  </a:lnTo>
                  <a:lnTo>
                    <a:pt x="73" y="25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79" name="Freeform 102"/>
            <p:cNvSpPr>
              <a:spLocks/>
            </p:cNvSpPr>
            <p:nvPr/>
          </p:nvSpPr>
          <p:spPr bwMode="auto">
            <a:xfrm>
              <a:off x="1568" y="2963"/>
              <a:ext cx="326" cy="236"/>
            </a:xfrm>
            <a:custGeom>
              <a:avLst/>
              <a:gdLst>
                <a:gd name="T0" fmla="*/ 51 w 326"/>
                <a:gd name="T1" fmla="*/ 0 h 236"/>
                <a:gd name="T2" fmla="*/ 36 w 326"/>
                <a:gd name="T3" fmla="*/ 12 h 236"/>
                <a:gd name="T4" fmla="*/ 22 w 326"/>
                <a:gd name="T5" fmla="*/ 31 h 236"/>
                <a:gd name="T6" fmla="*/ 15 w 326"/>
                <a:gd name="T7" fmla="*/ 43 h 236"/>
                <a:gd name="T8" fmla="*/ 8 w 326"/>
                <a:gd name="T9" fmla="*/ 56 h 236"/>
                <a:gd name="T10" fmla="*/ 0 w 326"/>
                <a:gd name="T11" fmla="*/ 68 h 236"/>
                <a:gd name="T12" fmla="*/ 0 w 326"/>
                <a:gd name="T13" fmla="*/ 81 h 236"/>
                <a:gd name="T14" fmla="*/ 0 w 326"/>
                <a:gd name="T15" fmla="*/ 93 h 236"/>
                <a:gd name="T16" fmla="*/ 0 w 326"/>
                <a:gd name="T17" fmla="*/ 106 h 236"/>
                <a:gd name="T18" fmla="*/ 8 w 326"/>
                <a:gd name="T19" fmla="*/ 130 h 236"/>
                <a:gd name="T20" fmla="*/ 29 w 326"/>
                <a:gd name="T21" fmla="*/ 149 h 236"/>
                <a:gd name="T22" fmla="*/ 51 w 326"/>
                <a:gd name="T23" fmla="*/ 174 h 236"/>
                <a:gd name="T24" fmla="*/ 73 w 326"/>
                <a:gd name="T25" fmla="*/ 186 h 236"/>
                <a:gd name="T26" fmla="*/ 102 w 326"/>
                <a:gd name="T27" fmla="*/ 199 h 236"/>
                <a:gd name="T28" fmla="*/ 138 w 326"/>
                <a:gd name="T29" fmla="*/ 218 h 236"/>
                <a:gd name="T30" fmla="*/ 174 w 326"/>
                <a:gd name="T31" fmla="*/ 224 h 236"/>
                <a:gd name="T32" fmla="*/ 210 w 326"/>
                <a:gd name="T33" fmla="*/ 230 h 236"/>
                <a:gd name="T34" fmla="*/ 239 w 326"/>
                <a:gd name="T35" fmla="*/ 236 h 236"/>
                <a:gd name="T36" fmla="*/ 275 w 326"/>
                <a:gd name="T37" fmla="*/ 236 h 236"/>
                <a:gd name="T38" fmla="*/ 297 w 326"/>
                <a:gd name="T39" fmla="*/ 236 h 236"/>
                <a:gd name="T40" fmla="*/ 326 w 326"/>
                <a:gd name="T41" fmla="*/ 230 h 236"/>
                <a:gd name="T42" fmla="*/ 326 w 326"/>
                <a:gd name="T43" fmla="*/ 230 h 236"/>
                <a:gd name="T44" fmla="*/ 326 w 326"/>
                <a:gd name="T45" fmla="*/ 224 h 236"/>
                <a:gd name="T46" fmla="*/ 326 w 326"/>
                <a:gd name="T47" fmla="*/ 224 h 236"/>
                <a:gd name="T48" fmla="*/ 318 w 326"/>
                <a:gd name="T49" fmla="*/ 218 h 236"/>
                <a:gd name="T50" fmla="*/ 304 w 326"/>
                <a:gd name="T51" fmla="*/ 211 h 236"/>
                <a:gd name="T52" fmla="*/ 282 w 326"/>
                <a:gd name="T53" fmla="*/ 205 h 236"/>
                <a:gd name="T54" fmla="*/ 253 w 326"/>
                <a:gd name="T55" fmla="*/ 199 h 236"/>
                <a:gd name="T56" fmla="*/ 224 w 326"/>
                <a:gd name="T57" fmla="*/ 193 h 236"/>
                <a:gd name="T58" fmla="*/ 159 w 326"/>
                <a:gd name="T59" fmla="*/ 174 h 236"/>
                <a:gd name="T60" fmla="*/ 123 w 326"/>
                <a:gd name="T61" fmla="*/ 162 h 236"/>
                <a:gd name="T62" fmla="*/ 94 w 326"/>
                <a:gd name="T63" fmla="*/ 149 h 236"/>
                <a:gd name="T64" fmla="*/ 73 w 326"/>
                <a:gd name="T65" fmla="*/ 130 h 236"/>
                <a:gd name="T66" fmla="*/ 51 w 326"/>
                <a:gd name="T67" fmla="*/ 112 h 236"/>
                <a:gd name="T68" fmla="*/ 44 w 326"/>
                <a:gd name="T69" fmla="*/ 106 h 236"/>
                <a:gd name="T70" fmla="*/ 44 w 326"/>
                <a:gd name="T71" fmla="*/ 93 h 236"/>
                <a:gd name="T72" fmla="*/ 44 w 326"/>
                <a:gd name="T73" fmla="*/ 87 h 236"/>
                <a:gd name="T74" fmla="*/ 44 w 326"/>
                <a:gd name="T75" fmla="*/ 74 h 236"/>
                <a:gd name="T76" fmla="*/ 44 w 326"/>
                <a:gd name="T77" fmla="*/ 62 h 236"/>
                <a:gd name="T78" fmla="*/ 51 w 326"/>
                <a:gd name="T79" fmla="*/ 50 h 236"/>
                <a:gd name="T80" fmla="*/ 65 w 326"/>
                <a:gd name="T81" fmla="*/ 37 h 236"/>
                <a:gd name="T82" fmla="*/ 73 w 326"/>
                <a:gd name="T83" fmla="*/ 25 h 2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26" h="236">
                  <a:moveTo>
                    <a:pt x="51" y="0"/>
                  </a:moveTo>
                  <a:lnTo>
                    <a:pt x="36" y="12"/>
                  </a:lnTo>
                  <a:lnTo>
                    <a:pt x="22" y="31"/>
                  </a:lnTo>
                  <a:lnTo>
                    <a:pt x="15" y="43"/>
                  </a:lnTo>
                  <a:lnTo>
                    <a:pt x="8" y="56"/>
                  </a:lnTo>
                  <a:lnTo>
                    <a:pt x="0" y="68"/>
                  </a:lnTo>
                  <a:lnTo>
                    <a:pt x="0" y="81"/>
                  </a:lnTo>
                  <a:lnTo>
                    <a:pt x="0" y="93"/>
                  </a:lnTo>
                  <a:lnTo>
                    <a:pt x="0" y="106"/>
                  </a:lnTo>
                  <a:lnTo>
                    <a:pt x="8" y="130"/>
                  </a:lnTo>
                  <a:lnTo>
                    <a:pt x="29" y="149"/>
                  </a:lnTo>
                  <a:lnTo>
                    <a:pt x="51" y="174"/>
                  </a:lnTo>
                  <a:lnTo>
                    <a:pt x="73" y="186"/>
                  </a:lnTo>
                  <a:lnTo>
                    <a:pt x="102" y="199"/>
                  </a:lnTo>
                  <a:lnTo>
                    <a:pt x="138" y="218"/>
                  </a:lnTo>
                  <a:lnTo>
                    <a:pt x="174" y="224"/>
                  </a:lnTo>
                  <a:lnTo>
                    <a:pt x="210" y="230"/>
                  </a:lnTo>
                  <a:lnTo>
                    <a:pt x="239" y="236"/>
                  </a:lnTo>
                  <a:lnTo>
                    <a:pt x="275" y="236"/>
                  </a:lnTo>
                  <a:lnTo>
                    <a:pt x="297" y="236"/>
                  </a:lnTo>
                  <a:lnTo>
                    <a:pt x="326" y="230"/>
                  </a:lnTo>
                  <a:lnTo>
                    <a:pt x="326" y="224"/>
                  </a:lnTo>
                  <a:lnTo>
                    <a:pt x="318" y="218"/>
                  </a:lnTo>
                  <a:lnTo>
                    <a:pt x="304" y="211"/>
                  </a:lnTo>
                  <a:lnTo>
                    <a:pt x="282" y="205"/>
                  </a:lnTo>
                  <a:lnTo>
                    <a:pt x="253" y="199"/>
                  </a:lnTo>
                  <a:lnTo>
                    <a:pt x="224" y="193"/>
                  </a:lnTo>
                  <a:lnTo>
                    <a:pt x="159" y="174"/>
                  </a:lnTo>
                  <a:lnTo>
                    <a:pt x="123" y="162"/>
                  </a:lnTo>
                  <a:lnTo>
                    <a:pt x="94" y="149"/>
                  </a:lnTo>
                  <a:lnTo>
                    <a:pt x="73" y="130"/>
                  </a:lnTo>
                  <a:lnTo>
                    <a:pt x="51" y="112"/>
                  </a:lnTo>
                  <a:lnTo>
                    <a:pt x="44" y="106"/>
                  </a:lnTo>
                  <a:lnTo>
                    <a:pt x="44" y="93"/>
                  </a:lnTo>
                  <a:lnTo>
                    <a:pt x="44" y="87"/>
                  </a:lnTo>
                  <a:lnTo>
                    <a:pt x="44" y="74"/>
                  </a:lnTo>
                  <a:lnTo>
                    <a:pt x="44" y="62"/>
                  </a:lnTo>
                  <a:lnTo>
                    <a:pt x="51" y="50"/>
                  </a:lnTo>
                  <a:lnTo>
                    <a:pt x="65" y="37"/>
                  </a:lnTo>
                  <a:lnTo>
                    <a:pt x="73" y="25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0" name="Freeform 103"/>
            <p:cNvSpPr>
              <a:spLocks/>
            </p:cNvSpPr>
            <p:nvPr/>
          </p:nvSpPr>
          <p:spPr bwMode="auto">
            <a:xfrm>
              <a:off x="1547" y="2795"/>
              <a:ext cx="397" cy="274"/>
            </a:xfrm>
            <a:custGeom>
              <a:avLst/>
              <a:gdLst>
                <a:gd name="T0" fmla="*/ 65 w 397"/>
                <a:gd name="T1" fmla="*/ 0 h 274"/>
                <a:gd name="T2" fmla="*/ 50 w 397"/>
                <a:gd name="T3" fmla="*/ 12 h 274"/>
                <a:gd name="T4" fmla="*/ 36 w 397"/>
                <a:gd name="T5" fmla="*/ 31 h 274"/>
                <a:gd name="T6" fmla="*/ 21 w 397"/>
                <a:gd name="T7" fmla="*/ 43 h 274"/>
                <a:gd name="T8" fmla="*/ 14 w 397"/>
                <a:gd name="T9" fmla="*/ 56 h 274"/>
                <a:gd name="T10" fmla="*/ 7 w 397"/>
                <a:gd name="T11" fmla="*/ 68 h 274"/>
                <a:gd name="T12" fmla="*/ 0 w 397"/>
                <a:gd name="T13" fmla="*/ 87 h 274"/>
                <a:gd name="T14" fmla="*/ 0 w 397"/>
                <a:gd name="T15" fmla="*/ 99 h 274"/>
                <a:gd name="T16" fmla="*/ 7 w 397"/>
                <a:gd name="T17" fmla="*/ 112 h 274"/>
                <a:gd name="T18" fmla="*/ 14 w 397"/>
                <a:gd name="T19" fmla="*/ 124 h 274"/>
                <a:gd name="T20" fmla="*/ 21 w 397"/>
                <a:gd name="T21" fmla="*/ 137 h 274"/>
                <a:gd name="T22" fmla="*/ 36 w 397"/>
                <a:gd name="T23" fmla="*/ 162 h 274"/>
                <a:gd name="T24" fmla="*/ 65 w 397"/>
                <a:gd name="T25" fmla="*/ 186 h 274"/>
                <a:gd name="T26" fmla="*/ 101 w 397"/>
                <a:gd name="T27" fmla="*/ 205 h 274"/>
                <a:gd name="T28" fmla="*/ 137 w 397"/>
                <a:gd name="T29" fmla="*/ 224 h 274"/>
                <a:gd name="T30" fmla="*/ 180 w 397"/>
                <a:gd name="T31" fmla="*/ 242 h 274"/>
                <a:gd name="T32" fmla="*/ 217 w 397"/>
                <a:gd name="T33" fmla="*/ 255 h 274"/>
                <a:gd name="T34" fmla="*/ 260 w 397"/>
                <a:gd name="T35" fmla="*/ 267 h 274"/>
                <a:gd name="T36" fmla="*/ 303 w 397"/>
                <a:gd name="T37" fmla="*/ 274 h 274"/>
                <a:gd name="T38" fmla="*/ 332 w 397"/>
                <a:gd name="T39" fmla="*/ 274 h 274"/>
                <a:gd name="T40" fmla="*/ 368 w 397"/>
                <a:gd name="T41" fmla="*/ 274 h 274"/>
                <a:gd name="T42" fmla="*/ 397 w 397"/>
                <a:gd name="T43" fmla="*/ 267 h 274"/>
                <a:gd name="T44" fmla="*/ 390 w 397"/>
                <a:gd name="T45" fmla="*/ 267 h 274"/>
                <a:gd name="T46" fmla="*/ 383 w 397"/>
                <a:gd name="T47" fmla="*/ 267 h 274"/>
                <a:gd name="T48" fmla="*/ 376 w 397"/>
                <a:gd name="T49" fmla="*/ 261 h 274"/>
                <a:gd name="T50" fmla="*/ 361 w 397"/>
                <a:gd name="T51" fmla="*/ 261 h 274"/>
                <a:gd name="T52" fmla="*/ 332 w 397"/>
                <a:gd name="T53" fmla="*/ 249 h 274"/>
                <a:gd name="T54" fmla="*/ 296 w 397"/>
                <a:gd name="T55" fmla="*/ 242 h 274"/>
                <a:gd name="T56" fmla="*/ 253 w 397"/>
                <a:gd name="T57" fmla="*/ 230 h 274"/>
                <a:gd name="T58" fmla="*/ 209 w 397"/>
                <a:gd name="T59" fmla="*/ 218 h 274"/>
                <a:gd name="T60" fmla="*/ 166 w 397"/>
                <a:gd name="T61" fmla="*/ 205 h 274"/>
                <a:gd name="T62" fmla="*/ 123 w 397"/>
                <a:gd name="T63" fmla="*/ 193 h 274"/>
                <a:gd name="T64" fmla="*/ 86 w 397"/>
                <a:gd name="T65" fmla="*/ 174 h 274"/>
                <a:gd name="T66" fmla="*/ 57 w 397"/>
                <a:gd name="T67" fmla="*/ 162 h 274"/>
                <a:gd name="T68" fmla="*/ 43 w 397"/>
                <a:gd name="T69" fmla="*/ 149 h 274"/>
                <a:gd name="T70" fmla="*/ 36 w 397"/>
                <a:gd name="T71" fmla="*/ 137 h 274"/>
                <a:gd name="T72" fmla="*/ 29 w 397"/>
                <a:gd name="T73" fmla="*/ 130 h 274"/>
                <a:gd name="T74" fmla="*/ 21 w 397"/>
                <a:gd name="T75" fmla="*/ 118 h 274"/>
                <a:gd name="T76" fmla="*/ 14 w 397"/>
                <a:gd name="T77" fmla="*/ 112 h 274"/>
                <a:gd name="T78" fmla="*/ 14 w 397"/>
                <a:gd name="T79" fmla="*/ 99 h 274"/>
                <a:gd name="T80" fmla="*/ 21 w 397"/>
                <a:gd name="T81" fmla="*/ 87 h 274"/>
                <a:gd name="T82" fmla="*/ 29 w 397"/>
                <a:gd name="T83" fmla="*/ 81 h 274"/>
                <a:gd name="T84" fmla="*/ 43 w 397"/>
                <a:gd name="T85" fmla="*/ 68 h 274"/>
                <a:gd name="T86" fmla="*/ 57 w 397"/>
                <a:gd name="T87" fmla="*/ 56 h 274"/>
                <a:gd name="T88" fmla="*/ 79 w 397"/>
                <a:gd name="T89" fmla="*/ 50 h 274"/>
                <a:gd name="T90" fmla="*/ 101 w 397"/>
                <a:gd name="T91" fmla="*/ 37 h 274"/>
                <a:gd name="T92" fmla="*/ 65 w 397"/>
                <a:gd name="T93" fmla="*/ 0 h 27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97" h="274">
                  <a:moveTo>
                    <a:pt x="65" y="0"/>
                  </a:moveTo>
                  <a:lnTo>
                    <a:pt x="50" y="12"/>
                  </a:lnTo>
                  <a:lnTo>
                    <a:pt x="36" y="31"/>
                  </a:lnTo>
                  <a:lnTo>
                    <a:pt x="21" y="43"/>
                  </a:lnTo>
                  <a:lnTo>
                    <a:pt x="14" y="56"/>
                  </a:lnTo>
                  <a:lnTo>
                    <a:pt x="7" y="68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7" y="112"/>
                  </a:lnTo>
                  <a:lnTo>
                    <a:pt x="14" y="124"/>
                  </a:lnTo>
                  <a:lnTo>
                    <a:pt x="21" y="137"/>
                  </a:lnTo>
                  <a:lnTo>
                    <a:pt x="36" y="162"/>
                  </a:lnTo>
                  <a:lnTo>
                    <a:pt x="65" y="186"/>
                  </a:lnTo>
                  <a:lnTo>
                    <a:pt x="101" y="205"/>
                  </a:lnTo>
                  <a:lnTo>
                    <a:pt x="137" y="224"/>
                  </a:lnTo>
                  <a:lnTo>
                    <a:pt x="180" y="242"/>
                  </a:lnTo>
                  <a:lnTo>
                    <a:pt x="217" y="255"/>
                  </a:lnTo>
                  <a:lnTo>
                    <a:pt x="260" y="267"/>
                  </a:lnTo>
                  <a:lnTo>
                    <a:pt x="303" y="274"/>
                  </a:lnTo>
                  <a:lnTo>
                    <a:pt x="332" y="274"/>
                  </a:lnTo>
                  <a:lnTo>
                    <a:pt x="368" y="274"/>
                  </a:lnTo>
                  <a:lnTo>
                    <a:pt x="397" y="267"/>
                  </a:lnTo>
                  <a:lnTo>
                    <a:pt x="390" y="267"/>
                  </a:lnTo>
                  <a:lnTo>
                    <a:pt x="383" y="267"/>
                  </a:lnTo>
                  <a:lnTo>
                    <a:pt x="376" y="261"/>
                  </a:lnTo>
                  <a:lnTo>
                    <a:pt x="361" y="261"/>
                  </a:lnTo>
                  <a:lnTo>
                    <a:pt x="332" y="249"/>
                  </a:lnTo>
                  <a:lnTo>
                    <a:pt x="296" y="242"/>
                  </a:lnTo>
                  <a:lnTo>
                    <a:pt x="253" y="230"/>
                  </a:lnTo>
                  <a:lnTo>
                    <a:pt x="209" y="218"/>
                  </a:lnTo>
                  <a:lnTo>
                    <a:pt x="166" y="205"/>
                  </a:lnTo>
                  <a:lnTo>
                    <a:pt x="123" y="193"/>
                  </a:lnTo>
                  <a:lnTo>
                    <a:pt x="86" y="174"/>
                  </a:lnTo>
                  <a:lnTo>
                    <a:pt x="57" y="162"/>
                  </a:lnTo>
                  <a:lnTo>
                    <a:pt x="43" y="149"/>
                  </a:lnTo>
                  <a:lnTo>
                    <a:pt x="36" y="137"/>
                  </a:lnTo>
                  <a:lnTo>
                    <a:pt x="29" y="130"/>
                  </a:lnTo>
                  <a:lnTo>
                    <a:pt x="21" y="118"/>
                  </a:lnTo>
                  <a:lnTo>
                    <a:pt x="14" y="112"/>
                  </a:lnTo>
                  <a:lnTo>
                    <a:pt x="14" y="99"/>
                  </a:lnTo>
                  <a:lnTo>
                    <a:pt x="21" y="87"/>
                  </a:lnTo>
                  <a:lnTo>
                    <a:pt x="29" y="81"/>
                  </a:lnTo>
                  <a:lnTo>
                    <a:pt x="43" y="68"/>
                  </a:lnTo>
                  <a:lnTo>
                    <a:pt x="57" y="56"/>
                  </a:lnTo>
                  <a:lnTo>
                    <a:pt x="79" y="50"/>
                  </a:lnTo>
                  <a:lnTo>
                    <a:pt x="101" y="37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1" name="Freeform 104"/>
            <p:cNvSpPr>
              <a:spLocks/>
            </p:cNvSpPr>
            <p:nvPr/>
          </p:nvSpPr>
          <p:spPr bwMode="auto">
            <a:xfrm>
              <a:off x="1547" y="2795"/>
              <a:ext cx="397" cy="274"/>
            </a:xfrm>
            <a:custGeom>
              <a:avLst/>
              <a:gdLst>
                <a:gd name="T0" fmla="*/ 65 w 397"/>
                <a:gd name="T1" fmla="*/ 0 h 274"/>
                <a:gd name="T2" fmla="*/ 50 w 397"/>
                <a:gd name="T3" fmla="*/ 12 h 274"/>
                <a:gd name="T4" fmla="*/ 36 w 397"/>
                <a:gd name="T5" fmla="*/ 31 h 274"/>
                <a:gd name="T6" fmla="*/ 21 w 397"/>
                <a:gd name="T7" fmla="*/ 43 h 274"/>
                <a:gd name="T8" fmla="*/ 14 w 397"/>
                <a:gd name="T9" fmla="*/ 56 h 274"/>
                <a:gd name="T10" fmla="*/ 7 w 397"/>
                <a:gd name="T11" fmla="*/ 68 h 274"/>
                <a:gd name="T12" fmla="*/ 0 w 397"/>
                <a:gd name="T13" fmla="*/ 87 h 274"/>
                <a:gd name="T14" fmla="*/ 0 w 397"/>
                <a:gd name="T15" fmla="*/ 99 h 274"/>
                <a:gd name="T16" fmla="*/ 7 w 397"/>
                <a:gd name="T17" fmla="*/ 112 h 274"/>
                <a:gd name="T18" fmla="*/ 14 w 397"/>
                <a:gd name="T19" fmla="*/ 124 h 274"/>
                <a:gd name="T20" fmla="*/ 21 w 397"/>
                <a:gd name="T21" fmla="*/ 137 h 274"/>
                <a:gd name="T22" fmla="*/ 36 w 397"/>
                <a:gd name="T23" fmla="*/ 162 h 274"/>
                <a:gd name="T24" fmla="*/ 65 w 397"/>
                <a:gd name="T25" fmla="*/ 186 h 274"/>
                <a:gd name="T26" fmla="*/ 101 w 397"/>
                <a:gd name="T27" fmla="*/ 205 h 274"/>
                <a:gd name="T28" fmla="*/ 137 w 397"/>
                <a:gd name="T29" fmla="*/ 224 h 274"/>
                <a:gd name="T30" fmla="*/ 180 w 397"/>
                <a:gd name="T31" fmla="*/ 242 h 274"/>
                <a:gd name="T32" fmla="*/ 217 w 397"/>
                <a:gd name="T33" fmla="*/ 255 h 274"/>
                <a:gd name="T34" fmla="*/ 260 w 397"/>
                <a:gd name="T35" fmla="*/ 267 h 274"/>
                <a:gd name="T36" fmla="*/ 303 w 397"/>
                <a:gd name="T37" fmla="*/ 274 h 274"/>
                <a:gd name="T38" fmla="*/ 332 w 397"/>
                <a:gd name="T39" fmla="*/ 274 h 274"/>
                <a:gd name="T40" fmla="*/ 368 w 397"/>
                <a:gd name="T41" fmla="*/ 274 h 274"/>
                <a:gd name="T42" fmla="*/ 397 w 397"/>
                <a:gd name="T43" fmla="*/ 267 h 274"/>
                <a:gd name="T44" fmla="*/ 390 w 397"/>
                <a:gd name="T45" fmla="*/ 267 h 274"/>
                <a:gd name="T46" fmla="*/ 383 w 397"/>
                <a:gd name="T47" fmla="*/ 267 h 274"/>
                <a:gd name="T48" fmla="*/ 376 w 397"/>
                <a:gd name="T49" fmla="*/ 261 h 274"/>
                <a:gd name="T50" fmla="*/ 361 w 397"/>
                <a:gd name="T51" fmla="*/ 261 h 274"/>
                <a:gd name="T52" fmla="*/ 332 w 397"/>
                <a:gd name="T53" fmla="*/ 249 h 274"/>
                <a:gd name="T54" fmla="*/ 296 w 397"/>
                <a:gd name="T55" fmla="*/ 242 h 274"/>
                <a:gd name="T56" fmla="*/ 253 w 397"/>
                <a:gd name="T57" fmla="*/ 230 h 274"/>
                <a:gd name="T58" fmla="*/ 209 w 397"/>
                <a:gd name="T59" fmla="*/ 218 h 274"/>
                <a:gd name="T60" fmla="*/ 166 w 397"/>
                <a:gd name="T61" fmla="*/ 205 h 274"/>
                <a:gd name="T62" fmla="*/ 123 w 397"/>
                <a:gd name="T63" fmla="*/ 193 h 274"/>
                <a:gd name="T64" fmla="*/ 86 w 397"/>
                <a:gd name="T65" fmla="*/ 174 h 274"/>
                <a:gd name="T66" fmla="*/ 57 w 397"/>
                <a:gd name="T67" fmla="*/ 162 h 274"/>
                <a:gd name="T68" fmla="*/ 43 w 397"/>
                <a:gd name="T69" fmla="*/ 149 h 274"/>
                <a:gd name="T70" fmla="*/ 36 w 397"/>
                <a:gd name="T71" fmla="*/ 137 h 274"/>
                <a:gd name="T72" fmla="*/ 29 w 397"/>
                <a:gd name="T73" fmla="*/ 130 h 274"/>
                <a:gd name="T74" fmla="*/ 21 w 397"/>
                <a:gd name="T75" fmla="*/ 118 h 274"/>
                <a:gd name="T76" fmla="*/ 14 w 397"/>
                <a:gd name="T77" fmla="*/ 112 h 274"/>
                <a:gd name="T78" fmla="*/ 14 w 397"/>
                <a:gd name="T79" fmla="*/ 99 h 274"/>
                <a:gd name="T80" fmla="*/ 21 w 397"/>
                <a:gd name="T81" fmla="*/ 87 h 274"/>
                <a:gd name="T82" fmla="*/ 29 w 397"/>
                <a:gd name="T83" fmla="*/ 81 h 274"/>
                <a:gd name="T84" fmla="*/ 43 w 397"/>
                <a:gd name="T85" fmla="*/ 68 h 274"/>
                <a:gd name="T86" fmla="*/ 57 w 397"/>
                <a:gd name="T87" fmla="*/ 56 h 274"/>
                <a:gd name="T88" fmla="*/ 79 w 397"/>
                <a:gd name="T89" fmla="*/ 50 h 274"/>
                <a:gd name="T90" fmla="*/ 101 w 397"/>
                <a:gd name="T91" fmla="*/ 37 h 27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97" h="274">
                  <a:moveTo>
                    <a:pt x="65" y="0"/>
                  </a:moveTo>
                  <a:lnTo>
                    <a:pt x="50" y="12"/>
                  </a:lnTo>
                  <a:lnTo>
                    <a:pt x="36" y="31"/>
                  </a:lnTo>
                  <a:lnTo>
                    <a:pt x="21" y="43"/>
                  </a:lnTo>
                  <a:lnTo>
                    <a:pt x="14" y="56"/>
                  </a:lnTo>
                  <a:lnTo>
                    <a:pt x="7" y="68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7" y="112"/>
                  </a:lnTo>
                  <a:lnTo>
                    <a:pt x="14" y="124"/>
                  </a:lnTo>
                  <a:lnTo>
                    <a:pt x="21" y="137"/>
                  </a:lnTo>
                  <a:lnTo>
                    <a:pt x="36" y="162"/>
                  </a:lnTo>
                  <a:lnTo>
                    <a:pt x="65" y="186"/>
                  </a:lnTo>
                  <a:lnTo>
                    <a:pt x="101" y="205"/>
                  </a:lnTo>
                  <a:lnTo>
                    <a:pt x="137" y="224"/>
                  </a:lnTo>
                  <a:lnTo>
                    <a:pt x="180" y="242"/>
                  </a:lnTo>
                  <a:lnTo>
                    <a:pt x="217" y="255"/>
                  </a:lnTo>
                  <a:lnTo>
                    <a:pt x="260" y="267"/>
                  </a:lnTo>
                  <a:lnTo>
                    <a:pt x="303" y="274"/>
                  </a:lnTo>
                  <a:lnTo>
                    <a:pt x="332" y="274"/>
                  </a:lnTo>
                  <a:lnTo>
                    <a:pt x="368" y="274"/>
                  </a:lnTo>
                  <a:lnTo>
                    <a:pt x="397" y="267"/>
                  </a:lnTo>
                  <a:lnTo>
                    <a:pt x="390" y="267"/>
                  </a:lnTo>
                  <a:lnTo>
                    <a:pt x="383" y="267"/>
                  </a:lnTo>
                  <a:lnTo>
                    <a:pt x="376" y="261"/>
                  </a:lnTo>
                  <a:lnTo>
                    <a:pt x="361" y="261"/>
                  </a:lnTo>
                  <a:lnTo>
                    <a:pt x="332" y="249"/>
                  </a:lnTo>
                  <a:lnTo>
                    <a:pt x="296" y="242"/>
                  </a:lnTo>
                  <a:lnTo>
                    <a:pt x="253" y="230"/>
                  </a:lnTo>
                  <a:lnTo>
                    <a:pt x="209" y="218"/>
                  </a:lnTo>
                  <a:lnTo>
                    <a:pt x="166" y="205"/>
                  </a:lnTo>
                  <a:lnTo>
                    <a:pt x="123" y="193"/>
                  </a:lnTo>
                  <a:lnTo>
                    <a:pt x="86" y="174"/>
                  </a:lnTo>
                  <a:lnTo>
                    <a:pt x="57" y="162"/>
                  </a:lnTo>
                  <a:lnTo>
                    <a:pt x="43" y="149"/>
                  </a:lnTo>
                  <a:lnTo>
                    <a:pt x="36" y="137"/>
                  </a:lnTo>
                  <a:lnTo>
                    <a:pt x="29" y="130"/>
                  </a:lnTo>
                  <a:lnTo>
                    <a:pt x="21" y="118"/>
                  </a:lnTo>
                  <a:lnTo>
                    <a:pt x="14" y="112"/>
                  </a:lnTo>
                  <a:lnTo>
                    <a:pt x="14" y="99"/>
                  </a:lnTo>
                  <a:lnTo>
                    <a:pt x="21" y="87"/>
                  </a:lnTo>
                  <a:lnTo>
                    <a:pt x="29" y="81"/>
                  </a:lnTo>
                  <a:lnTo>
                    <a:pt x="43" y="68"/>
                  </a:lnTo>
                  <a:lnTo>
                    <a:pt x="57" y="56"/>
                  </a:lnTo>
                  <a:lnTo>
                    <a:pt x="79" y="50"/>
                  </a:lnTo>
                  <a:lnTo>
                    <a:pt x="101" y="37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2" name="Freeform 105"/>
            <p:cNvSpPr>
              <a:spLocks/>
            </p:cNvSpPr>
            <p:nvPr/>
          </p:nvSpPr>
          <p:spPr bwMode="auto">
            <a:xfrm>
              <a:off x="1597" y="2633"/>
              <a:ext cx="354" cy="286"/>
            </a:xfrm>
            <a:custGeom>
              <a:avLst/>
              <a:gdLst>
                <a:gd name="T0" fmla="*/ 101 w 354"/>
                <a:gd name="T1" fmla="*/ 0 h 286"/>
                <a:gd name="T2" fmla="*/ 73 w 354"/>
                <a:gd name="T3" fmla="*/ 12 h 286"/>
                <a:gd name="T4" fmla="*/ 58 w 354"/>
                <a:gd name="T5" fmla="*/ 25 h 286"/>
                <a:gd name="T6" fmla="*/ 36 w 354"/>
                <a:gd name="T7" fmla="*/ 37 h 286"/>
                <a:gd name="T8" fmla="*/ 22 w 354"/>
                <a:gd name="T9" fmla="*/ 50 h 286"/>
                <a:gd name="T10" fmla="*/ 15 w 354"/>
                <a:gd name="T11" fmla="*/ 62 h 286"/>
                <a:gd name="T12" fmla="*/ 7 w 354"/>
                <a:gd name="T13" fmla="*/ 81 h 286"/>
                <a:gd name="T14" fmla="*/ 0 w 354"/>
                <a:gd name="T15" fmla="*/ 93 h 286"/>
                <a:gd name="T16" fmla="*/ 0 w 354"/>
                <a:gd name="T17" fmla="*/ 106 h 286"/>
                <a:gd name="T18" fmla="*/ 0 w 354"/>
                <a:gd name="T19" fmla="*/ 118 h 286"/>
                <a:gd name="T20" fmla="*/ 7 w 354"/>
                <a:gd name="T21" fmla="*/ 137 h 286"/>
                <a:gd name="T22" fmla="*/ 15 w 354"/>
                <a:gd name="T23" fmla="*/ 149 h 286"/>
                <a:gd name="T24" fmla="*/ 22 w 354"/>
                <a:gd name="T25" fmla="*/ 162 h 286"/>
                <a:gd name="T26" fmla="*/ 44 w 354"/>
                <a:gd name="T27" fmla="*/ 187 h 286"/>
                <a:gd name="T28" fmla="*/ 73 w 354"/>
                <a:gd name="T29" fmla="*/ 212 h 286"/>
                <a:gd name="T30" fmla="*/ 109 w 354"/>
                <a:gd name="T31" fmla="*/ 230 h 286"/>
                <a:gd name="T32" fmla="*/ 145 w 354"/>
                <a:gd name="T33" fmla="*/ 249 h 286"/>
                <a:gd name="T34" fmla="*/ 188 w 354"/>
                <a:gd name="T35" fmla="*/ 268 h 286"/>
                <a:gd name="T36" fmla="*/ 224 w 354"/>
                <a:gd name="T37" fmla="*/ 280 h 286"/>
                <a:gd name="T38" fmla="*/ 260 w 354"/>
                <a:gd name="T39" fmla="*/ 286 h 286"/>
                <a:gd name="T40" fmla="*/ 297 w 354"/>
                <a:gd name="T41" fmla="*/ 286 h 286"/>
                <a:gd name="T42" fmla="*/ 326 w 354"/>
                <a:gd name="T43" fmla="*/ 280 h 286"/>
                <a:gd name="T44" fmla="*/ 354 w 354"/>
                <a:gd name="T45" fmla="*/ 274 h 286"/>
                <a:gd name="T46" fmla="*/ 340 w 354"/>
                <a:gd name="T47" fmla="*/ 274 h 286"/>
                <a:gd name="T48" fmla="*/ 311 w 354"/>
                <a:gd name="T49" fmla="*/ 268 h 286"/>
                <a:gd name="T50" fmla="*/ 289 w 354"/>
                <a:gd name="T51" fmla="*/ 261 h 286"/>
                <a:gd name="T52" fmla="*/ 253 w 354"/>
                <a:gd name="T53" fmla="*/ 249 h 286"/>
                <a:gd name="T54" fmla="*/ 224 w 354"/>
                <a:gd name="T55" fmla="*/ 236 h 286"/>
                <a:gd name="T56" fmla="*/ 188 w 354"/>
                <a:gd name="T57" fmla="*/ 224 h 286"/>
                <a:gd name="T58" fmla="*/ 152 w 354"/>
                <a:gd name="T59" fmla="*/ 205 h 286"/>
                <a:gd name="T60" fmla="*/ 116 w 354"/>
                <a:gd name="T61" fmla="*/ 193 h 286"/>
                <a:gd name="T62" fmla="*/ 87 w 354"/>
                <a:gd name="T63" fmla="*/ 168 h 286"/>
                <a:gd name="T64" fmla="*/ 65 w 354"/>
                <a:gd name="T65" fmla="*/ 149 h 286"/>
                <a:gd name="T66" fmla="*/ 51 w 354"/>
                <a:gd name="T67" fmla="*/ 131 h 286"/>
                <a:gd name="T68" fmla="*/ 44 w 354"/>
                <a:gd name="T69" fmla="*/ 118 h 286"/>
                <a:gd name="T70" fmla="*/ 36 w 354"/>
                <a:gd name="T71" fmla="*/ 106 h 286"/>
                <a:gd name="T72" fmla="*/ 36 w 354"/>
                <a:gd name="T73" fmla="*/ 93 h 286"/>
                <a:gd name="T74" fmla="*/ 36 w 354"/>
                <a:gd name="T75" fmla="*/ 87 h 286"/>
                <a:gd name="T76" fmla="*/ 44 w 354"/>
                <a:gd name="T77" fmla="*/ 75 h 286"/>
                <a:gd name="T78" fmla="*/ 51 w 354"/>
                <a:gd name="T79" fmla="*/ 62 h 286"/>
                <a:gd name="T80" fmla="*/ 58 w 354"/>
                <a:gd name="T81" fmla="*/ 50 h 286"/>
                <a:gd name="T82" fmla="*/ 73 w 354"/>
                <a:gd name="T83" fmla="*/ 37 h 286"/>
                <a:gd name="T84" fmla="*/ 94 w 354"/>
                <a:gd name="T85" fmla="*/ 31 h 286"/>
                <a:gd name="T86" fmla="*/ 109 w 354"/>
                <a:gd name="T87" fmla="*/ 19 h 286"/>
                <a:gd name="T88" fmla="*/ 101 w 354"/>
                <a:gd name="T89" fmla="*/ 0 h 28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54" h="286">
                  <a:moveTo>
                    <a:pt x="101" y="0"/>
                  </a:moveTo>
                  <a:lnTo>
                    <a:pt x="73" y="12"/>
                  </a:lnTo>
                  <a:lnTo>
                    <a:pt x="58" y="25"/>
                  </a:lnTo>
                  <a:lnTo>
                    <a:pt x="36" y="37"/>
                  </a:lnTo>
                  <a:lnTo>
                    <a:pt x="22" y="50"/>
                  </a:lnTo>
                  <a:lnTo>
                    <a:pt x="15" y="62"/>
                  </a:lnTo>
                  <a:lnTo>
                    <a:pt x="7" y="81"/>
                  </a:lnTo>
                  <a:lnTo>
                    <a:pt x="0" y="93"/>
                  </a:lnTo>
                  <a:lnTo>
                    <a:pt x="0" y="106"/>
                  </a:lnTo>
                  <a:lnTo>
                    <a:pt x="0" y="118"/>
                  </a:lnTo>
                  <a:lnTo>
                    <a:pt x="7" y="137"/>
                  </a:lnTo>
                  <a:lnTo>
                    <a:pt x="15" y="149"/>
                  </a:lnTo>
                  <a:lnTo>
                    <a:pt x="22" y="162"/>
                  </a:lnTo>
                  <a:lnTo>
                    <a:pt x="44" y="187"/>
                  </a:lnTo>
                  <a:lnTo>
                    <a:pt x="73" y="212"/>
                  </a:lnTo>
                  <a:lnTo>
                    <a:pt x="109" y="230"/>
                  </a:lnTo>
                  <a:lnTo>
                    <a:pt x="145" y="249"/>
                  </a:lnTo>
                  <a:lnTo>
                    <a:pt x="188" y="268"/>
                  </a:lnTo>
                  <a:lnTo>
                    <a:pt x="224" y="280"/>
                  </a:lnTo>
                  <a:lnTo>
                    <a:pt x="260" y="286"/>
                  </a:lnTo>
                  <a:lnTo>
                    <a:pt x="297" y="286"/>
                  </a:lnTo>
                  <a:lnTo>
                    <a:pt x="326" y="280"/>
                  </a:lnTo>
                  <a:lnTo>
                    <a:pt x="354" y="274"/>
                  </a:lnTo>
                  <a:lnTo>
                    <a:pt x="340" y="274"/>
                  </a:lnTo>
                  <a:lnTo>
                    <a:pt x="311" y="268"/>
                  </a:lnTo>
                  <a:lnTo>
                    <a:pt x="289" y="261"/>
                  </a:lnTo>
                  <a:lnTo>
                    <a:pt x="253" y="249"/>
                  </a:lnTo>
                  <a:lnTo>
                    <a:pt x="224" y="236"/>
                  </a:lnTo>
                  <a:lnTo>
                    <a:pt x="188" y="224"/>
                  </a:lnTo>
                  <a:lnTo>
                    <a:pt x="152" y="205"/>
                  </a:lnTo>
                  <a:lnTo>
                    <a:pt x="116" y="193"/>
                  </a:lnTo>
                  <a:lnTo>
                    <a:pt x="87" y="168"/>
                  </a:lnTo>
                  <a:lnTo>
                    <a:pt x="65" y="149"/>
                  </a:lnTo>
                  <a:lnTo>
                    <a:pt x="51" y="131"/>
                  </a:lnTo>
                  <a:lnTo>
                    <a:pt x="44" y="118"/>
                  </a:lnTo>
                  <a:lnTo>
                    <a:pt x="36" y="106"/>
                  </a:lnTo>
                  <a:lnTo>
                    <a:pt x="36" y="93"/>
                  </a:lnTo>
                  <a:lnTo>
                    <a:pt x="36" y="87"/>
                  </a:lnTo>
                  <a:lnTo>
                    <a:pt x="44" y="75"/>
                  </a:lnTo>
                  <a:lnTo>
                    <a:pt x="51" y="62"/>
                  </a:lnTo>
                  <a:lnTo>
                    <a:pt x="58" y="50"/>
                  </a:lnTo>
                  <a:lnTo>
                    <a:pt x="73" y="37"/>
                  </a:lnTo>
                  <a:lnTo>
                    <a:pt x="94" y="31"/>
                  </a:lnTo>
                  <a:lnTo>
                    <a:pt x="109" y="1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3" name="Freeform 106"/>
            <p:cNvSpPr>
              <a:spLocks/>
            </p:cNvSpPr>
            <p:nvPr/>
          </p:nvSpPr>
          <p:spPr bwMode="auto">
            <a:xfrm>
              <a:off x="1597" y="2633"/>
              <a:ext cx="354" cy="286"/>
            </a:xfrm>
            <a:custGeom>
              <a:avLst/>
              <a:gdLst>
                <a:gd name="T0" fmla="*/ 101 w 354"/>
                <a:gd name="T1" fmla="*/ 0 h 286"/>
                <a:gd name="T2" fmla="*/ 73 w 354"/>
                <a:gd name="T3" fmla="*/ 12 h 286"/>
                <a:gd name="T4" fmla="*/ 58 w 354"/>
                <a:gd name="T5" fmla="*/ 25 h 286"/>
                <a:gd name="T6" fmla="*/ 36 w 354"/>
                <a:gd name="T7" fmla="*/ 37 h 286"/>
                <a:gd name="T8" fmla="*/ 22 w 354"/>
                <a:gd name="T9" fmla="*/ 50 h 286"/>
                <a:gd name="T10" fmla="*/ 15 w 354"/>
                <a:gd name="T11" fmla="*/ 62 h 286"/>
                <a:gd name="T12" fmla="*/ 7 w 354"/>
                <a:gd name="T13" fmla="*/ 81 h 286"/>
                <a:gd name="T14" fmla="*/ 0 w 354"/>
                <a:gd name="T15" fmla="*/ 93 h 286"/>
                <a:gd name="T16" fmla="*/ 0 w 354"/>
                <a:gd name="T17" fmla="*/ 106 h 286"/>
                <a:gd name="T18" fmla="*/ 0 w 354"/>
                <a:gd name="T19" fmla="*/ 118 h 286"/>
                <a:gd name="T20" fmla="*/ 7 w 354"/>
                <a:gd name="T21" fmla="*/ 137 h 286"/>
                <a:gd name="T22" fmla="*/ 15 w 354"/>
                <a:gd name="T23" fmla="*/ 149 h 286"/>
                <a:gd name="T24" fmla="*/ 22 w 354"/>
                <a:gd name="T25" fmla="*/ 162 h 286"/>
                <a:gd name="T26" fmla="*/ 44 w 354"/>
                <a:gd name="T27" fmla="*/ 187 h 286"/>
                <a:gd name="T28" fmla="*/ 73 w 354"/>
                <a:gd name="T29" fmla="*/ 212 h 286"/>
                <a:gd name="T30" fmla="*/ 109 w 354"/>
                <a:gd name="T31" fmla="*/ 230 h 286"/>
                <a:gd name="T32" fmla="*/ 145 w 354"/>
                <a:gd name="T33" fmla="*/ 249 h 286"/>
                <a:gd name="T34" fmla="*/ 188 w 354"/>
                <a:gd name="T35" fmla="*/ 268 h 286"/>
                <a:gd name="T36" fmla="*/ 224 w 354"/>
                <a:gd name="T37" fmla="*/ 280 h 286"/>
                <a:gd name="T38" fmla="*/ 260 w 354"/>
                <a:gd name="T39" fmla="*/ 286 h 286"/>
                <a:gd name="T40" fmla="*/ 297 w 354"/>
                <a:gd name="T41" fmla="*/ 286 h 286"/>
                <a:gd name="T42" fmla="*/ 326 w 354"/>
                <a:gd name="T43" fmla="*/ 280 h 286"/>
                <a:gd name="T44" fmla="*/ 354 w 354"/>
                <a:gd name="T45" fmla="*/ 274 h 286"/>
                <a:gd name="T46" fmla="*/ 340 w 354"/>
                <a:gd name="T47" fmla="*/ 274 h 286"/>
                <a:gd name="T48" fmla="*/ 311 w 354"/>
                <a:gd name="T49" fmla="*/ 268 h 286"/>
                <a:gd name="T50" fmla="*/ 289 w 354"/>
                <a:gd name="T51" fmla="*/ 261 h 286"/>
                <a:gd name="T52" fmla="*/ 253 w 354"/>
                <a:gd name="T53" fmla="*/ 249 h 286"/>
                <a:gd name="T54" fmla="*/ 224 w 354"/>
                <a:gd name="T55" fmla="*/ 236 h 286"/>
                <a:gd name="T56" fmla="*/ 188 w 354"/>
                <a:gd name="T57" fmla="*/ 224 h 286"/>
                <a:gd name="T58" fmla="*/ 152 w 354"/>
                <a:gd name="T59" fmla="*/ 205 h 286"/>
                <a:gd name="T60" fmla="*/ 116 w 354"/>
                <a:gd name="T61" fmla="*/ 193 h 286"/>
                <a:gd name="T62" fmla="*/ 87 w 354"/>
                <a:gd name="T63" fmla="*/ 168 h 286"/>
                <a:gd name="T64" fmla="*/ 65 w 354"/>
                <a:gd name="T65" fmla="*/ 149 h 286"/>
                <a:gd name="T66" fmla="*/ 51 w 354"/>
                <a:gd name="T67" fmla="*/ 131 h 286"/>
                <a:gd name="T68" fmla="*/ 44 w 354"/>
                <a:gd name="T69" fmla="*/ 118 h 286"/>
                <a:gd name="T70" fmla="*/ 36 w 354"/>
                <a:gd name="T71" fmla="*/ 106 h 286"/>
                <a:gd name="T72" fmla="*/ 36 w 354"/>
                <a:gd name="T73" fmla="*/ 93 h 286"/>
                <a:gd name="T74" fmla="*/ 36 w 354"/>
                <a:gd name="T75" fmla="*/ 87 h 286"/>
                <a:gd name="T76" fmla="*/ 44 w 354"/>
                <a:gd name="T77" fmla="*/ 75 h 286"/>
                <a:gd name="T78" fmla="*/ 51 w 354"/>
                <a:gd name="T79" fmla="*/ 62 h 286"/>
                <a:gd name="T80" fmla="*/ 58 w 354"/>
                <a:gd name="T81" fmla="*/ 50 h 286"/>
                <a:gd name="T82" fmla="*/ 73 w 354"/>
                <a:gd name="T83" fmla="*/ 37 h 286"/>
                <a:gd name="T84" fmla="*/ 94 w 354"/>
                <a:gd name="T85" fmla="*/ 31 h 286"/>
                <a:gd name="T86" fmla="*/ 109 w 354"/>
                <a:gd name="T87" fmla="*/ 19 h 2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54" h="286">
                  <a:moveTo>
                    <a:pt x="101" y="0"/>
                  </a:moveTo>
                  <a:lnTo>
                    <a:pt x="73" y="12"/>
                  </a:lnTo>
                  <a:lnTo>
                    <a:pt x="58" y="25"/>
                  </a:lnTo>
                  <a:lnTo>
                    <a:pt x="36" y="37"/>
                  </a:lnTo>
                  <a:lnTo>
                    <a:pt x="22" y="50"/>
                  </a:lnTo>
                  <a:lnTo>
                    <a:pt x="15" y="62"/>
                  </a:lnTo>
                  <a:lnTo>
                    <a:pt x="7" y="81"/>
                  </a:lnTo>
                  <a:lnTo>
                    <a:pt x="0" y="93"/>
                  </a:lnTo>
                  <a:lnTo>
                    <a:pt x="0" y="106"/>
                  </a:lnTo>
                  <a:lnTo>
                    <a:pt x="0" y="118"/>
                  </a:lnTo>
                  <a:lnTo>
                    <a:pt x="7" y="137"/>
                  </a:lnTo>
                  <a:lnTo>
                    <a:pt x="15" y="149"/>
                  </a:lnTo>
                  <a:lnTo>
                    <a:pt x="22" y="162"/>
                  </a:lnTo>
                  <a:lnTo>
                    <a:pt x="44" y="187"/>
                  </a:lnTo>
                  <a:lnTo>
                    <a:pt x="73" y="212"/>
                  </a:lnTo>
                  <a:lnTo>
                    <a:pt x="109" y="230"/>
                  </a:lnTo>
                  <a:lnTo>
                    <a:pt x="145" y="249"/>
                  </a:lnTo>
                  <a:lnTo>
                    <a:pt x="188" y="268"/>
                  </a:lnTo>
                  <a:lnTo>
                    <a:pt x="224" y="280"/>
                  </a:lnTo>
                  <a:lnTo>
                    <a:pt x="260" y="286"/>
                  </a:lnTo>
                  <a:lnTo>
                    <a:pt x="297" y="286"/>
                  </a:lnTo>
                  <a:lnTo>
                    <a:pt x="326" y="280"/>
                  </a:lnTo>
                  <a:lnTo>
                    <a:pt x="354" y="274"/>
                  </a:lnTo>
                  <a:lnTo>
                    <a:pt x="340" y="274"/>
                  </a:lnTo>
                  <a:lnTo>
                    <a:pt x="311" y="268"/>
                  </a:lnTo>
                  <a:lnTo>
                    <a:pt x="289" y="261"/>
                  </a:lnTo>
                  <a:lnTo>
                    <a:pt x="253" y="249"/>
                  </a:lnTo>
                  <a:lnTo>
                    <a:pt x="224" y="236"/>
                  </a:lnTo>
                  <a:lnTo>
                    <a:pt x="188" y="224"/>
                  </a:lnTo>
                  <a:lnTo>
                    <a:pt x="152" y="205"/>
                  </a:lnTo>
                  <a:lnTo>
                    <a:pt x="116" y="193"/>
                  </a:lnTo>
                  <a:lnTo>
                    <a:pt x="87" y="168"/>
                  </a:lnTo>
                  <a:lnTo>
                    <a:pt x="65" y="149"/>
                  </a:lnTo>
                  <a:lnTo>
                    <a:pt x="51" y="131"/>
                  </a:lnTo>
                  <a:lnTo>
                    <a:pt x="44" y="118"/>
                  </a:lnTo>
                  <a:lnTo>
                    <a:pt x="36" y="106"/>
                  </a:lnTo>
                  <a:lnTo>
                    <a:pt x="36" y="93"/>
                  </a:lnTo>
                  <a:lnTo>
                    <a:pt x="36" y="87"/>
                  </a:lnTo>
                  <a:lnTo>
                    <a:pt x="44" y="75"/>
                  </a:lnTo>
                  <a:lnTo>
                    <a:pt x="51" y="62"/>
                  </a:lnTo>
                  <a:lnTo>
                    <a:pt x="58" y="50"/>
                  </a:lnTo>
                  <a:lnTo>
                    <a:pt x="73" y="37"/>
                  </a:lnTo>
                  <a:lnTo>
                    <a:pt x="94" y="31"/>
                  </a:lnTo>
                  <a:lnTo>
                    <a:pt x="109" y="19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4" name="Freeform 107"/>
            <p:cNvSpPr>
              <a:spLocks/>
            </p:cNvSpPr>
            <p:nvPr/>
          </p:nvSpPr>
          <p:spPr bwMode="auto">
            <a:xfrm>
              <a:off x="1677" y="2502"/>
              <a:ext cx="311" cy="255"/>
            </a:xfrm>
            <a:custGeom>
              <a:avLst/>
              <a:gdLst>
                <a:gd name="T0" fmla="*/ 79 w 311"/>
                <a:gd name="T1" fmla="*/ 0 h 255"/>
                <a:gd name="T2" fmla="*/ 58 w 311"/>
                <a:gd name="T3" fmla="*/ 7 h 255"/>
                <a:gd name="T4" fmla="*/ 43 w 311"/>
                <a:gd name="T5" fmla="*/ 13 h 255"/>
                <a:gd name="T6" fmla="*/ 29 w 311"/>
                <a:gd name="T7" fmla="*/ 19 h 255"/>
                <a:gd name="T8" fmla="*/ 14 w 311"/>
                <a:gd name="T9" fmla="*/ 31 h 255"/>
                <a:gd name="T10" fmla="*/ 7 w 311"/>
                <a:gd name="T11" fmla="*/ 38 h 255"/>
                <a:gd name="T12" fmla="*/ 0 w 311"/>
                <a:gd name="T13" fmla="*/ 50 h 255"/>
                <a:gd name="T14" fmla="*/ 0 w 311"/>
                <a:gd name="T15" fmla="*/ 63 h 255"/>
                <a:gd name="T16" fmla="*/ 0 w 311"/>
                <a:gd name="T17" fmla="*/ 75 h 255"/>
                <a:gd name="T18" fmla="*/ 0 w 311"/>
                <a:gd name="T19" fmla="*/ 87 h 255"/>
                <a:gd name="T20" fmla="*/ 7 w 311"/>
                <a:gd name="T21" fmla="*/ 94 h 255"/>
                <a:gd name="T22" fmla="*/ 21 w 311"/>
                <a:gd name="T23" fmla="*/ 119 h 255"/>
                <a:gd name="T24" fmla="*/ 36 w 311"/>
                <a:gd name="T25" fmla="*/ 143 h 255"/>
                <a:gd name="T26" fmla="*/ 65 w 311"/>
                <a:gd name="T27" fmla="*/ 168 h 255"/>
                <a:gd name="T28" fmla="*/ 94 w 311"/>
                <a:gd name="T29" fmla="*/ 193 h 255"/>
                <a:gd name="T30" fmla="*/ 123 w 311"/>
                <a:gd name="T31" fmla="*/ 212 h 255"/>
                <a:gd name="T32" fmla="*/ 159 w 311"/>
                <a:gd name="T33" fmla="*/ 231 h 255"/>
                <a:gd name="T34" fmla="*/ 195 w 311"/>
                <a:gd name="T35" fmla="*/ 243 h 255"/>
                <a:gd name="T36" fmla="*/ 231 w 311"/>
                <a:gd name="T37" fmla="*/ 249 h 255"/>
                <a:gd name="T38" fmla="*/ 260 w 311"/>
                <a:gd name="T39" fmla="*/ 255 h 255"/>
                <a:gd name="T40" fmla="*/ 289 w 311"/>
                <a:gd name="T41" fmla="*/ 255 h 255"/>
                <a:gd name="T42" fmla="*/ 311 w 311"/>
                <a:gd name="T43" fmla="*/ 243 h 255"/>
                <a:gd name="T44" fmla="*/ 296 w 311"/>
                <a:gd name="T45" fmla="*/ 243 h 255"/>
                <a:gd name="T46" fmla="*/ 274 w 311"/>
                <a:gd name="T47" fmla="*/ 237 h 255"/>
                <a:gd name="T48" fmla="*/ 246 w 311"/>
                <a:gd name="T49" fmla="*/ 231 h 255"/>
                <a:gd name="T50" fmla="*/ 217 w 311"/>
                <a:gd name="T51" fmla="*/ 218 h 255"/>
                <a:gd name="T52" fmla="*/ 188 w 311"/>
                <a:gd name="T53" fmla="*/ 206 h 255"/>
                <a:gd name="T54" fmla="*/ 159 w 311"/>
                <a:gd name="T55" fmla="*/ 187 h 255"/>
                <a:gd name="T56" fmla="*/ 123 w 311"/>
                <a:gd name="T57" fmla="*/ 168 h 255"/>
                <a:gd name="T58" fmla="*/ 101 w 311"/>
                <a:gd name="T59" fmla="*/ 150 h 255"/>
                <a:gd name="T60" fmla="*/ 72 w 311"/>
                <a:gd name="T61" fmla="*/ 137 h 255"/>
                <a:gd name="T62" fmla="*/ 58 w 311"/>
                <a:gd name="T63" fmla="*/ 119 h 255"/>
                <a:gd name="T64" fmla="*/ 43 w 311"/>
                <a:gd name="T65" fmla="*/ 94 h 255"/>
                <a:gd name="T66" fmla="*/ 36 w 311"/>
                <a:gd name="T67" fmla="*/ 75 h 255"/>
                <a:gd name="T68" fmla="*/ 36 w 311"/>
                <a:gd name="T69" fmla="*/ 69 h 255"/>
                <a:gd name="T70" fmla="*/ 43 w 311"/>
                <a:gd name="T71" fmla="*/ 56 h 255"/>
                <a:gd name="T72" fmla="*/ 50 w 311"/>
                <a:gd name="T73" fmla="*/ 50 h 255"/>
                <a:gd name="T74" fmla="*/ 50 w 311"/>
                <a:gd name="T75" fmla="*/ 44 h 255"/>
                <a:gd name="T76" fmla="*/ 65 w 311"/>
                <a:gd name="T77" fmla="*/ 38 h 255"/>
                <a:gd name="T78" fmla="*/ 79 w 311"/>
                <a:gd name="T79" fmla="*/ 25 h 255"/>
                <a:gd name="T80" fmla="*/ 94 w 311"/>
                <a:gd name="T81" fmla="*/ 19 h 255"/>
                <a:gd name="T82" fmla="*/ 115 w 311"/>
                <a:gd name="T83" fmla="*/ 13 h 255"/>
                <a:gd name="T84" fmla="*/ 79 w 311"/>
                <a:gd name="T85" fmla="*/ 0 h 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11" h="255">
                  <a:moveTo>
                    <a:pt x="79" y="0"/>
                  </a:moveTo>
                  <a:lnTo>
                    <a:pt x="58" y="7"/>
                  </a:lnTo>
                  <a:lnTo>
                    <a:pt x="43" y="13"/>
                  </a:lnTo>
                  <a:lnTo>
                    <a:pt x="29" y="19"/>
                  </a:lnTo>
                  <a:lnTo>
                    <a:pt x="14" y="31"/>
                  </a:lnTo>
                  <a:lnTo>
                    <a:pt x="7" y="38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0" y="87"/>
                  </a:lnTo>
                  <a:lnTo>
                    <a:pt x="7" y="94"/>
                  </a:lnTo>
                  <a:lnTo>
                    <a:pt x="21" y="119"/>
                  </a:lnTo>
                  <a:lnTo>
                    <a:pt x="36" y="143"/>
                  </a:lnTo>
                  <a:lnTo>
                    <a:pt x="65" y="168"/>
                  </a:lnTo>
                  <a:lnTo>
                    <a:pt x="94" y="193"/>
                  </a:lnTo>
                  <a:lnTo>
                    <a:pt x="123" y="212"/>
                  </a:lnTo>
                  <a:lnTo>
                    <a:pt x="159" y="231"/>
                  </a:lnTo>
                  <a:lnTo>
                    <a:pt x="195" y="243"/>
                  </a:lnTo>
                  <a:lnTo>
                    <a:pt x="231" y="249"/>
                  </a:lnTo>
                  <a:lnTo>
                    <a:pt x="260" y="255"/>
                  </a:lnTo>
                  <a:lnTo>
                    <a:pt x="289" y="255"/>
                  </a:lnTo>
                  <a:lnTo>
                    <a:pt x="311" y="243"/>
                  </a:lnTo>
                  <a:lnTo>
                    <a:pt x="296" y="243"/>
                  </a:lnTo>
                  <a:lnTo>
                    <a:pt x="274" y="237"/>
                  </a:lnTo>
                  <a:lnTo>
                    <a:pt x="246" y="231"/>
                  </a:lnTo>
                  <a:lnTo>
                    <a:pt x="217" y="218"/>
                  </a:lnTo>
                  <a:lnTo>
                    <a:pt x="188" y="206"/>
                  </a:lnTo>
                  <a:lnTo>
                    <a:pt x="159" y="187"/>
                  </a:lnTo>
                  <a:lnTo>
                    <a:pt x="123" y="168"/>
                  </a:lnTo>
                  <a:lnTo>
                    <a:pt x="101" y="150"/>
                  </a:lnTo>
                  <a:lnTo>
                    <a:pt x="72" y="137"/>
                  </a:lnTo>
                  <a:lnTo>
                    <a:pt x="58" y="119"/>
                  </a:lnTo>
                  <a:lnTo>
                    <a:pt x="43" y="94"/>
                  </a:lnTo>
                  <a:lnTo>
                    <a:pt x="36" y="75"/>
                  </a:lnTo>
                  <a:lnTo>
                    <a:pt x="36" y="69"/>
                  </a:lnTo>
                  <a:lnTo>
                    <a:pt x="43" y="56"/>
                  </a:lnTo>
                  <a:lnTo>
                    <a:pt x="50" y="50"/>
                  </a:lnTo>
                  <a:lnTo>
                    <a:pt x="50" y="44"/>
                  </a:lnTo>
                  <a:lnTo>
                    <a:pt x="65" y="38"/>
                  </a:lnTo>
                  <a:lnTo>
                    <a:pt x="79" y="25"/>
                  </a:lnTo>
                  <a:lnTo>
                    <a:pt x="94" y="19"/>
                  </a:lnTo>
                  <a:lnTo>
                    <a:pt x="115" y="1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5" name="Freeform 108"/>
            <p:cNvSpPr>
              <a:spLocks/>
            </p:cNvSpPr>
            <p:nvPr/>
          </p:nvSpPr>
          <p:spPr bwMode="auto">
            <a:xfrm>
              <a:off x="1677" y="2502"/>
              <a:ext cx="311" cy="255"/>
            </a:xfrm>
            <a:custGeom>
              <a:avLst/>
              <a:gdLst>
                <a:gd name="T0" fmla="*/ 79 w 311"/>
                <a:gd name="T1" fmla="*/ 0 h 255"/>
                <a:gd name="T2" fmla="*/ 58 w 311"/>
                <a:gd name="T3" fmla="*/ 7 h 255"/>
                <a:gd name="T4" fmla="*/ 43 w 311"/>
                <a:gd name="T5" fmla="*/ 13 h 255"/>
                <a:gd name="T6" fmla="*/ 29 w 311"/>
                <a:gd name="T7" fmla="*/ 19 h 255"/>
                <a:gd name="T8" fmla="*/ 14 w 311"/>
                <a:gd name="T9" fmla="*/ 31 h 255"/>
                <a:gd name="T10" fmla="*/ 7 w 311"/>
                <a:gd name="T11" fmla="*/ 38 h 255"/>
                <a:gd name="T12" fmla="*/ 0 w 311"/>
                <a:gd name="T13" fmla="*/ 50 h 255"/>
                <a:gd name="T14" fmla="*/ 0 w 311"/>
                <a:gd name="T15" fmla="*/ 63 h 255"/>
                <a:gd name="T16" fmla="*/ 0 w 311"/>
                <a:gd name="T17" fmla="*/ 75 h 255"/>
                <a:gd name="T18" fmla="*/ 0 w 311"/>
                <a:gd name="T19" fmla="*/ 87 h 255"/>
                <a:gd name="T20" fmla="*/ 7 w 311"/>
                <a:gd name="T21" fmla="*/ 94 h 255"/>
                <a:gd name="T22" fmla="*/ 21 w 311"/>
                <a:gd name="T23" fmla="*/ 119 h 255"/>
                <a:gd name="T24" fmla="*/ 36 w 311"/>
                <a:gd name="T25" fmla="*/ 143 h 255"/>
                <a:gd name="T26" fmla="*/ 65 w 311"/>
                <a:gd name="T27" fmla="*/ 168 h 255"/>
                <a:gd name="T28" fmla="*/ 94 w 311"/>
                <a:gd name="T29" fmla="*/ 193 h 255"/>
                <a:gd name="T30" fmla="*/ 123 w 311"/>
                <a:gd name="T31" fmla="*/ 212 h 255"/>
                <a:gd name="T32" fmla="*/ 159 w 311"/>
                <a:gd name="T33" fmla="*/ 231 h 255"/>
                <a:gd name="T34" fmla="*/ 195 w 311"/>
                <a:gd name="T35" fmla="*/ 243 h 255"/>
                <a:gd name="T36" fmla="*/ 231 w 311"/>
                <a:gd name="T37" fmla="*/ 249 h 255"/>
                <a:gd name="T38" fmla="*/ 260 w 311"/>
                <a:gd name="T39" fmla="*/ 255 h 255"/>
                <a:gd name="T40" fmla="*/ 289 w 311"/>
                <a:gd name="T41" fmla="*/ 255 h 255"/>
                <a:gd name="T42" fmla="*/ 311 w 311"/>
                <a:gd name="T43" fmla="*/ 243 h 255"/>
                <a:gd name="T44" fmla="*/ 296 w 311"/>
                <a:gd name="T45" fmla="*/ 243 h 255"/>
                <a:gd name="T46" fmla="*/ 274 w 311"/>
                <a:gd name="T47" fmla="*/ 237 h 255"/>
                <a:gd name="T48" fmla="*/ 246 w 311"/>
                <a:gd name="T49" fmla="*/ 231 h 255"/>
                <a:gd name="T50" fmla="*/ 217 w 311"/>
                <a:gd name="T51" fmla="*/ 218 h 255"/>
                <a:gd name="T52" fmla="*/ 188 w 311"/>
                <a:gd name="T53" fmla="*/ 206 h 255"/>
                <a:gd name="T54" fmla="*/ 159 w 311"/>
                <a:gd name="T55" fmla="*/ 187 h 255"/>
                <a:gd name="T56" fmla="*/ 123 w 311"/>
                <a:gd name="T57" fmla="*/ 168 h 255"/>
                <a:gd name="T58" fmla="*/ 101 w 311"/>
                <a:gd name="T59" fmla="*/ 150 h 255"/>
                <a:gd name="T60" fmla="*/ 72 w 311"/>
                <a:gd name="T61" fmla="*/ 137 h 255"/>
                <a:gd name="T62" fmla="*/ 58 w 311"/>
                <a:gd name="T63" fmla="*/ 119 h 255"/>
                <a:gd name="T64" fmla="*/ 43 w 311"/>
                <a:gd name="T65" fmla="*/ 94 h 255"/>
                <a:gd name="T66" fmla="*/ 36 w 311"/>
                <a:gd name="T67" fmla="*/ 75 h 255"/>
                <a:gd name="T68" fmla="*/ 36 w 311"/>
                <a:gd name="T69" fmla="*/ 69 h 255"/>
                <a:gd name="T70" fmla="*/ 43 w 311"/>
                <a:gd name="T71" fmla="*/ 56 h 255"/>
                <a:gd name="T72" fmla="*/ 50 w 311"/>
                <a:gd name="T73" fmla="*/ 50 h 255"/>
                <a:gd name="T74" fmla="*/ 50 w 311"/>
                <a:gd name="T75" fmla="*/ 44 h 255"/>
                <a:gd name="T76" fmla="*/ 65 w 311"/>
                <a:gd name="T77" fmla="*/ 38 h 255"/>
                <a:gd name="T78" fmla="*/ 79 w 311"/>
                <a:gd name="T79" fmla="*/ 25 h 255"/>
                <a:gd name="T80" fmla="*/ 94 w 311"/>
                <a:gd name="T81" fmla="*/ 19 h 255"/>
                <a:gd name="T82" fmla="*/ 115 w 311"/>
                <a:gd name="T83" fmla="*/ 13 h 2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1" h="255">
                  <a:moveTo>
                    <a:pt x="79" y="0"/>
                  </a:moveTo>
                  <a:lnTo>
                    <a:pt x="58" y="7"/>
                  </a:lnTo>
                  <a:lnTo>
                    <a:pt x="43" y="13"/>
                  </a:lnTo>
                  <a:lnTo>
                    <a:pt x="29" y="19"/>
                  </a:lnTo>
                  <a:lnTo>
                    <a:pt x="14" y="31"/>
                  </a:lnTo>
                  <a:lnTo>
                    <a:pt x="7" y="38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0" y="87"/>
                  </a:lnTo>
                  <a:lnTo>
                    <a:pt x="7" y="94"/>
                  </a:lnTo>
                  <a:lnTo>
                    <a:pt x="21" y="119"/>
                  </a:lnTo>
                  <a:lnTo>
                    <a:pt x="36" y="143"/>
                  </a:lnTo>
                  <a:lnTo>
                    <a:pt x="65" y="168"/>
                  </a:lnTo>
                  <a:lnTo>
                    <a:pt x="94" y="193"/>
                  </a:lnTo>
                  <a:lnTo>
                    <a:pt x="123" y="212"/>
                  </a:lnTo>
                  <a:lnTo>
                    <a:pt x="159" y="231"/>
                  </a:lnTo>
                  <a:lnTo>
                    <a:pt x="195" y="243"/>
                  </a:lnTo>
                  <a:lnTo>
                    <a:pt x="231" y="249"/>
                  </a:lnTo>
                  <a:lnTo>
                    <a:pt x="260" y="255"/>
                  </a:lnTo>
                  <a:lnTo>
                    <a:pt x="289" y="255"/>
                  </a:lnTo>
                  <a:lnTo>
                    <a:pt x="311" y="243"/>
                  </a:lnTo>
                  <a:lnTo>
                    <a:pt x="296" y="243"/>
                  </a:lnTo>
                  <a:lnTo>
                    <a:pt x="274" y="237"/>
                  </a:lnTo>
                  <a:lnTo>
                    <a:pt x="246" y="231"/>
                  </a:lnTo>
                  <a:lnTo>
                    <a:pt x="217" y="218"/>
                  </a:lnTo>
                  <a:lnTo>
                    <a:pt x="188" y="206"/>
                  </a:lnTo>
                  <a:lnTo>
                    <a:pt x="159" y="187"/>
                  </a:lnTo>
                  <a:lnTo>
                    <a:pt x="123" y="168"/>
                  </a:lnTo>
                  <a:lnTo>
                    <a:pt x="101" y="150"/>
                  </a:lnTo>
                  <a:lnTo>
                    <a:pt x="72" y="137"/>
                  </a:lnTo>
                  <a:lnTo>
                    <a:pt x="58" y="119"/>
                  </a:lnTo>
                  <a:lnTo>
                    <a:pt x="43" y="94"/>
                  </a:lnTo>
                  <a:lnTo>
                    <a:pt x="36" y="75"/>
                  </a:lnTo>
                  <a:lnTo>
                    <a:pt x="36" y="69"/>
                  </a:lnTo>
                  <a:lnTo>
                    <a:pt x="43" y="56"/>
                  </a:lnTo>
                  <a:lnTo>
                    <a:pt x="50" y="50"/>
                  </a:lnTo>
                  <a:lnTo>
                    <a:pt x="50" y="44"/>
                  </a:lnTo>
                  <a:lnTo>
                    <a:pt x="65" y="38"/>
                  </a:lnTo>
                  <a:lnTo>
                    <a:pt x="79" y="25"/>
                  </a:lnTo>
                  <a:lnTo>
                    <a:pt x="94" y="19"/>
                  </a:lnTo>
                  <a:lnTo>
                    <a:pt x="115" y="1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6" name="Freeform 109"/>
            <p:cNvSpPr>
              <a:spLocks/>
            </p:cNvSpPr>
            <p:nvPr/>
          </p:nvSpPr>
          <p:spPr bwMode="auto">
            <a:xfrm>
              <a:off x="1735" y="2372"/>
              <a:ext cx="274" cy="255"/>
            </a:xfrm>
            <a:custGeom>
              <a:avLst/>
              <a:gdLst>
                <a:gd name="T0" fmla="*/ 144 w 274"/>
                <a:gd name="T1" fmla="*/ 0 h 255"/>
                <a:gd name="T2" fmla="*/ 115 w 274"/>
                <a:gd name="T3" fmla="*/ 6 h 255"/>
                <a:gd name="T4" fmla="*/ 86 w 274"/>
                <a:gd name="T5" fmla="*/ 12 h 255"/>
                <a:gd name="T6" fmla="*/ 65 w 274"/>
                <a:gd name="T7" fmla="*/ 25 h 255"/>
                <a:gd name="T8" fmla="*/ 43 w 274"/>
                <a:gd name="T9" fmla="*/ 31 h 255"/>
                <a:gd name="T10" fmla="*/ 29 w 274"/>
                <a:gd name="T11" fmla="*/ 43 h 255"/>
                <a:gd name="T12" fmla="*/ 14 w 274"/>
                <a:gd name="T13" fmla="*/ 49 h 255"/>
                <a:gd name="T14" fmla="*/ 7 w 274"/>
                <a:gd name="T15" fmla="*/ 62 h 255"/>
                <a:gd name="T16" fmla="*/ 0 w 274"/>
                <a:gd name="T17" fmla="*/ 74 h 255"/>
                <a:gd name="T18" fmla="*/ 0 w 274"/>
                <a:gd name="T19" fmla="*/ 87 h 255"/>
                <a:gd name="T20" fmla="*/ 0 w 274"/>
                <a:gd name="T21" fmla="*/ 93 h 255"/>
                <a:gd name="T22" fmla="*/ 0 w 274"/>
                <a:gd name="T23" fmla="*/ 105 h 255"/>
                <a:gd name="T24" fmla="*/ 7 w 274"/>
                <a:gd name="T25" fmla="*/ 118 h 255"/>
                <a:gd name="T26" fmla="*/ 29 w 274"/>
                <a:gd name="T27" fmla="*/ 143 h 255"/>
                <a:gd name="T28" fmla="*/ 50 w 274"/>
                <a:gd name="T29" fmla="*/ 168 h 255"/>
                <a:gd name="T30" fmla="*/ 79 w 274"/>
                <a:gd name="T31" fmla="*/ 186 h 255"/>
                <a:gd name="T32" fmla="*/ 108 w 274"/>
                <a:gd name="T33" fmla="*/ 211 h 255"/>
                <a:gd name="T34" fmla="*/ 144 w 274"/>
                <a:gd name="T35" fmla="*/ 224 h 255"/>
                <a:gd name="T36" fmla="*/ 173 w 274"/>
                <a:gd name="T37" fmla="*/ 242 h 255"/>
                <a:gd name="T38" fmla="*/ 209 w 274"/>
                <a:gd name="T39" fmla="*/ 249 h 255"/>
                <a:gd name="T40" fmla="*/ 238 w 274"/>
                <a:gd name="T41" fmla="*/ 255 h 255"/>
                <a:gd name="T42" fmla="*/ 260 w 274"/>
                <a:gd name="T43" fmla="*/ 255 h 255"/>
                <a:gd name="T44" fmla="*/ 267 w 274"/>
                <a:gd name="T45" fmla="*/ 255 h 255"/>
                <a:gd name="T46" fmla="*/ 274 w 274"/>
                <a:gd name="T47" fmla="*/ 249 h 255"/>
                <a:gd name="T48" fmla="*/ 274 w 274"/>
                <a:gd name="T49" fmla="*/ 249 h 255"/>
                <a:gd name="T50" fmla="*/ 267 w 274"/>
                <a:gd name="T51" fmla="*/ 249 h 255"/>
                <a:gd name="T52" fmla="*/ 260 w 274"/>
                <a:gd name="T53" fmla="*/ 242 h 255"/>
                <a:gd name="T54" fmla="*/ 238 w 274"/>
                <a:gd name="T55" fmla="*/ 230 h 255"/>
                <a:gd name="T56" fmla="*/ 209 w 274"/>
                <a:gd name="T57" fmla="*/ 224 h 255"/>
                <a:gd name="T58" fmla="*/ 180 w 274"/>
                <a:gd name="T59" fmla="*/ 205 h 255"/>
                <a:gd name="T60" fmla="*/ 151 w 274"/>
                <a:gd name="T61" fmla="*/ 193 h 255"/>
                <a:gd name="T62" fmla="*/ 122 w 274"/>
                <a:gd name="T63" fmla="*/ 180 h 255"/>
                <a:gd name="T64" fmla="*/ 94 w 274"/>
                <a:gd name="T65" fmla="*/ 161 h 255"/>
                <a:gd name="T66" fmla="*/ 72 w 274"/>
                <a:gd name="T67" fmla="*/ 149 h 255"/>
                <a:gd name="T68" fmla="*/ 57 w 274"/>
                <a:gd name="T69" fmla="*/ 130 h 255"/>
                <a:gd name="T70" fmla="*/ 50 w 274"/>
                <a:gd name="T71" fmla="*/ 118 h 255"/>
                <a:gd name="T72" fmla="*/ 43 w 274"/>
                <a:gd name="T73" fmla="*/ 112 h 255"/>
                <a:gd name="T74" fmla="*/ 43 w 274"/>
                <a:gd name="T75" fmla="*/ 105 h 255"/>
                <a:gd name="T76" fmla="*/ 43 w 274"/>
                <a:gd name="T77" fmla="*/ 93 h 255"/>
                <a:gd name="T78" fmla="*/ 43 w 274"/>
                <a:gd name="T79" fmla="*/ 87 h 255"/>
                <a:gd name="T80" fmla="*/ 50 w 274"/>
                <a:gd name="T81" fmla="*/ 74 h 255"/>
                <a:gd name="T82" fmla="*/ 57 w 274"/>
                <a:gd name="T83" fmla="*/ 68 h 255"/>
                <a:gd name="T84" fmla="*/ 72 w 274"/>
                <a:gd name="T85" fmla="*/ 56 h 255"/>
                <a:gd name="T86" fmla="*/ 86 w 274"/>
                <a:gd name="T87" fmla="*/ 49 h 255"/>
                <a:gd name="T88" fmla="*/ 108 w 274"/>
                <a:gd name="T89" fmla="*/ 37 h 255"/>
                <a:gd name="T90" fmla="*/ 130 w 274"/>
                <a:gd name="T91" fmla="*/ 31 h 255"/>
                <a:gd name="T92" fmla="*/ 159 w 274"/>
                <a:gd name="T93" fmla="*/ 18 h 255"/>
                <a:gd name="T94" fmla="*/ 144 w 274"/>
                <a:gd name="T95" fmla="*/ 0 h 25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74" h="255">
                  <a:moveTo>
                    <a:pt x="144" y="0"/>
                  </a:moveTo>
                  <a:lnTo>
                    <a:pt x="115" y="6"/>
                  </a:lnTo>
                  <a:lnTo>
                    <a:pt x="86" y="12"/>
                  </a:lnTo>
                  <a:lnTo>
                    <a:pt x="65" y="25"/>
                  </a:lnTo>
                  <a:lnTo>
                    <a:pt x="43" y="31"/>
                  </a:lnTo>
                  <a:lnTo>
                    <a:pt x="29" y="43"/>
                  </a:lnTo>
                  <a:lnTo>
                    <a:pt x="14" y="49"/>
                  </a:lnTo>
                  <a:lnTo>
                    <a:pt x="7" y="62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0" y="105"/>
                  </a:lnTo>
                  <a:lnTo>
                    <a:pt x="7" y="118"/>
                  </a:lnTo>
                  <a:lnTo>
                    <a:pt x="29" y="143"/>
                  </a:lnTo>
                  <a:lnTo>
                    <a:pt x="50" y="168"/>
                  </a:lnTo>
                  <a:lnTo>
                    <a:pt x="79" y="186"/>
                  </a:lnTo>
                  <a:lnTo>
                    <a:pt x="108" y="211"/>
                  </a:lnTo>
                  <a:lnTo>
                    <a:pt x="144" y="224"/>
                  </a:lnTo>
                  <a:lnTo>
                    <a:pt x="173" y="242"/>
                  </a:lnTo>
                  <a:lnTo>
                    <a:pt x="209" y="249"/>
                  </a:lnTo>
                  <a:lnTo>
                    <a:pt x="238" y="255"/>
                  </a:lnTo>
                  <a:lnTo>
                    <a:pt x="260" y="255"/>
                  </a:lnTo>
                  <a:lnTo>
                    <a:pt x="267" y="255"/>
                  </a:lnTo>
                  <a:lnTo>
                    <a:pt x="274" y="249"/>
                  </a:lnTo>
                  <a:lnTo>
                    <a:pt x="267" y="249"/>
                  </a:lnTo>
                  <a:lnTo>
                    <a:pt x="260" y="242"/>
                  </a:lnTo>
                  <a:lnTo>
                    <a:pt x="238" y="230"/>
                  </a:lnTo>
                  <a:lnTo>
                    <a:pt x="209" y="224"/>
                  </a:lnTo>
                  <a:lnTo>
                    <a:pt x="180" y="205"/>
                  </a:lnTo>
                  <a:lnTo>
                    <a:pt x="151" y="193"/>
                  </a:lnTo>
                  <a:lnTo>
                    <a:pt x="122" y="180"/>
                  </a:lnTo>
                  <a:lnTo>
                    <a:pt x="94" y="161"/>
                  </a:lnTo>
                  <a:lnTo>
                    <a:pt x="72" y="149"/>
                  </a:lnTo>
                  <a:lnTo>
                    <a:pt x="57" y="130"/>
                  </a:lnTo>
                  <a:lnTo>
                    <a:pt x="50" y="118"/>
                  </a:lnTo>
                  <a:lnTo>
                    <a:pt x="43" y="112"/>
                  </a:lnTo>
                  <a:lnTo>
                    <a:pt x="43" y="105"/>
                  </a:lnTo>
                  <a:lnTo>
                    <a:pt x="43" y="93"/>
                  </a:lnTo>
                  <a:lnTo>
                    <a:pt x="43" y="87"/>
                  </a:lnTo>
                  <a:lnTo>
                    <a:pt x="50" y="74"/>
                  </a:lnTo>
                  <a:lnTo>
                    <a:pt x="57" y="68"/>
                  </a:lnTo>
                  <a:lnTo>
                    <a:pt x="72" y="56"/>
                  </a:lnTo>
                  <a:lnTo>
                    <a:pt x="86" y="49"/>
                  </a:lnTo>
                  <a:lnTo>
                    <a:pt x="108" y="37"/>
                  </a:lnTo>
                  <a:lnTo>
                    <a:pt x="130" y="31"/>
                  </a:lnTo>
                  <a:lnTo>
                    <a:pt x="159" y="18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7" name="Freeform 110"/>
            <p:cNvSpPr>
              <a:spLocks/>
            </p:cNvSpPr>
            <p:nvPr/>
          </p:nvSpPr>
          <p:spPr bwMode="auto">
            <a:xfrm>
              <a:off x="1735" y="2372"/>
              <a:ext cx="274" cy="255"/>
            </a:xfrm>
            <a:custGeom>
              <a:avLst/>
              <a:gdLst>
                <a:gd name="T0" fmla="*/ 144 w 274"/>
                <a:gd name="T1" fmla="*/ 0 h 255"/>
                <a:gd name="T2" fmla="*/ 115 w 274"/>
                <a:gd name="T3" fmla="*/ 6 h 255"/>
                <a:gd name="T4" fmla="*/ 86 w 274"/>
                <a:gd name="T5" fmla="*/ 12 h 255"/>
                <a:gd name="T6" fmla="*/ 65 w 274"/>
                <a:gd name="T7" fmla="*/ 25 h 255"/>
                <a:gd name="T8" fmla="*/ 43 w 274"/>
                <a:gd name="T9" fmla="*/ 31 h 255"/>
                <a:gd name="T10" fmla="*/ 29 w 274"/>
                <a:gd name="T11" fmla="*/ 43 h 255"/>
                <a:gd name="T12" fmla="*/ 14 w 274"/>
                <a:gd name="T13" fmla="*/ 49 h 255"/>
                <a:gd name="T14" fmla="*/ 7 w 274"/>
                <a:gd name="T15" fmla="*/ 62 h 255"/>
                <a:gd name="T16" fmla="*/ 0 w 274"/>
                <a:gd name="T17" fmla="*/ 74 h 255"/>
                <a:gd name="T18" fmla="*/ 0 w 274"/>
                <a:gd name="T19" fmla="*/ 87 h 255"/>
                <a:gd name="T20" fmla="*/ 0 w 274"/>
                <a:gd name="T21" fmla="*/ 93 h 255"/>
                <a:gd name="T22" fmla="*/ 0 w 274"/>
                <a:gd name="T23" fmla="*/ 105 h 255"/>
                <a:gd name="T24" fmla="*/ 7 w 274"/>
                <a:gd name="T25" fmla="*/ 118 h 255"/>
                <a:gd name="T26" fmla="*/ 29 w 274"/>
                <a:gd name="T27" fmla="*/ 143 h 255"/>
                <a:gd name="T28" fmla="*/ 50 w 274"/>
                <a:gd name="T29" fmla="*/ 168 h 255"/>
                <a:gd name="T30" fmla="*/ 79 w 274"/>
                <a:gd name="T31" fmla="*/ 186 h 255"/>
                <a:gd name="T32" fmla="*/ 108 w 274"/>
                <a:gd name="T33" fmla="*/ 211 h 255"/>
                <a:gd name="T34" fmla="*/ 144 w 274"/>
                <a:gd name="T35" fmla="*/ 224 h 255"/>
                <a:gd name="T36" fmla="*/ 173 w 274"/>
                <a:gd name="T37" fmla="*/ 242 h 255"/>
                <a:gd name="T38" fmla="*/ 209 w 274"/>
                <a:gd name="T39" fmla="*/ 249 h 255"/>
                <a:gd name="T40" fmla="*/ 238 w 274"/>
                <a:gd name="T41" fmla="*/ 255 h 255"/>
                <a:gd name="T42" fmla="*/ 260 w 274"/>
                <a:gd name="T43" fmla="*/ 255 h 255"/>
                <a:gd name="T44" fmla="*/ 267 w 274"/>
                <a:gd name="T45" fmla="*/ 255 h 255"/>
                <a:gd name="T46" fmla="*/ 274 w 274"/>
                <a:gd name="T47" fmla="*/ 249 h 255"/>
                <a:gd name="T48" fmla="*/ 274 w 274"/>
                <a:gd name="T49" fmla="*/ 249 h 255"/>
                <a:gd name="T50" fmla="*/ 267 w 274"/>
                <a:gd name="T51" fmla="*/ 249 h 255"/>
                <a:gd name="T52" fmla="*/ 260 w 274"/>
                <a:gd name="T53" fmla="*/ 242 h 255"/>
                <a:gd name="T54" fmla="*/ 238 w 274"/>
                <a:gd name="T55" fmla="*/ 230 h 255"/>
                <a:gd name="T56" fmla="*/ 209 w 274"/>
                <a:gd name="T57" fmla="*/ 224 h 255"/>
                <a:gd name="T58" fmla="*/ 180 w 274"/>
                <a:gd name="T59" fmla="*/ 205 h 255"/>
                <a:gd name="T60" fmla="*/ 151 w 274"/>
                <a:gd name="T61" fmla="*/ 193 h 255"/>
                <a:gd name="T62" fmla="*/ 122 w 274"/>
                <a:gd name="T63" fmla="*/ 180 h 255"/>
                <a:gd name="T64" fmla="*/ 94 w 274"/>
                <a:gd name="T65" fmla="*/ 161 h 255"/>
                <a:gd name="T66" fmla="*/ 72 w 274"/>
                <a:gd name="T67" fmla="*/ 149 h 255"/>
                <a:gd name="T68" fmla="*/ 57 w 274"/>
                <a:gd name="T69" fmla="*/ 130 h 255"/>
                <a:gd name="T70" fmla="*/ 50 w 274"/>
                <a:gd name="T71" fmla="*/ 118 h 255"/>
                <a:gd name="T72" fmla="*/ 43 w 274"/>
                <a:gd name="T73" fmla="*/ 112 h 255"/>
                <a:gd name="T74" fmla="*/ 43 w 274"/>
                <a:gd name="T75" fmla="*/ 105 h 255"/>
                <a:gd name="T76" fmla="*/ 43 w 274"/>
                <a:gd name="T77" fmla="*/ 93 h 255"/>
                <a:gd name="T78" fmla="*/ 43 w 274"/>
                <a:gd name="T79" fmla="*/ 87 h 255"/>
                <a:gd name="T80" fmla="*/ 50 w 274"/>
                <a:gd name="T81" fmla="*/ 74 h 255"/>
                <a:gd name="T82" fmla="*/ 57 w 274"/>
                <a:gd name="T83" fmla="*/ 68 h 255"/>
                <a:gd name="T84" fmla="*/ 72 w 274"/>
                <a:gd name="T85" fmla="*/ 56 h 255"/>
                <a:gd name="T86" fmla="*/ 86 w 274"/>
                <a:gd name="T87" fmla="*/ 49 h 255"/>
                <a:gd name="T88" fmla="*/ 108 w 274"/>
                <a:gd name="T89" fmla="*/ 37 h 255"/>
                <a:gd name="T90" fmla="*/ 130 w 274"/>
                <a:gd name="T91" fmla="*/ 31 h 255"/>
                <a:gd name="T92" fmla="*/ 159 w 274"/>
                <a:gd name="T93" fmla="*/ 18 h 25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74" h="255">
                  <a:moveTo>
                    <a:pt x="144" y="0"/>
                  </a:moveTo>
                  <a:lnTo>
                    <a:pt x="115" y="6"/>
                  </a:lnTo>
                  <a:lnTo>
                    <a:pt x="86" y="12"/>
                  </a:lnTo>
                  <a:lnTo>
                    <a:pt x="65" y="25"/>
                  </a:lnTo>
                  <a:lnTo>
                    <a:pt x="43" y="31"/>
                  </a:lnTo>
                  <a:lnTo>
                    <a:pt x="29" y="43"/>
                  </a:lnTo>
                  <a:lnTo>
                    <a:pt x="14" y="49"/>
                  </a:lnTo>
                  <a:lnTo>
                    <a:pt x="7" y="62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0" y="105"/>
                  </a:lnTo>
                  <a:lnTo>
                    <a:pt x="7" y="118"/>
                  </a:lnTo>
                  <a:lnTo>
                    <a:pt x="29" y="143"/>
                  </a:lnTo>
                  <a:lnTo>
                    <a:pt x="50" y="168"/>
                  </a:lnTo>
                  <a:lnTo>
                    <a:pt x="79" y="186"/>
                  </a:lnTo>
                  <a:lnTo>
                    <a:pt x="108" y="211"/>
                  </a:lnTo>
                  <a:lnTo>
                    <a:pt x="144" y="224"/>
                  </a:lnTo>
                  <a:lnTo>
                    <a:pt x="173" y="242"/>
                  </a:lnTo>
                  <a:lnTo>
                    <a:pt x="209" y="249"/>
                  </a:lnTo>
                  <a:lnTo>
                    <a:pt x="238" y="255"/>
                  </a:lnTo>
                  <a:lnTo>
                    <a:pt x="260" y="255"/>
                  </a:lnTo>
                  <a:lnTo>
                    <a:pt x="267" y="255"/>
                  </a:lnTo>
                  <a:lnTo>
                    <a:pt x="274" y="249"/>
                  </a:lnTo>
                  <a:lnTo>
                    <a:pt x="267" y="249"/>
                  </a:lnTo>
                  <a:lnTo>
                    <a:pt x="260" y="242"/>
                  </a:lnTo>
                  <a:lnTo>
                    <a:pt x="238" y="230"/>
                  </a:lnTo>
                  <a:lnTo>
                    <a:pt x="209" y="224"/>
                  </a:lnTo>
                  <a:lnTo>
                    <a:pt x="180" y="205"/>
                  </a:lnTo>
                  <a:lnTo>
                    <a:pt x="151" y="193"/>
                  </a:lnTo>
                  <a:lnTo>
                    <a:pt x="122" y="180"/>
                  </a:lnTo>
                  <a:lnTo>
                    <a:pt x="94" y="161"/>
                  </a:lnTo>
                  <a:lnTo>
                    <a:pt x="72" y="149"/>
                  </a:lnTo>
                  <a:lnTo>
                    <a:pt x="57" y="130"/>
                  </a:lnTo>
                  <a:lnTo>
                    <a:pt x="50" y="118"/>
                  </a:lnTo>
                  <a:lnTo>
                    <a:pt x="43" y="112"/>
                  </a:lnTo>
                  <a:lnTo>
                    <a:pt x="43" y="105"/>
                  </a:lnTo>
                  <a:lnTo>
                    <a:pt x="43" y="93"/>
                  </a:lnTo>
                  <a:lnTo>
                    <a:pt x="43" y="87"/>
                  </a:lnTo>
                  <a:lnTo>
                    <a:pt x="50" y="74"/>
                  </a:lnTo>
                  <a:lnTo>
                    <a:pt x="57" y="68"/>
                  </a:lnTo>
                  <a:lnTo>
                    <a:pt x="72" y="56"/>
                  </a:lnTo>
                  <a:lnTo>
                    <a:pt x="86" y="49"/>
                  </a:lnTo>
                  <a:lnTo>
                    <a:pt x="108" y="37"/>
                  </a:lnTo>
                  <a:lnTo>
                    <a:pt x="130" y="31"/>
                  </a:lnTo>
                  <a:lnTo>
                    <a:pt x="159" y="18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8" name="Freeform 111"/>
            <p:cNvSpPr>
              <a:spLocks/>
            </p:cNvSpPr>
            <p:nvPr/>
          </p:nvSpPr>
          <p:spPr bwMode="auto">
            <a:xfrm>
              <a:off x="1872" y="2260"/>
              <a:ext cx="217" cy="255"/>
            </a:xfrm>
            <a:custGeom>
              <a:avLst/>
              <a:gdLst>
                <a:gd name="T0" fmla="*/ 145 w 217"/>
                <a:gd name="T1" fmla="*/ 0 h 255"/>
                <a:gd name="T2" fmla="*/ 116 w 217"/>
                <a:gd name="T3" fmla="*/ 6 h 255"/>
                <a:gd name="T4" fmla="*/ 87 w 217"/>
                <a:gd name="T5" fmla="*/ 12 h 255"/>
                <a:gd name="T6" fmla="*/ 65 w 217"/>
                <a:gd name="T7" fmla="*/ 25 h 255"/>
                <a:gd name="T8" fmla="*/ 43 w 217"/>
                <a:gd name="T9" fmla="*/ 31 h 255"/>
                <a:gd name="T10" fmla="*/ 29 w 217"/>
                <a:gd name="T11" fmla="*/ 43 h 255"/>
                <a:gd name="T12" fmla="*/ 14 w 217"/>
                <a:gd name="T13" fmla="*/ 49 h 255"/>
                <a:gd name="T14" fmla="*/ 7 w 217"/>
                <a:gd name="T15" fmla="*/ 62 h 255"/>
                <a:gd name="T16" fmla="*/ 0 w 217"/>
                <a:gd name="T17" fmla="*/ 74 h 255"/>
                <a:gd name="T18" fmla="*/ 0 w 217"/>
                <a:gd name="T19" fmla="*/ 87 h 255"/>
                <a:gd name="T20" fmla="*/ 0 w 217"/>
                <a:gd name="T21" fmla="*/ 99 h 255"/>
                <a:gd name="T22" fmla="*/ 0 w 217"/>
                <a:gd name="T23" fmla="*/ 105 h 255"/>
                <a:gd name="T24" fmla="*/ 7 w 217"/>
                <a:gd name="T25" fmla="*/ 124 h 255"/>
                <a:gd name="T26" fmla="*/ 22 w 217"/>
                <a:gd name="T27" fmla="*/ 143 h 255"/>
                <a:gd name="T28" fmla="*/ 43 w 217"/>
                <a:gd name="T29" fmla="*/ 168 h 255"/>
                <a:gd name="T30" fmla="*/ 65 w 217"/>
                <a:gd name="T31" fmla="*/ 193 h 255"/>
                <a:gd name="T32" fmla="*/ 94 w 217"/>
                <a:gd name="T33" fmla="*/ 211 h 255"/>
                <a:gd name="T34" fmla="*/ 123 w 217"/>
                <a:gd name="T35" fmla="*/ 230 h 255"/>
                <a:gd name="T36" fmla="*/ 145 w 217"/>
                <a:gd name="T37" fmla="*/ 242 h 255"/>
                <a:gd name="T38" fmla="*/ 173 w 217"/>
                <a:gd name="T39" fmla="*/ 255 h 255"/>
                <a:gd name="T40" fmla="*/ 188 w 217"/>
                <a:gd name="T41" fmla="*/ 255 h 255"/>
                <a:gd name="T42" fmla="*/ 202 w 217"/>
                <a:gd name="T43" fmla="*/ 255 h 255"/>
                <a:gd name="T44" fmla="*/ 210 w 217"/>
                <a:gd name="T45" fmla="*/ 255 h 255"/>
                <a:gd name="T46" fmla="*/ 210 w 217"/>
                <a:gd name="T47" fmla="*/ 249 h 255"/>
                <a:gd name="T48" fmla="*/ 217 w 217"/>
                <a:gd name="T49" fmla="*/ 249 h 255"/>
                <a:gd name="T50" fmla="*/ 210 w 217"/>
                <a:gd name="T51" fmla="*/ 242 h 255"/>
                <a:gd name="T52" fmla="*/ 202 w 217"/>
                <a:gd name="T53" fmla="*/ 236 h 255"/>
                <a:gd name="T54" fmla="*/ 188 w 217"/>
                <a:gd name="T55" fmla="*/ 230 h 255"/>
                <a:gd name="T56" fmla="*/ 173 w 217"/>
                <a:gd name="T57" fmla="*/ 217 h 255"/>
                <a:gd name="T58" fmla="*/ 152 w 217"/>
                <a:gd name="T59" fmla="*/ 205 h 255"/>
                <a:gd name="T60" fmla="*/ 130 w 217"/>
                <a:gd name="T61" fmla="*/ 193 h 255"/>
                <a:gd name="T62" fmla="*/ 108 w 217"/>
                <a:gd name="T63" fmla="*/ 174 h 255"/>
                <a:gd name="T64" fmla="*/ 87 w 217"/>
                <a:gd name="T65" fmla="*/ 155 h 255"/>
                <a:gd name="T66" fmla="*/ 72 w 217"/>
                <a:gd name="T67" fmla="*/ 143 h 255"/>
                <a:gd name="T68" fmla="*/ 58 w 217"/>
                <a:gd name="T69" fmla="*/ 124 h 255"/>
                <a:gd name="T70" fmla="*/ 51 w 217"/>
                <a:gd name="T71" fmla="*/ 99 h 255"/>
                <a:gd name="T72" fmla="*/ 51 w 217"/>
                <a:gd name="T73" fmla="*/ 93 h 255"/>
                <a:gd name="T74" fmla="*/ 51 w 217"/>
                <a:gd name="T75" fmla="*/ 81 h 255"/>
                <a:gd name="T76" fmla="*/ 58 w 217"/>
                <a:gd name="T77" fmla="*/ 74 h 255"/>
                <a:gd name="T78" fmla="*/ 65 w 217"/>
                <a:gd name="T79" fmla="*/ 62 h 255"/>
                <a:gd name="T80" fmla="*/ 72 w 217"/>
                <a:gd name="T81" fmla="*/ 49 h 255"/>
                <a:gd name="T82" fmla="*/ 87 w 217"/>
                <a:gd name="T83" fmla="*/ 43 h 255"/>
                <a:gd name="T84" fmla="*/ 101 w 217"/>
                <a:gd name="T85" fmla="*/ 31 h 255"/>
                <a:gd name="T86" fmla="*/ 123 w 217"/>
                <a:gd name="T87" fmla="*/ 25 h 255"/>
                <a:gd name="T88" fmla="*/ 145 w 217"/>
                <a:gd name="T89" fmla="*/ 12 h 255"/>
                <a:gd name="T90" fmla="*/ 173 w 217"/>
                <a:gd name="T91" fmla="*/ 0 h 255"/>
                <a:gd name="T92" fmla="*/ 145 w 217"/>
                <a:gd name="T93" fmla="*/ 0 h 25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17" h="255">
                  <a:moveTo>
                    <a:pt x="145" y="0"/>
                  </a:moveTo>
                  <a:lnTo>
                    <a:pt x="116" y="6"/>
                  </a:lnTo>
                  <a:lnTo>
                    <a:pt x="87" y="12"/>
                  </a:lnTo>
                  <a:lnTo>
                    <a:pt x="65" y="25"/>
                  </a:lnTo>
                  <a:lnTo>
                    <a:pt x="43" y="31"/>
                  </a:lnTo>
                  <a:lnTo>
                    <a:pt x="29" y="43"/>
                  </a:lnTo>
                  <a:lnTo>
                    <a:pt x="14" y="49"/>
                  </a:lnTo>
                  <a:lnTo>
                    <a:pt x="7" y="62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0" y="105"/>
                  </a:lnTo>
                  <a:lnTo>
                    <a:pt x="7" y="124"/>
                  </a:lnTo>
                  <a:lnTo>
                    <a:pt x="22" y="143"/>
                  </a:lnTo>
                  <a:lnTo>
                    <a:pt x="43" y="168"/>
                  </a:lnTo>
                  <a:lnTo>
                    <a:pt x="65" y="193"/>
                  </a:lnTo>
                  <a:lnTo>
                    <a:pt x="94" y="211"/>
                  </a:lnTo>
                  <a:lnTo>
                    <a:pt x="123" y="230"/>
                  </a:lnTo>
                  <a:lnTo>
                    <a:pt x="145" y="242"/>
                  </a:lnTo>
                  <a:lnTo>
                    <a:pt x="173" y="255"/>
                  </a:lnTo>
                  <a:lnTo>
                    <a:pt x="188" y="255"/>
                  </a:lnTo>
                  <a:lnTo>
                    <a:pt x="202" y="255"/>
                  </a:lnTo>
                  <a:lnTo>
                    <a:pt x="210" y="255"/>
                  </a:lnTo>
                  <a:lnTo>
                    <a:pt x="210" y="249"/>
                  </a:lnTo>
                  <a:lnTo>
                    <a:pt x="217" y="249"/>
                  </a:lnTo>
                  <a:lnTo>
                    <a:pt x="210" y="242"/>
                  </a:lnTo>
                  <a:lnTo>
                    <a:pt x="202" y="236"/>
                  </a:lnTo>
                  <a:lnTo>
                    <a:pt x="188" y="230"/>
                  </a:lnTo>
                  <a:lnTo>
                    <a:pt x="173" y="217"/>
                  </a:lnTo>
                  <a:lnTo>
                    <a:pt x="152" y="205"/>
                  </a:lnTo>
                  <a:lnTo>
                    <a:pt x="130" y="193"/>
                  </a:lnTo>
                  <a:lnTo>
                    <a:pt x="108" y="174"/>
                  </a:lnTo>
                  <a:lnTo>
                    <a:pt x="87" y="155"/>
                  </a:lnTo>
                  <a:lnTo>
                    <a:pt x="72" y="143"/>
                  </a:lnTo>
                  <a:lnTo>
                    <a:pt x="58" y="124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51" y="81"/>
                  </a:lnTo>
                  <a:lnTo>
                    <a:pt x="58" y="74"/>
                  </a:lnTo>
                  <a:lnTo>
                    <a:pt x="65" y="62"/>
                  </a:lnTo>
                  <a:lnTo>
                    <a:pt x="72" y="49"/>
                  </a:lnTo>
                  <a:lnTo>
                    <a:pt x="87" y="43"/>
                  </a:lnTo>
                  <a:lnTo>
                    <a:pt x="101" y="31"/>
                  </a:lnTo>
                  <a:lnTo>
                    <a:pt x="123" y="25"/>
                  </a:lnTo>
                  <a:lnTo>
                    <a:pt x="145" y="12"/>
                  </a:lnTo>
                  <a:lnTo>
                    <a:pt x="173" y="0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89" name="Freeform 112"/>
            <p:cNvSpPr>
              <a:spLocks/>
            </p:cNvSpPr>
            <p:nvPr/>
          </p:nvSpPr>
          <p:spPr bwMode="auto">
            <a:xfrm>
              <a:off x="1872" y="2260"/>
              <a:ext cx="217" cy="255"/>
            </a:xfrm>
            <a:custGeom>
              <a:avLst/>
              <a:gdLst>
                <a:gd name="T0" fmla="*/ 145 w 217"/>
                <a:gd name="T1" fmla="*/ 0 h 255"/>
                <a:gd name="T2" fmla="*/ 116 w 217"/>
                <a:gd name="T3" fmla="*/ 6 h 255"/>
                <a:gd name="T4" fmla="*/ 87 w 217"/>
                <a:gd name="T5" fmla="*/ 12 h 255"/>
                <a:gd name="T6" fmla="*/ 65 w 217"/>
                <a:gd name="T7" fmla="*/ 25 h 255"/>
                <a:gd name="T8" fmla="*/ 43 w 217"/>
                <a:gd name="T9" fmla="*/ 31 h 255"/>
                <a:gd name="T10" fmla="*/ 29 w 217"/>
                <a:gd name="T11" fmla="*/ 43 h 255"/>
                <a:gd name="T12" fmla="*/ 14 w 217"/>
                <a:gd name="T13" fmla="*/ 49 h 255"/>
                <a:gd name="T14" fmla="*/ 7 w 217"/>
                <a:gd name="T15" fmla="*/ 62 h 255"/>
                <a:gd name="T16" fmla="*/ 0 w 217"/>
                <a:gd name="T17" fmla="*/ 74 h 255"/>
                <a:gd name="T18" fmla="*/ 0 w 217"/>
                <a:gd name="T19" fmla="*/ 87 h 255"/>
                <a:gd name="T20" fmla="*/ 0 w 217"/>
                <a:gd name="T21" fmla="*/ 99 h 255"/>
                <a:gd name="T22" fmla="*/ 0 w 217"/>
                <a:gd name="T23" fmla="*/ 105 h 255"/>
                <a:gd name="T24" fmla="*/ 7 w 217"/>
                <a:gd name="T25" fmla="*/ 124 h 255"/>
                <a:gd name="T26" fmla="*/ 22 w 217"/>
                <a:gd name="T27" fmla="*/ 143 h 255"/>
                <a:gd name="T28" fmla="*/ 43 w 217"/>
                <a:gd name="T29" fmla="*/ 168 h 255"/>
                <a:gd name="T30" fmla="*/ 65 w 217"/>
                <a:gd name="T31" fmla="*/ 193 h 255"/>
                <a:gd name="T32" fmla="*/ 94 w 217"/>
                <a:gd name="T33" fmla="*/ 211 h 255"/>
                <a:gd name="T34" fmla="*/ 123 w 217"/>
                <a:gd name="T35" fmla="*/ 230 h 255"/>
                <a:gd name="T36" fmla="*/ 145 w 217"/>
                <a:gd name="T37" fmla="*/ 242 h 255"/>
                <a:gd name="T38" fmla="*/ 173 w 217"/>
                <a:gd name="T39" fmla="*/ 255 h 255"/>
                <a:gd name="T40" fmla="*/ 188 w 217"/>
                <a:gd name="T41" fmla="*/ 255 h 255"/>
                <a:gd name="T42" fmla="*/ 202 w 217"/>
                <a:gd name="T43" fmla="*/ 255 h 255"/>
                <a:gd name="T44" fmla="*/ 210 w 217"/>
                <a:gd name="T45" fmla="*/ 255 h 255"/>
                <a:gd name="T46" fmla="*/ 210 w 217"/>
                <a:gd name="T47" fmla="*/ 249 h 255"/>
                <a:gd name="T48" fmla="*/ 217 w 217"/>
                <a:gd name="T49" fmla="*/ 249 h 255"/>
                <a:gd name="T50" fmla="*/ 210 w 217"/>
                <a:gd name="T51" fmla="*/ 242 h 255"/>
                <a:gd name="T52" fmla="*/ 202 w 217"/>
                <a:gd name="T53" fmla="*/ 236 h 255"/>
                <a:gd name="T54" fmla="*/ 188 w 217"/>
                <a:gd name="T55" fmla="*/ 230 h 255"/>
                <a:gd name="T56" fmla="*/ 173 w 217"/>
                <a:gd name="T57" fmla="*/ 217 h 255"/>
                <a:gd name="T58" fmla="*/ 152 w 217"/>
                <a:gd name="T59" fmla="*/ 205 h 255"/>
                <a:gd name="T60" fmla="*/ 130 w 217"/>
                <a:gd name="T61" fmla="*/ 193 h 255"/>
                <a:gd name="T62" fmla="*/ 108 w 217"/>
                <a:gd name="T63" fmla="*/ 174 h 255"/>
                <a:gd name="T64" fmla="*/ 87 w 217"/>
                <a:gd name="T65" fmla="*/ 155 h 255"/>
                <a:gd name="T66" fmla="*/ 72 w 217"/>
                <a:gd name="T67" fmla="*/ 143 h 255"/>
                <a:gd name="T68" fmla="*/ 58 w 217"/>
                <a:gd name="T69" fmla="*/ 124 h 255"/>
                <a:gd name="T70" fmla="*/ 51 w 217"/>
                <a:gd name="T71" fmla="*/ 99 h 255"/>
                <a:gd name="T72" fmla="*/ 51 w 217"/>
                <a:gd name="T73" fmla="*/ 93 h 255"/>
                <a:gd name="T74" fmla="*/ 51 w 217"/>
                <a:gd name="T75" fmla="*/ 81 h 255"/>
                <a:gd name="T76" fmla="*/ 58 w 217"/>
                <a:gd name="T77" fmla="*/ 74 h 255"/>
                <a:gd name="T78" fmla="*/ 65 w 217"/>
                <a:gd name="T79" fmla="*/ 62 h 255"/>
                <a:gd name="T80" fmla="*/ 72 w 217"/>
                <a:gd name="T81" fmla="*/ 49 h 255"/>
                <a:gd name="T82" fmla="*/ 87 w 217"/>
                <a:gd name="T83" fmla="*/ 43 h 255"/>
                <a:gd name="T84" fmla="*/ 101 w 217"/>
                <a:gd name="T85" fmla="*/ 31 h 255"/>
                <a:gd name="T86" fmla="*/ 123 w 217"/>
                <a:gd name="T87" fmla="*/ 25 h 255"/>
                <a:gd name="T88" fmla="*/ 145 w 217"/>
                <a:gd name="T89" fmla="*/ 12 h 255"/>
                <a:gd name="T90" fmla="*/ 173 w 217"/>
                <a:gd name="T91" fmla="*/ 0 h 25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7" h="255">
                  <a:moveTo>
                    <a:pt x="145" y="0"/>
                  </a:moveTo>
                  <a:lnTo>
                    <a:pt x="116" y="6"/>
                  </a:lnTo>
                  <a:lnTo>
                    <a:pt x="87" y="12"/>
                  </a:lnTo>
                  <a:lnTo>
                    <a:pt x="65" y="25"/>
                  </a:lnTo>
                  <a:lnTo>
                    <a:pt x="43" y="31"/>
                  </a:lnTo>
                  <a:lnTo>
                    <a:pt x="29" y="43"/>
                  </a:lnTo>
                  <a:lnTo>
                    <a:pt x="14" y="49"/>
                  </a:lnTo>
                  <a:lnTo>
                    <a:pt x="7" y="62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0" y="105"/>
                  </a:lnTo>
                  <a:lnTo>
                    <a:pt x="7" y="124"/>
                  </a:lnTo>
                  <a:lnTo>
                    <a:pt x="22" y="143"/>
                  </a:lnTo>
                  <a:lnTo>
                    <a:pt x="43" y="168"/>
                  </a:lnTo>
                  <a:lnTo>
                    <a:pt x="65" y="193"/>
                  </a:lnTo>
                  <a:lnTo>
                    <a:pt x="94" y="211"/>
                  </a:lnTo>
                  <a:lnTo>
                    <a:pt x="123" y="230"/>
                  </a:lnTo>
                  <a:lnTo>
                    <a:pt x="145" y="242"/>
                  </a:lnTo>
                  <a:lnTo>
                    <a:pt x="173" y="255"/>
                  </a:lnTo>
                  <a:lnTo>
                    <a:pt x="188" y="255"/>
                  </a:lnTo>
                  <a:lnTo>
                    <a:pt x="202" y="255"/>
                  </a:lnTo>
                  <a:lnTo>
                    <a:pt x="210" y="255"/>
                  </a:lnTo>
                  <a:lnTo>
                    <a:pt x="210" y="249"/>
                  </a:lnTo>
                  <a:lnTo>
                    <a:pt x="217" y="249"/>
                  </a:lnTo>
                  <a:lnTo>
                    <a:pt x="210" y="242"/>
                  </a:lnTo>
                  <a:lnTo>
                    <a:pt x="202" y="236"/>
                  </a:lnTo>
                  <a:lnTo>
                    <a:pt x="188" y="230"/>
                  </a:lnTo>
                  <a:lnTo>
                    <a:pt x="173" y="217"/>
                  </a:lnTo>
                  <a:lnTo>
                    <a:pt x="152" y="205"/>
                  </a:lnTo>
                  <a:lnTo>
                    <a:pt x="130" y="193"/>
                  </a:lnTo>
                  <a:lnTo>
                    <a:pt x="108" y="174"/>
                  </a:lnTo>
                  <a:lnTo>
                    <a:pt x="87" y="155"/>
                  </a:lnTo>
                  <a:lnTo>
                    <a:pt x="72" y="143"/>
                  </a:lnTo>
                  <a:lnTo>
                    <a:pt x="58" y="124"/>
                  </a:lnTo>
                  <a:lnTo>
                    <a:pt x="51" y="99"/>
                  </a:lnTo>
                  <a:lnTo>
                    <a:pt x="51" y="93"/>
                  </a:lnTo>
                  <a:lnTo>
                    <a:pt x="51" y="81"/>
                  </a:lnTo>
                  <a:lnTo>
                    <a:pt x="58" y="74"/>
                  </a:lnTo>
                  <a:lnTo>
                    <a:pt x="65" y="62"/>
                  </a:lnTo>
                  <a:lnTo>
                    <a:pt x="72" y="49"/>
                  </a:lnTo>
                  <a:lnTo>
                    <a:pt x="87" y="43"/>
                  </a:lnTo>
                  <a:lnTo>
                    <a:pt x="101" y="31"/>
                  </a:lnTo>
                  <a:lnTo>
                    <a:pt x="123" y="25"/>
                  </a:lnTo>
                  <a:lnTo>
                    <a:pt x="145" y="12"/>
                  </a:lnTo>
                  <a:lnTo>
                    <a:pt x="173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0" name="Freeform 113"/>
            <p:cNvSpPr>
              <a:spLocks/>
            </p:cNvSpPr>
            <p:nvPr/>
          </p:nvSpPr>
          <p:spPr bwMode="auto">
            <a:xfrm>
              <a:off x="2009" y="2204"/>
              <a:ext cx="203" cy="205"/>
            </a:xfrm>
            <a:custGeom>
              <a:avLst/>
              <a:gdLst>
                <a:gd name="T0" fmla="*/ 58 w 203"/>
                <a:gd name="T1" fmla="*/ 0 h 205"/>
                <a:gd name="T2" fmla="*/ 44 w 203"/>
                <a:gd name="T3" fmla="*/ 0 h 205"/>
                <a:gd name="T4" fmla="*/ 29 w 203"/>
                <a:gd name="T5" fmla="*/ 0 h 205"/>
                <a:gd name="T6" fmla="*/ 22 w 203"/>
                <a:gd name="T7" fmla="*/ 0 h 205"/>
                <a:gd name="T8" fmla="*/ 15 w 203"/>
                <a:gd name="T9" fmla="*/ 0 h 205"/>
                <a:gd name="T10" fmla="*/ 8 w 203"/>
                <a:gd name="T11" fmla="*/ 6 h 205"/>
                <a:gd name="T12" fmla="*/ 0 w 203"/>
                <a:gd name="T13" fmla="*/ 12 h 205"/>
                <a:gd name="T14" fmla="*/ 0 w 203"/>
                <a:gd name="T15" fmla="*/ 25 h 205"/>
                <a:gd name="T16" fmla="*/ 8 w 203"/>
                <a:gd name="T17" fmla="*/ 37 h 205"/>
                <a:gd name="T18" fmla="*/ 15 w 203"/>
                <a:gd name="T19" fmla="*/ 62 h 205"/>
                <a:gd name="T20" fmla="*/ 29 w 203"/>
                <a:gd name="T21" fmla="*/ 81 h 205"/>
                <a:gd name="T22" fmla="*/ 51 w 203"/>
                <a:gd name="T23" fmla="*/ 105 h 205"/>
                <a:gd name="T24" fmla="*/ 73 w 203"/>
                <a:gd name="T25" fmla="*/ 124 h 205"/>
                <a:gd name="T26" fmla="*/ 102 w 203"/>
                <a:gd name="T27" fmla="*/ 149 h 205"/>
                <a:gd name="T28" fmla="*/ 123 w 203"/>
                <a:gd name="T29" fmla="*/ 168 h 205"/>
                <a:gd name="T30" fmla="*/ 145 w 203"/>
                <a:gd name="T31" fmla="*/ 180 h 205"/>
                <a:gd name="T32" fmla="*/ 167 w 203"/>
                <a:gd name="T33" fmla="*/ 193 h 205"/>
                <a:gd name="T34" fmla="*/ 188 w 203"/>
                <a:gd name="T35" fmla="*/ 205 h 205"/>
                <a:gd name="T36" fmla="*/ 203 w 203"/>
                <a:gd name="T37" fmla="*/ 205 h 205"/>
                <a:gd name="T38" fmla="*/ 203 w 203"/>
                <a:gd name="T39" fmla="*/ 199 h 205"/>
                <a:gd name="T40" fmla="*/ 203 w 203"/>
                <a:gd name="T41" fmla="*/ 193 h 205"/>
                <a:gd name="T42" fmla="*/ 203 w 203"/>
                <a:gd name="T43" fmla="*/ 186 h 205"/>
                <a:gd name="T44" fmla="*/ 188 w 203"/>
                <a:gd name="T45" fmla="*/ 174 h 205"/>
                <a:gd name="T46" fmla="*/ 174 w 203"/>
                <a:gd name="T47" fmla="*/ 161 h 205"/>
                <a:gd name="T48" fmla="*/ 152 w 203"/>
                <a:gd name="T49" fmla="*/ 149 h 205"/>
                <a:gd name="T50" fmla="*/ 138 w 203"/>
                <a:gd name="T51" fmla="*/ 130 h 205"/>
                <a:gd name="T52" fmla="*/ 102 w 203"/>
                <a:gd name="T53" fmla="*/ 99 h 205"/>
                <a:gd name="T54" fmla="*/ 80 w 203"/>
                <a:gd name="T55" fmla="*/ 87 h 205"/>
                <a:gd name="T56" fmla="*/ 65 w 203"/>
                <a:gd name="T57" fmla="*/ 68 h 205"/>
                <a:gd name="T58" fmla="*/ 58 w 203"/>
                <a:gd name="T59" fmla="*/ 56 h 205"/>
                <a:gd name="T60" fmla="*/ 51 w 203"/>
                <a:gd name="T61" fmla="*/ 43 h 205"/>
                <a:gd name="T62" fmla="*/ 58 w 203"/>
                <a:gd name="T63" fmla="*/ 25 h 205"/>
                <a:gd name="T64" fmla="*/ 65 w 203"/>
                <a:gd name="T65" fmla="*/ 18 h 205"/>
                <a:gd name="T66" fmla="*/ 73 w 203"/>
                <a:gd name="T67" fmla="*/ 12 h 205"/>
                <a:gd name="T68" fmla="*/ 80 w 203"/>
                <a:gd name="T69" fmla="*/ 12 h 205"/>
                <a:gd name="T70" fmla="*/ 94 w 203"/>
                <a:gd name="T71" fmla="*/ 6 h 205"/>
                <a:gd name="T72" fmla="*/ 109 w 203"/>
                <a:gd name="T73" fmla="*/ 6 h 205"/>
                <a:gd name="T74" fmla="*/ 58 w 203"/>
                <a:gd name="T75" fmla="*/ 0 h 20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3" h="205">
                  <a:moveTo>
                    <a:pt x="58" y="0"/>
                  </a:moveTo>
                  <a:lnTo>
                    <a:pt x="44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8" y="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8" y="37"/>
                  </a:lnTo>
                  <a:lnTo>
                    <a:pt x="15" y="62"/>
                  </a:lnTo>
                  <a:lnTo>
                    <a:pt x="29" y="81"/>
                  </a:lnTo>
                  <a:lnTo>
                    <a:pt x="51" y="105"/>
                  </a:lnTo>
                  <a:lnTo>
                    <a:pt x="73" y="124"/>
                  </a:lnTo>
                  <a:lnTo>
                    <a:pt x="102" y="149"/>
                  </a:lnTo>
                  <a:lnTo>
                    <a:pt x="123" y="168"/>
                  </a:lnTo>
                  <a:lnTo>
                    <a:pt x="145" y="180"/>
                  </a:lnTo>
                  <a:lnTo>
                    <a:pt x="167" y="193"/>
                  </a:lnTo>
                  <a:lnTo>
                    <a:pt x="188" y="205"/>
                  </a:lnTo>
                  <a:lnTo>
                    <a:pt x="203" y="205"/>
                  </a:lnTo>
                  <a:lnTo>
                    <a:pt x="203" y="199"/>
                  </a:lnTo>
                  <a:lnTo>
                    <a:pt x="203" y="193"/>
                  </a:lnTo>
                  <a:lnTo>
                    <a:pt x="203" y="186"/>
                  </a:lnTo>
                  <a:lnTo>
                    <a:pt x="188" y="174"/>
                  </a:lnTo>
                  <a:lnTo>
                    <a:pt x="174" y="161"/>
                  </a:lnTo>
                  <a:lnTo>
                    <a:pt x="152" y="149"/>
                  </a:lnTo>
                  <a:lnTo>
                    <a:pt x="138" y="130"/>
                  </a:lnTo>
                  <a:lnTo>
                    <a:pt x="102" y="99"/>
                  </a:lnTo>
                  <a:lnTo>
                    <a:pt x="80" y="87"/>
                  </a:lnTo>
                  <a:lnTo>
                    <a:pt x="65" y="68"/>
                  </a:lnTo>
                  <a:lnTo>
                    <a:pt x="58" y="56"/>
                  </a:lnTo>
                  <a:lnTo>
                    <a:pt x="51" y="43"/>
                  </a:lnTo>
                  <a:lnTo>
                    <a:pt x="58" y="25"/>
                  </a:lnTo>
                  <a:lnTo>
                    <a:pt x="65" y="18"/>
                  </a:lnTo>
                  <a:lnTo>
                    <a:pt x="73" y="12"/>
                  </a:lnTo>
                  <a:lnTo>
                    <a:pt x="80" y="12"/>
                  </a:lnTo>
                  <a:lnTo>
                    <a:pt x="94" y="6"/>
                  </a:lnTo>
                  <a:lnTo>
                    <a:pt x="109" y="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1" name="Freeform 114"/>
            <p:cNvSpPr>
              <a:spLocks/>
            </p:cNvSpPr>
            <p:nvPr/>
          </p:nvSpPr>
          <p:spPr bwMode="auto">
            <a:xfrm>
              <a:off x="2009" y="2204"/>
              <a:ext cx="203" cy="205"/>
            </a:xfrm>
            <a:custGeom>
              <a:avLst/>
              <a:gdLst>
                <a:gd name="T0" fmla="*/ 58 w 203"/>
                <a:gd name="T1" fmla="*/ 0 h 205"/>
                <a:gd name="T2" fmla="*/ 44 w 203"/>
                <a:gd name="T3" fmla="*/ 0 h 205"/>
                <a:gd name="T4" fmla="*/ 29 w 203"/>
                <a:gd name="T5" fmla="*/ 0 h 205"/>
                <a:gd name="T6" fmla="*/ 22 w 203"/>
                <a:gd name="T7" fmla="*/ 0 h 205"/>
                <a:gd name="T8" fmla="*/ 15 w 203"/>
                <a:gd name="T9" fmla="*/ 0 h 205"/>
                <a:gd name="T10" fmla="*/ 8 w 203"/>
                <a:gd name="T11" fmla="*/ 6 h 205"/>
                <a:gd name="T12" fmla="*/ 0 w 203"/>
                <a:gd name="T13" fmla="*/ 12 h 205"/>
                <a:gd name="T14" fmla="*/ 0 w 203"/>
                <a:gd name="T15" fmla="*/ 25 h 205"/>
                <a:gd name="T16" fmla="*/ 8 w 203"/>
                <a:gd name="T17" fmla="*/ 37 h 205"/>
                <a:gd name="T18" fmla="*/ 15 w 203"/>
                <a:gd name="T19" fmla="*/ 62 h 205"/>
                <a:gd name="T20" fmla="*/ 29 w 203"/>
                <a:gd name="T21" fmla="*/ 81 h 205"/>
                <a:gd name="T22" fmla="*/ 51 w 203"/>
                <a:gd name="T23" fmla="*/ 105 h 205"/>
                <a:gd name="T24" fmla="*/ 73 w 203"/>
                <a:gd name="T25" fmla="*/ 124 h 205"/>
                <a:gd name="T26" fmla="*/ 102 w 203"/>
                <a:gd name="T27" fmla="*/ 149 h 205"/>
                <a:gd name="T28" fmla="*/ 123 w 203"/>
                <a:gd name="T29" fmla="*/ 168 h 205"/>
                <a:gd name="T30" fmla="*/ 145 w 203"/>
                <a:gd name="T31" fmla="*/ 180 h 205"/>
                <a:gd name="T32" fmla="*/ 167 w 203"/>
                <a:gd name="T33" fmla="*/ 193 h 205"/>
                <a:gd name="T34" fmla="*/ 188 w 203"/>
                <a:gd name="T35" fmla="*/ 205 h 205"/>
                <a:gd name="T36" fmla="*/ 203 w 203"/>
                <a:gd name="T37" fmla="*/ 205 h 205"/>
                <a:gd name="T38" fmla="*/ 203 w 203"/>
                <a:gd name="T39" fmla="*/ 199 h 205"/>
                <a:gd name="T40" fmla="*/ 203 w 203"/>
                <a:gd name="T41" fmla="*/ 193 h 205"/>
                <a:gd name="T42" fmla="*/ 203 w 203"/>
                <a:gd name="T43" fmla="*/ 186 h 205"/>
                <a:gd name="T44" fmla="*/ 188 w 203"/>
                <a:gd name="T45" fmla="*/ 174 h 205"/>
                <a:gd name="T46" fmla="*/ 174 w 203"/>
                <a:gd name="T47" fmla="*/ 161 h 205"/>
                <a:gd name="T48" fmla="*/ 152 w 203"/>
                <a:gd name="T49" fmla="*/ 149 h 205"/>
                <a:gd name="T50" fmla="*/ 138 w 203"/>
                <a:gd name="T51" fmla="*/ 130 h 205"/>
                <a:gd name="T52" fmla="*/ 102 w 203"/>
                <a:gd name="T53" fmla="*/ 99 h 205"/>
                <a:gd name="T54" fmla="*/ 80 w 203"/>
                <a:gd name="T55" fmla="*/ 87 h 205"/>
                <a:gd name="T56" fmla="*/ 65 w 203"/>
                <a:gd name="T57" fmla="*/ 68 h 205"/>
                <a:gd name="T58" fmla="*/ 58 w 203"/>
                <a:gd name="T59" fmla="*/ 56 h 205"/>
                <a:gd name="T60" fmla="*/ 51 w 203"/>
                <a:gd name="T61" fmla="*/ 43 h 205"/>
                <a:gd name="T62" fmla="*/ 58 w 203"/>
                <a:gd name="T63" fmla="*/ 25 h 205"/>
                <a:gd name="T64" fmla="*/ 65 w 203"/>
                <a:gd name="T65" fmla="*/ 18 h 205"/>
                <a:gd name="T66" fmla="*/ 73 w 203"/>
                <a:gd name="T67" fmla="*/ 12 h 205"/>
                <a:gd name="T68" fmla="*/ 80 w 203"/>
                <a:gd name="T69" fmla="*/ 12 h 205"/>
                <a:gd name="T70" fmla="*/ 94 w 203"/>
                <a:gd name="T71" fmla="*/ 6 h 205"/>
                <a:gd name="T72" fmla="*/ 109 w 203"/>
                <a:gd name="T73" fmla="*/ 6 h 2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3" h="205">
                  <a:moveTo>
                    <a:pt x="58" y="0"/>
                  </a:moveTo>
                  <a:lnTo>
                    <a:pt x="44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8" y="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8" y="37"/>
                  </a:lnTo>
                  <a:lnTo>
                    <a:pt x="15" y="62"/>
                  </a:lnTo>
                  <a:lnTo>
                    <a:pt x="29" y="81"/>
                  </a:lnTo>
                  <a:lnTo>
                    <a:pt x="51" y="105"/>
                  </a:lnTo>
                  <a:lnTo>
                    <a:pt x="73" y="124"/>
                  </a:lnTo>
                  <a:lnTo>
                    <a:pt x="102" y="149"/>
                  </a:lnTo>
                  <a:lnTo>
                    <a:pt x="123" y="168"/>
                  </a:lnTo>
                  <a:lnTo>
                    <a:pt x="145" y="180"/>
                  </a:lnTo>
                  <a:lnTo>
                    <a:pt x="167" y="193"/>
                  </a:lnTo>
                  <a:lnTo>
                    <a:pt x="188" y="205"/>
                  </a:lnTo>
                  <a:lnTo>
                    <a:pt x="203" y="205"/>
                  </a:lnTo>
                  <a:lnTo>
                    <a:pt x="203" y="199"/>
                  </a:lnTo>
                  <a:lnTo>
                    <a:pt x="203" y="193"/>
                  </a:lnTo>
                  <a:lnTo>
                    <a:pt x="203" y="186"/>
                  </a:lnTo>
                  <a:lnTo>
                    <a:pt x="188" y="174"/>
                  </a:lnTo>
                  <a:lnTo>
                    <a:pt x="174" y="161"/>
                  </a:lnTo>
                  <a:lnTo>
                    <a:pt x="152" y="149"/>
                  </a:lnTo>
                  <a:lnTo>
                    <a:pt x="138" y="130"/>
                  </a:lnTo>
                  <a:lnTo>
                    <a:pt x="102" y="99"/>
                  </a:lnTo>
                  <a:lnTo>
                    <a:pt x="80" y="87"/>
                  </a:lnTo>
                  <a:lnTo>
                    <a:pt x="65" y="68"/>
                  </a:lnTo>
                  <a:lnTo>
                    <a:pt x="58" y="56"/>
                  </a:lnTo>
                  <a:lnTo>
                    <a:pt x="51" y="43"/>
                  </a:lnTo>
                  <a:lnTo>
                    <a:pt x="58" y="25"/>
                  </a:lnTo>
                  <a:lnTo>
                    <a:pt x="65" y="18"/>
                  </a:lnTo>
                  <a:lnTo>
                    <a:pt x="73" y="12"/>
                  </a:lnTo>
                  <a:lnTo>
                    <a:pt x="80" y="12"/>
                  </a:lnTo>
                  <a:lnTo>
                    <a:pt x="94" y="6"/>
                  </a:lnTo>
                  <a:lnTo>
                    <a:pt x="109" y="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2" name="Freeform 115"/>
            <p:cNvSpPr>
              <a:spLocks/>
            </p:cNvSpPr>
            <p:nvPr/>
          </p:nvSpPr>
          <p:spPr bwMode="auto">
            <a:xfrm>
              <a:off x="3448" y="3404"/>
              <a:ext cx="79" cy="106"/>
            </a:xfrm>
            <a:custGeom>
              <a:avLst/>
              <a:gdLst>
                <a:gd name="T0" fmla="*/ 58 w 79"/>
                <a:gd name="T1" fmla="*/ 0 h 106"/>
                <a:gd name="T2" fmla="*/ 65 w 79"/>
                <a:gd name="T3" fmla="*/ 7 h 106"/>
                <a:gd name="T4" fmla="*/ 65 w 79"/>
                <a:gd name="T5" fmla="*/ 13 h 106"/>
                <a:gd name="T6" fmla="*/ 72 w 79"/>
                <a:gd name="T7" fmla="*/ 25 h 106"/>
                <a:gd name="T8" fmla="*/ 79 w 79"/>
                <a:gd name="T9" fmla="*/ 44 h 106"/>
                <a:gd name="T10" fmla="*/ 72 w 79"/>
                <a:gd name="T11" fmla="*/ 63 h 106"/>
                <a:gd name="T12" fmla="*/ 58 w 79"/>
                <a:gd name="T13" fmla="*/ 81 h 106"/>
                <a:gd name="T14" fmla="*/ 43 w 79"/>
                <a:gd name="T15" fmla="*/ 100 h 106"/>
                <a:gd name="T16" fmla="*/ 29 w 79"/>
                <a:gd name="T17" fmla="*/ 106 h 106"/>
                <a:gd name="T18" fmla="*/ 22 w 79"/>
                <a:gd name="T19" fmla="*/ 106 h 106"/>
                <a:gd name="T20" fmla="*/ 14 w 79"/>
                <a:gd name="T21" fmla="*/ 106 h 106"/>
                <a:gd name="T22" fmla="*/ 7 w 79"/>
                <a:gd name="T23" fmla="*/ 106 h 106"/>
                <a:gd name="T24" fmla="*/ 7 w 79"/>
                <a:gd name="T25" fmla="*/ 100 h 106"/>
                <a:gd name="T26" fmla="*/ 0 w 79"/>
                <a:gd name="T27" fmla="*/ 81 h 106"/>
                <a:gd name="T28" fmla="*/ 0 w 79"/>
                <a:gd name="T29" fmla="*/ 63 h 106"/>
                <a:gd name="T30" fmla="*/ 7 w 79"/>
                <a:gd name="T31" fmla="*/ 44 h 106"/>
                <a:gd name="T32" fmla="*/ 14 w 79"/>
                <a:gd name="T33" fmla="*/ 25 h 106"/>
                <a:gd name="T34" fmla="*/ 29 w 79"/>
                <a:gd name="T35" fmla="*/ 13 h 106"/>
                <a:gd name="T36" fmla="*/ 36 w 79"/>
                <a:gd name="T37" fmla="*/ 7 h 106"/>
                <a:gd name="T38" fmla="*/ 43 w 79"/>
                <a:gd name="T39" fmla="*/ 0 h 106"/>
                <a:gd name="T40" fmla="*/ 50 w 79"/>
                <a:gd name="T41" fmla="*/ 0 h 106"/>
                <a:gd name="T42" fmla="*/ 58 w 79"/>
                <a:gd name="T43" fmla="*/ 0 h 106"/>
                <a:gd name="T44" fmla="*/ 58 w 79"/>
                <a:gd name="T45" fmla="*/ 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9" h="106">
                  <a:moveTo>
                    <a:pt x="58" y="0"/>
                  </a:moveTo>
                  <a:lnTo>
                    <a:pt x="65" y="7"/>
                  </a:lnTo>
                  <a:lnTo>
                    <a:pt x="65" y="13"/>
                  </a:lnTo>
                  <a:lnTo>
                    <a:pt x="72" y="25"/>
                  </a:lnTo>
                  <a:lnTo>
                    <a:pt x="79" y="44"/>
                  </a:lnTo>
                  <a:lnTo>
                    <a:pt x="72" y="63"/>
                  </a:lnTo>
                  <a:lnTo>
                    <a:pt x="58" y="81"/>
                  </a:lnTo>
                  <a:lnTo>
                    <a:pt x="43" y="100"/>
                  </a:lnTo>
                  <a:lnTo>
                    <a:pt x="29" y="106"/>
                  </a:lnTo>
                  <a:lnTo>
                    <a:pt x="22" y="106"/>
                  </a:lnTo>
                  <a:lnTo>
                    <a:pt x="14" y="106"/>
                  </a:lnTo>
                  <a:lnTo>
                    <a:pt x="7" y="106"/>
                  </a:lnTo>
                  <a:lnTo>
                    <a:pt x="7" y="100"/>
                  </a:lnTo>
                  <a:lnTo>
                    <a:pt x="0" y="81"/>
                  </a:lnTo>
                  <a:lnTo>
                    <a:pt x="0" y="63"/>
                  </a:lnTo>
                  <a:lnTo>
                    <a:pt x="7" y="44"/>
                  </a:lnTo>
                  <a:lnTo>
                    <a:pt x="14" y="25"/>
                  </a:lnTo>
                  <a:lnTo>
                    <a:pt x="29" y="13"/>
                  </a:lnTo>
                  <a:lnTo>
                    <a:pt x="36" y="7"/>
                  </a:lnTo>
                  <a:lnTo>
                    <a:pt x="43" y="0"/>
                  </a:lnTo>
                  <a:lnTo>
                    <a:pt x="50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3" name="Freeform 116"/>
            <p:cNvSpPr>
              <a:spLocks/>
            </p:cNvSpPr>
            <p:nvPr/>
          </p:nvSpPr>
          <p:spPr bwMode="auto">
            <a:xfrm>
              <a:off x="2450" y="2142"/>
              <a:ext cx="347" cy="485"/>
            </a:xfrm>
            <a:custGeom>
              <a:avLst/>
              <a:gdLst>
                <a:gd name="T0" fmla="*/ 138 w 347"/>
                <a:gd name="T1" fmla="*/ 6 h 485"/>
                <a:gd name="T2" fmla="*/ 138 w 347"/>
                <a:gd name="T3" fmla="*/ 24 h 485"/>
                <a:gd name="T4" fmla="*/ 130 w 347"/>
                <a:gd name="T5" fmla="*/ 37 h 485"/>
                <a:gd name="T6" fmla="*/ 138 w 347"/>
                <a:gd name="T7" fmla="*/ 56 h 485"/>
                <a:gd name="T8" fmla="*/ 138 w 347"/>
                <a:gd name="T9" fmla="*/ 80 h 485"/>
                <a:gd name="T10" fmla="*/ 138 w 347"/>
                <a:gd name="T11" fmla="*/ 105 h 485"/>
                <a:gd name="T12" fmla="*/ 130 w 347"/>
                <a:gd name="T13" fmla="*/ 136 h 485"/>
                <a:gd name="T14" fmla="*/ 138 w 347"/>
                <a:gd name="T15" fmla="*/ 167 h 485"/>
                <a:gd name="T16" fmla="*/ 138 w 347"/>
                <a:gd name="T17" fmla="*/ 186 h 485"/>
                <a:gd name="T18" fmla="*/ 138 w 347"/>
                <a:gd name="T19" fmla="*/ 199 h 485"/>
                <a:gd name="T20" fmla="*/ 130 w 347"/>
                <a:gd name="T21" fmla="*/ 217 h 485"/>
                <a:gd name="T22" fmla="*/ 145 w 347"/>
                <a:gd name="T23" fmla="*/ 236 h 485"/>
                <a:gd name="T24" fmla="*/ 138 w 347"/>
                <a:gd name="T25" fmla="*/ 261 h 485"/>
                <a:gd name="T26" fmla="*/ 138 w 347"/>
                <a:gd name="T27" fmla="*/ 279 h 485"/>
                <a:gd name="T28" fmla="*/ 138 w 347"/>
                <a:gd name="T29" fmla="*/ 311 h 485"/>
                <a:gd name="T30" fmla="*/ 116 w 347"/>
                <a:gd name="T31" fmla="*/ 335 h 485"/>
                <a:gd name="T32" fmla="*/ 94 w 347"/>
                <a:gd name="T33" fmla="*/ 354 h 485"/>
                <a:gd name="T34" fmla="*/ 80 w 347"/>
                <a:gd name="T35" fmla="*/ 379 h 485"/>
                <a:gd name="T36" fmla="*/ 58 w 347"/>
                <a:gd name="T37" fmla="*/ 404 h 485"/>
                <a:gd name="T38" fmla="*/ 7 w 347"/>
                <a:gd name="T39" fmla="*/ 423 h 485"/>
                <a:gd name="T40" fmla="*/ 22 w 347"/>
                <a:gd name="T41" fmla="*/ 454 h 485"/>
                <a:gd name="T42" fmla="*/ 44 w 347"/>
                <a:gd name="T43" fmla="*/ 479 h 485"/>
                <a:gd name="T44" fmla="*/ 80 w 347"/>
                <a:gd name="T45" fmla="*/ 479 h 485"/>
                <a:gd name="T46" fmla="*/ 101 w 347"/>
                <a:gd name="T47" fmla="*/ 460 h 485"/>
                <a:gd name="T48" fmla="*/ 130 w 347"/>
                <a:gd name="T49" fmla="*/ 447 h 485"/>
                <a:gd name="T50" fmla="*/ 152 w 347"/>
                <a:gd name="T51" fmla="*/ 447 h 485"/>
                <a:gd name="T52" fmla="*/ 167 w 347"/>
                <a:gd name="T53" fmla="*/ 447 h 485"/>
                <a:gd name="T54" fmla="*/ 188 w 347"/>
                <a:gd name="T55" fmla="*/ 447 h 485"/>
                <a:gd name="T56" fmla="*/ 224 w 347"/>
                <a:gd name="T57" fmla="*/ 447 h 485"/>
                <a:gd name="T58" fmla="*/ 239 w 347"/>
                <a:gd name="T59" fmla="*/ 460 h 485"/>
                <a:gd name="T60" fmla="*/ 268 w 347"/>
                <a:gd name="T61" fmla="*/ 472 h 485"/>
                <a:gd name="T62" fmla="*/ 297 w 347"/>
                <a:gd name="T63" fmla="*/ 485 h 485"/>
                <a:gd name="T64" fmla="*/ 326 w 347"/>
                <a:gd name="T65" fmla="*/ 460 h 485"/>
                <a:gd name="T66" fmla="*/ 347 w 347"/>
                <a:gd name="T67" fmla="*/ 429 h 485"/>
                <a:gd name="T68" fmla="*/ 333 w 347"/>
                <a:gd name="T69" fmla="*/ 410 h 485"/>
                <a:gd name="T70" fmla="*/ 326 w 347"/>
                <a:gd name="T71" fmla="*/ 398 h 485"/>
                <a:gd name="T72" fmla="*/ 289 w 347"/>
                <a:gd name="T73" fmla="*/ 379 h 485"/>
                <a:gd name="T74" fmla="*/ 297 w 347"/>
                <a:gd name="T75" fmla="*/ 367 h 485"/>
                <a:gd name="T76" fmla="*/ 268 w 347"/>
                <a:gd name="T77" fmla="*/ 348 h 485"/>
                <a:gd name="T78" fmla="*/ 282 w 347"/>
                <a:gd name="T79" fmla="*/ 329 h 485"/>
                <a:gd name="T80" fmla="*/ 253 w 347"/>
                <a:gd name="T81" fmla="*/ 311 h 485"/>
                <a:gd name="T82" fmla="*/ 268 w 347"/>
                <a:gd name="T83" fmla="*/ 292 h 485"/>
                <a:gd name="T84" fmla="*/ 253 w 347"/>
                <a:gd name="T85" fmla="*/ 279 h 485"/>
                <a:gd name="T86" fmla="*/ 261 w 347"/>
                <a:gd name="T87" fmla="*/ 261 h 485"/>
                <a:gd name="T88" fmla="*/ 261 w 347"/>
                <a:gd name="T89" fmla="*/ 236 h 485"/>
                <a:gd name="T90" fmla="*/ 261 w 347"/>
                <a:gd name="T91" fmla="*/ 205 h 485"/>
                <a:gd name="T92" fmla="*/ 253 w 347"/>
                <a:gd name="T93" fmla="*/ 174 h 485"/>
                <a:gd name="T94" fmla="*/ 246 w 347"/>
                <a:gd name="T95" fmla="*/ 143 h 485"/>
                <a:gd name="T96" fmla="*/ 253 w 347"/>
                <a:gd name="T97" fmla="*/ 111 h 485"/>
                <a:gd name="T98" fmla="*/ 261 w 347"/>
                <a:gd name="T99" fmla="*/ 80 h 485"/>
                <a:gd name="T100" fmla="*/ 253 w 347"/>
                <a:gd name="T101" fmla="*/ 49 h 485"/>
                <a:gd name="T102" fmla="*/ 246 w 347"/>
                <a:gd name="T103" fmla="*/ 31 h 485"/>
                <a:gd name="T104" fmla="*/ 253 w 347"/>
                <a:gd name="T105" fmla="*/ 6 h 485"/>
                <a:gd name="T106" fmla="*/ 145 w 347"/>
                <a:gd name="T107" fmla="*/ 0 h 4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47" h="485">
                  <a:moveTo>
                    <a:pt x="145" y="0"/>
                  </a:moveTo>
                  <a:lnTo>
                    <a:pt x="138" y="6"/>
                  </a:lnTo>
                  <a:lnTo>
                    <a:pt x="130" y="12"/>
                  </a:lnTo>
                  <a:lnTo>
                    <a:pt x="138" y="24"/>
                  </a:lnTo>
                  <a:lnTo>
                    <a:pt x="145" y="31"/>
                  </a:lnTo>
                  <a:lnTo>
                    <a:pt x="138" y="31"/>
                  </a:lnTo>
                  <a:lnTo>
                    <a:pt x="130" y="37"/>
                  </a:lnTo>
                  <a:lnTo>
                    <a:pt x="130" y="43"/>
                  </a:lnTo>
                  <a:lnTo>
                    <a:pt x="138" y="56"/>
                  </a:lnTo>
                  <a:lnTo>
                    <a:pt x="145" y="62"/>
                  </a:lnTo>
                  <a:lnTo>
                    <a:pt x="138" y="74"/>
                  </a:lnTo>
                  <a:lnTo>
                    <a:pt x="138" y="80"/>
                  </a:lnTo>
                  <a:lnTo>
                    <a:pt x="130" y="87"/>
                  </a:lnTo>
                  <a:lnTo>
                    <a:pt x="130" y="93"/>
                  </a:lnTo>
                  <a:lnTo>
                    <a:pt x="138" y="105"/>
                  </a:lnTo>
                  <a:lnTo>
                    <a:pt x="152" y="111"/>
                  </a:lnTo>
                  <a:lnTo>
                    <a:pt x="138" y="124"/>
                  </a:lnTo>
                  <a:lnTo>
                    <a:pt x="130" y="136"/>
                  </a:lnTo>
                  <a:lnTo>
                    <a:pt x="138" y="143"/>
                  </a:lnTo>
                  <a:lnTo>
                    <a:pt x="145" y="149"/>
                  </a:lnTo>
                  <a:lnTo>
                    <a:pt x="138" y="167"/>
                  </a:lnTo>
                  <a:lnTo>
                    <a:pt x="130" y="174"/>
                  </a:lnTo>
                  <a:lnTo>
                    <a:pt x="130" y="180"/>
                  </a:lnTo>
                  <a:lnTo>
                    <a:pt x="138" y="186"/>
                  </a:lnTo>
                  <a:lnTo>
                    <a:pt x="138" y="192"/>
                  </a:lnTo>
                  <a:lnTo>
                    <a:pt x="152" y="192"/>
                  </a:lnTo>
                  <a:lnTo>
                    <a:pt x="138" y="199"/>
                  </a:lnTo>
                  <a:lnTo>
                    <a:pt x="138" y="205"/>
                  </a:lnTo>
                  <a:lnTo>
                    <a:pt x="130" y="211"/>
                  </a:lnTo>
                  <a:lnTo>
                    <a:pt x="130" y="217"/>
                  </a:lnTo>
                  <a:lnTo>
                    <a:pt x="138" y="223"/>
                  </a:lnTo>
                  <a:lnTo>
                    <a:pt x="152" y="230"/>
                  </a:lnTo>
                  <a:lnTo>
                    <a:pt x="145" y="236"/>
                  </a:lnTo>
                  <a:lnTo>
                    <a:pt x="138" y="242"/>
                  </a:lnTo>
                  <a:lnTo>
                    <a:pt x="138" y="248"/>
                  </a:lnTo>
                  <a:lnTo>
                    <a:pt x="138" y="261"/>
                  </a:lnTo>
                  <a:lnTo>
                    <a:pt x="152" y="267"/>
                  </a:lnTo>
                  <a:lnTo>
                    <a:pt x="138" y="273"/>
                  </a:lnTo>
                  <a:lnTo>
                    <a:pt x="138" y="279"/>
                  </a:lnTo>
                  <a:lnTo>
                    <a:pt x="130" y="286"/>
                  </a:lnTo>
                  <a:lnTo>
                    <a:pt x="130" y="298"/>
                  </a:lnTo>
                  <a:lnTo>
                    <a:pt x="138" y="311"/>
                  </a:lnTo>
                  <a:lnTo>
                    <a:pt x="123" y="317"/>
                  </a:lnTo>
                  <a:lnTo>
                    <a:pt x="116" y="329"/>
                  </a:lnTo>
                  <a:lnTo>
                    <a:pt x="116" y="335"/>
                  </a:lnTo>
                  <a:lnTo>
                    <a:pt x="123" y="342"/>
                  </a:lnTo>
                  <a:lnTo>
                    <a:pt x="109" y="348"/>
                  </a:lnTo>
                  <a:lnTo>
                    <a:pt x="94" y="354"/>
                  </a:lnTo>
                  <a:lnTo>
                    <a:pt x="94" y="367"/>
                  </a:lnTo>
                  <a:lnTo>
                    <a:pt x="94" y="373"/>
                  </a:lnTo>
                  <a:lnTo>
                    <a:pt x="80" y="379"/>
                  </a:lnTo>
                  <a:lnTo>
                    <a:pt x="65" y="385"/>
                  </a:lnTo>
                  <a:lnTo>
                    <a:pt x="58" y="391"/>
                  </a:lnTo>
                  <a:lnTo>
                    <a:pt x="58" y="404"/>
                  </a:lnTo>
                  <a:lnTo>
                    <a:pt x="36" y="404"/>
                  </a:lnTo>
                  <a:lnTo>
                    <a:pt x="22" y="410"/>
                  </a:lnTo>
                  <a:lnTo>
                    <a:pt x="7" y="423"/>
                  </a:lnTo>
                  <a:lnTo>
                    <a:pt x="0" y="441"/>
                  </a:lnTo>
                  <a:lnTo>
                    <a:pt x="15" y="447"/>
                  </a:lnTo>
                  <a:lnTo>
                    <a:pt x="22" y="454"/>
                  </a:lnTo>
                  <a:lnTo>
                    <a:pt x="29" y="460"/>
                  </a:lnTo>
                  <a:lnTo>
                    <a:pt x="36" y="472"/>
                  </a:lnTo>
                  <a:lnTo>
                    <a:pt x="44" y="479"/>
                  </a:lnTo>
                  <a:lnTo>
                    <a:pt x="58" y="485"/>
                  </a:lnTo>
                  <a:lnTo>
                    <a:pt x="73" y="485"/>
                  </a:lnTo>
                  <a:lnTo>
                    <a:pt x="80" y="479"/>
                  </a:lnTo>
                  <a:lnTo>
                    <a:pt x="87" y="472"/>
                  </a:lnTo>
                  <a:lnTo>
                    <a:pt x="87" y="460"/>
                  </a:lnTo>
                  <a:lnTo>
                    <a:pt x="101" y="460"/>
                  </a:lnTo>
                  <a:lnTo>
                    <a:pt x="116" y="454"/>
                  </a:lnTo>
                  <a:lnTo>
                    <a:pt x="123" y="454"/>
                  </a:lnTo>
                  <a:lnTo>
                    <a:pt x="130" y="447"/>
                  </a:lnTo>
                  <a:lnTo>
                    <a:pt x="138" y="447"/>
                  </a:lnTo>
                  <a:lnTo>
                    <a:pt x="145" y="447"/>
                  </a:lnTo>
                  <a:lnTo>
                    <a:pt x="152" y="447"/>
                  </a:lnTo>
                  <a:lnTo>
                    <a:pt x="159" y="447"/>
                  </a:lnTo>
                  <a:lnTo>
                    <a:pt x="167" y="447"/>
                  </a:lnTo>
                  <a:lnTo>
                    <a:pt x="174" y="441"/>
                  </a:lnTo>
                  <a:lnTo>
                    <a:pt x="181" y="441"/>
                  </a:lnTo>
                  <a:lnTo>
                    <a:pt x="188" y="447"/>
                  </a:lnTo>
                  <a:lnTo>
                    <a:pt x="203" y="447"/>
                  </a:lnTo>
                  <a:lnTo>
                    <a:pt x="210" y="447"/>
                  </a:lnTo>
                  <a:lnTo>
                    <a:pt x="224" y="447"/>
                  </a:lnTo>
                  <a:lnTo>
                    <a:pt x="224" y="454"/>
                  </a:lnTo>
                  <a:lnTo>
                    <a:pt x="232" y="454"/>
                  </a:lnTo>
                  <a:lnTo>
                    <a:pt x="239" y="460"/>
                  </a:lnTo>
                  <a:lnTo>
                    <a:pt x="253" y="460"/>
                  </a:lnTo>
                  <a:lnTo>
                    <a:pt x="261" y="460"/>
                  </a:lnTo>
                  <a:lnTo>
                    <a:pt x="268" y="472"/>
                  </a:lnTo>
                  <a:lnTo>
                    <a:pt x="275" y="479"/>
                  </a:lnTo>
                  <a:lnTo>
                    <a:pt x="282" y="479"/>
                  </a:lnTo>
                  <a:lnTo>
                    <a:pt x="297" y="485"/>
                  </a:lnTo>
                  <a:lnTo>
                    <a:pt x="304" y="479"/>
                  </a:lnTo>
                  <a:lnTo>
                    <a:pt x="311" y="472"/>
                  </a:lnTo>
                  <a:lnTo>
                    <a:pt x="326" y="460"/>
                  </a:lnTo>
                  <a:lnTo>
                    <a:pt x="333" y="447"/>
                  </a:lnTo>
                  <a:lnTo>
                    <a:pt x="340" y="441"/>
                  </a:lnTo>
                  <a:lnTo>
                    <a:pt x="347" y="429"/>
                  </a:lnTo>
                  <a:lnTo>
                    <a:pt x="347" y="423"/>
                  </a:lnTo>
                  <a:lnTo>
                    <a:pt x="340" y="410"/>
                  </a:lnTo>
                  <a:lnTo>
                    <a:pt x="333" y="410"/>
                  </a:lnTo>
                  <a:lnTo>
                    <a:pt x="326" y="410"/>
                  </a:lnTo>
                  <a:lnTo>
                    <a:pt x="326" y="404"/>
                  </a:lnTo>
                  <a:lnTo>
                    <a:pt x="326" y="398"/>
                  </a:lnTo>
                  <a:lnTo>
                    <a:pt x="318" y="391"/>
                  </a:lnTo>
                  <a:lnTo>
                    <a:pt x="304" y="385"/>
                  </a:lnTo>
                  <a:lnTo>
                    <a:pt x="289" y="379"/>
                  </a:lnTo>
                  <a:lnTo>
                    <a:pt x="297" y="373"/>
                  </a:lnTo>
                  <a:lnTo>
                    <a:pt x="297" y="367"/>
                  </a:lnTo>
                  <a:lnTo>
                    <a:pt x="297" y="360"/>
                  </a:lnTo>
                  <a:lnTo>
                    <a:pt x="282" y="354"/>
                  </a:lnTo>
                  <a:lnTo>
                    <a:pt x="268" y="348"/>
                  </a:lnTo>
                  <a:lnTo>
                    <a:pt x="275" y="342"/>
                  </a:lnTo>
                  <a:lnTo>
                    <a:pt x="275" y="335"/>
                  </a:lnTo>
                  <a:lnTo>
                    <a:pt x="282" y="329"/>
                  </a:lnTo>
                  <a:lnTo>
                    <a:pt x="275" y="323"/>
                  </a:lnTo>
                  <a:lnTo>
                    <a:pt x="268" y="317"/>
                  </a:lnTo>
                  <a:lnTo>
                    <a:pt x="253" y="311"/>
                  </a:lnTo>
                  <a:lnTo>
                    <a:pt x="261" y="304"/>
                  </a:lnTo>
                  <a:lnTo>
                    <a:pt x="268" y="298"/>
                  </a:lnTo>
                  <a:lnTo>
                    <a:pt x="268" y="292"/>
                  </a:lnTo>
                  <a:lnTo>
                    <a:pt x="261" y="286"/>
                  </a:lnTo>
                  <a:lnTo>
                    <a:pt x="261" y="279"/>
                  </a:lnTo>
                  <a:lnTo>
                    <a:pt x="253" y="279"/>
                  </a:lnTo>
                  <a:lnTo>
                    <a:pt x="246" y="273"/>
                  </a:lnTo>
                  <a:lnTo>
                    <a:pt x="253" y="267"/>
                  </a:lnTo>
                  <a:lnTo>
                    <a:pt x="261" y="261"/>
                  </a:lnTo>
                  <a:lnTo>
                    <a:pt x="261" y="255"/>
                  </a:lnTo>
                  <a:lnTo>
                    <a:pt x="261" y="248"/>
                  </a:lnTo>
                  <a:lnTo>
                    <a:pt x="261" y="236"/>
                  </a:lnTo>
                  <a:lnTo>
                    <a:pt x="246" y="230"/>
                  </a:lnTo>
                  <a:lnTo>
                    <a:pt x="253" y="217"/>
                  </a:lnTo>
                  <a:lnTo>
                    <a:pt x="261" y="205"/>
                  </a:lnTo>
                  <a:lnTo>
                    <a:pt x="253" y="199"/>
                  </a:lnTo>
                  <a:lnTo>
                    <a:pt x="246" y="186"/>
                  </a:lnTo>
                  <a:lnTo>
                    <a:pt x="253" y="174"/>
                  </a:lnTo>
                  <a:lnTo>
                    <a:pt x="261" y="167"/>
                  </a:lnTo>
                  <a:lnTo>
                    <a:pt x="253" y="155"/>
                  </a:lnTo>
                  <a:lnTo>
                    <a:pt x="246" y="143"/>
                  </a:lnTo>
                  <a:lnTo>
                    <a:pt x="253" y="136"/>
                  </a:lnTo>
                  <a:lnTo>
                    <a:pt x="261" y="124"/>
                  </a:lnTo>
                  <a:lnTo>
                    <a:pt x="253" y="111"/>
                  </a:lnTo>
                  <a:lnTo>
                    <a:pt x="246" y="99"/>
                  </a:lnTo>
                  <a:lnTo>
                    <a:pt x="253" y="93"/>
                  </a:lnTo>
                  <a:lnTo>
                    <a:pt x="261" y="80"/>
                  </a:lnTo>
                  <a:lnTo>
                    <a:pt x="253" y="68"/>
                  </a:lnTo>
                  <a:lnTo>
                    <a:pt x="246" y="62"/>
                  </a:lnTo>
                  <a:lnTo>
                    <a:pt x="253" y="49"/>
                  </a:lnTo>
                  <a:lnTo>
                    <a:pt x="261" y="43"/>
                  </a:lnTo>
                  <a:lnTo>
                    <a:pt x="253" y="37"/>
                  </a:lnTo>
                  <a:lnTo>
                    <a:pt x="246" y="31"/>
                  </a:lnTo>
                  <a:lnTo>
                    <a:pt x="253" y="18"/>
                  </a:lnTo>
                  <a:lnTo>
                    <a:pt x="253" y="12"/>
                  </a:lnTo>
                  <a:lnTo>
                    <a:pt x="253" y="6"/>
                  </a:lnTo>
                  <a:lnTo>
                    <a:pt x="253" y="0"/>
                  </a:lnTo>
                  <a:lnTo>
                    <a:pt x="246" y="0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FC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4" name="Freeform 117"/>
            <p:cNvSpPr>
              <a:spLocks/>
            </p:cNvSpPr>
            <p:nvPr/>
          </p:nvSpPr>
          <p:spPr bwMode="auto">
            <a:xfrm>
              <a:off x="2450" y="2142"/>
              <a:ext cx="347" cy="485"/>
            </a:xfrm>
            <a:custGeom>
              <a:avLst/>
              <a:gdLst>
                <a:gd name="T0" fmla="*/ 138 w 347"/>
                <a:gd name="T1" fmla="*/ 6 h 485"/>
                <a:gd name="T2" fmla="*/ 138 w 347"/>
                <a:gd name="T3" fmla="*/ 24 h 485"/>
                <a:gd name="T4" fmla="*/ 130 w 347"/>
                <a:gd name="T5" fmla="*/ 37 h 485"/>
                <a:gd name="T6" fmla="*/ 138 w 347"/>
                <a:gd name="T7" fmla="*/ 56 h 485"/>
                <a:gd name="T8" fmla="*/ 138 w 347"/>
                <a:gd name="T9" fmla="*/ 80 h 485"/>
                <a:gd name="T10" fmla="*/ 138 w 347"/>
                <a:gd name="T11" fmla="*/ 105 h 485"/>
                <a:gd name="T12" fmla="*/ 130 w 347"/>
                <a:gd name="T13" fmla="*/ 136 h 485"/>
                <a:gd name="T14" fmla="*/ 138 w 347"/>
                <a:gd name="T15" fmla="*/ 167 h 485"/>
                <a:gd name="T16" fmla="*/ 138 w 347"/>
                <a:gd name="T17" fmla="*/ 186 h 485"/>
                <a:gd name="T18" fmla="*/ 138 w 347"/>
                <a:gd name="T19" fmla="*/ 199 h 485"/>
                <a:gd name="T20" fmla="*/ 130 w 347"/>
                <a:gd name="T21" fmla="*/ 217 h 485"/>
                <a:gd name="T22" fmla="*/ 145 w 347"/>
                <a:gd name="T23" fmla="*/ 236 h 485"/>
                <a:gd name="T24" fmla="*/ 138 w 347"/>
                <a:gd name="T25" fmla="*/ 261 h 485"/>
                <a:gd name="T26" fmla="*/ 138 w 347"/>
                <a:gd name="T27" fmla="*/ 279 h 485"/>
                <a:gd name="T28" fmla="*/ 138 w 347"/>
                <a:gd name="T29" fmla="*/ 311 h 485"/>
                <a:gd name="T30" fmla="*/ 116 w 347"/>
                <a:gd name="T31" fmla="*/ 335 h 485"/>
                <a:gd name="T32" fmla="*/ 94 w 347"/>
                <a:gd name="T33" fmla="*/ 354 h 485"/>
                <a:gd name="T34" fmla="*/ 80 w 347"/>
                <a:gd name="T35" fmla="*/ 379 h 485"/>
                <a:gd name="T36" fmla="*/ 58 w 347"/>
                <a:gd name="T37" fmla="*/ 404 h 485"/>
                <a:gd name="T38" fmla="*/ 7 w 347"/>
                <a:gd name="T39" fmla="*/ 423 h 485"/>
                <a:gd name="T40" fmla="*/ 22 w 347"/>
                <a:gd name="T41" fmla="*/ 454 h 485"/>
                <a:gd name="T42" fmla="*/ 44 w 347"/>
                <a:gd name="T43" fmla="*/ 479 h 485"/>
                <a:gd name="T44" fmla="*/ 80 w 347"/>
                <a:gd name="T45" fmla="*/ 479 h 485"/>
                <a:gd name="T46" fmla="*/ 101 w 347"/>
                <a:gd name="T47" fmla="*/ 460 h 485"/>
                <a:gd name="T48" fmla="*/ 130 w 347"/>
                <a:gd name="T49" fmla="*/ 447 h 485"/>
                <a:gd name="T50" fmla="*/ 152 w 347"/>
                <a:gd name="T51" fmla="*/ 447 h 485"/>
                <a:gd name="T52" fmla="*/ 167 w 347"/>
                <a:gd name="T53" fmla="*/ 447 h 485"/>
                <a:gd name="T54" fmla="*/ 188 w 347"/>
                <a:gd name="T55" fmla="*/ 447 h 485"/>
                <a:gd name="T56" fmla="*/ 224 w 347"/>
                <a:gd name="T57" fmla="*/ 447 h 485"/>
                <a:gd name="T58" fmla="*/ 239 w 347"/>
                <a:gd name="T59" fmla="*/ 460 h 485"/>
                <a:gd name="T60" fmla="*/ 268 w 347"/>
                <a:gd name="T61" fmla="*/ 472 h 485"/>
                <a:gd name="T62" fmla="*/ 297 w 347"/>
                <a:gd name="T63" fmla="*/ 485 h 485"/>
                <a:gd name="T64" fmla="*/ 326 w 347"/>
                <a:gd name="T65" fmla="*/ 460 h 485"/>
                <a:gd name="T66" fmla="*/ 347 w 347"/>
                <a:gd name="T67" fmla="*/ 429 h 485"/>
                <a:gd name="T68" fmla="*/ 333 w 347"/>
                <a:gd name="T69" fmla="*/ 410 h 485"/>
                <a:gd name="T70" fmla="*/ 326 w 347"/>
                <a:gd name="T71" fmla="*/ 398 h 485"/>
                <a:gd name="T72" fmla="*/ 289 w 347"/>
                <a:gd name="T73" fmla="*/ 379 h 485"/>
                <a:gd name="T74" fmla="*/ 297 w 347"/>
                <a:gd name="T75" fmla="*/ 367 h 485"/>
                <a:gd name="T76" fmla="*/ 268 w 347"/>
                <a:gd name="T77" fmla="*/ 348 h 485"/>
                <a:gd name="T78" fmla="*/ 282 w 347"/>
                <a:gd name="T79" fmla="*/ 329 h 485"/>
                <a:gd name="T80" fmla="*/ 253 w 347"/>
                <a:gd name="T81" fmla="*/ 311 h 485"/>
                <a:gd name="T82" fmla="*/ 268 w 347"/>
                <a:gd name="T83" fmla="*/ 292 h 485"/>
                <a:gd name="T84" fmla="*/ 253 w 347"/>
                <a:gd name="T85" fmla="*/ 279 h 485"/>
                <a:gd name="T86" fmla="*/ 261 w 347"/>
                <a:gd name="T87" fmla="*/ 261 h 485"/>
                <a:gd name="T88" fmla="*/ 261 w 347"/>
                <a:gd name="T89" fmla="*/ 236 h 485"/>
                <a:gd name="T90" fmla="*/ 261 w 347"/>
                <a:gd name="T91" fmla="*/ 205 h 485"/>
                <a:gd name="T92" fmla="*/ 253 w 347"/>
                <a:gd name="T93" fmla="*/ 174 h 485"/>
                <a:gd name="T94" fmla="*/ 246 w 347"/>
                <a:gd name="T95" fmla="*/ 143 h 485"/>
                <a:gd name="T96" fmla="*/ 253 w 347"/>
                <a:gd name="T97" fmla="*/ 111 h 485"/>
                <a:gd name="T98" fmla="*/ 261 w 347"/>
                <a:gd name="T99" fmla="*/ 80 h 485"/>
                <a:gd name="T100" fmla="*/ 253 w 347"/>
                <a:gd name="T101" fmla="*/ 49 h 485"/>
                <a:gd name="T102" fmla="*/ 246 w 347"/>
                <a:gd name="T103" fmla="*/ 31 h 485"/>
                <a:gd name="T104" fmla="*/ 253 w 347"/>
                <a:gd name="T105" fmla="*/ 6 h 4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7" h="485">
                  <a:moveTo>
                    <a:pt x="145" y="0"/>
                  </a:moveTo>
                  <a:lnTo>
                    <a:pt x="138" y="6"/>
                  </a:lnTo>
                  <a:lnTo>
                    <a:pt x="130" y="12"/>
                  </a:lnTo>
                  <a:lnTo>
                    <a:pt x="138" y="24"/>
                  </a:lnTo>
                  <a:lnTo>
                    <a:pt x="145" y="31"/>
                  </a:lnTo>
                  <a:lnTo>
                    <a:pt x="138" y="31"/>
                  </a:lnTo>
                  <a:lnTo>
                    <a:pt x="130" y="37"/>
                  </a:lnTo>
                  <a:lnTo>
                    <a:pt x="130" y="43"/>
                  </a:lnTo>
                  <a:lnTo>
                    <a:pt x="138" y="56"/>
                  </a:lnTo>
                  <a:lnTo>
                    <a:pt x="145" y="62"/>
                  </a:lnTo>
                  <a:lnTo>
                    <a:pt x="138" y="74"/>
                  </a:lnTo>
                  <a:lnTo>
                    <a:pt x="138" y="80"/>
                  </a:lnTo>
                  <a:lnTo>
                    <a:pt x="130" y="87"/>
                  </a:lnTo>
                  <a:lnTo>
                    <a:pt x="130" y="93"/>
                  </a:lnTo>
                  <a:lnTo>
                    <a:pt x="138" y="105"/>
                  </a:lnTo>
                  <a:lnTo>
                    <a:pt x="152" y="111"/>
                  </a:lnTo>
                  <a:lnTo>
                    <a:pt x="138" y="124"/>
                  </a:lnTo>
                  <a:lnTo>
                    <a:pt x="130" y="136"/>
                  </a:lnTo>
                  <a:lnTo>
                    <a:pt x="138" y="143"/>
                  </a:lnTo>
                  <a:lnTo>
                    <a:pt x="145" y="149"/>
                  </a:lnTo>
                  <a:lnTo>
                    <a:pt x="138" y="167"/>
                  </a:lnTo>
                  <a:lnTo>
                    <a:pt x="130" y="174"/>
                  </a:lnTo>
                  <a:lnTo>
                    <a:pt x="130" y="180"/>
                  </a:lnTo>
                  <a:lnTo>
                    <a:pt x="138" y="186"/>
                  </a:lnTo>
                  <a:lnTo>
                    <a:pt x="138" y="192"/>
                  </a:lnTo>
                  <a:lnTo>
                    <a:pt x="152" y="192"/>
                  </a:lnTo>
                  <a:lnTo>
                    <a:pt x="138" y="199"/>
                  </a:lnTo>
                  <a:lnTo>
                    <a:pt x="138" y="205"/>
                  </a:lnTo>
                  <a:lnTo>
                    <a:pt x="130" y="211"/>
                  </a:lnTo>
                  <a:lnTo>
                    <a:pt x="130" y="217"/>
                  </a:lnTo>
                  <a:lnTo>
                    <a:pt x="138" y="223"/>
                  </a:lnTo>
                  <a:lnTo>
                    <a:pt x="152" y="230"/>
                  </a:lnTo>
                  <a:lnTo>
                    <a:pt x="145" y="236"/>
                  </a:lnTo>
                  <a:lnTo>
                    <a:pt x="138" y="242"/>
                  </a:lnTo>
                  <a:lnTo>
                    <a:pt x="138" y="248"/>
                  </a:lnTo>
                  <a:lnTo>
                    <a:pt x="138" y="261"/>
                  </a:lnTo>
                  <a:lnTo>
                    <a:pt x="152" y="267"/>
                  </a:lnTo>
                  <a:lnTo>
                    <a:pt x="138" y="273"/>
                  </a:lnTo>
                  <a:lnTo>
                    <a:pt x="138" y="279"/>
                  </a:lnTo>
                  <a:lnTo>
                    <a:pt x="130" y="286"/>
                  </a:lnTo>
                  <a:lnTo>
                    <a:pt x="130" y="298"/>
                  </a:lnTo>
                  <a:lnTo>
                    <a:pt x="138" y="311"/>
                  </a:lnTo>
                  <a:lnTo>
                    <a:pt x="123" y="317"/>
                  </a:lnTo>
                  <a:lnTo>
                    <a:pt x="116" y="329"/>
                  </a:lnTo>
                  <a:lnTo>
                    <a:pt x="116" y="335"/>
                  </a:lnTo>
                  <a:lnTo>
                    <a:pt x="123" y="342"/>
                  </a:lnTo>
                  <a:lnTo>
                    <a:pt x="109" y="348"/>
                  </a:lnTo>
                  <a:lnTo>
                    <a:pt x="94" y="354"/>
                  </a:lnTo>
                  <a:lnTo>
                    <a:pt x="94" y="367"/>
                  </a:lnTo>
                  <a:lnTo>
                    <a:pt x="94" y="373"/>
                  </a:lnTo>
                  <a:lnTo>
                    <a:pt x="80" y="379"/>
                  </a:lnTo>
                  <a:lnTo>
                    <a:pt x="65" y="385"/>
                  </a:lnTo>
                  <a:lnTo>
                    <a:pt x="58" y="391"/>
                  </a:lnTo>
                  <a:lnTo>
                    <a:pt x="58" y="404"/>
                  </a:lnTo>
                  <a:lnTo>
                    <a:pt x="36" y="404"/>
                  </a:lnTo>
                  <a:lnTo>
                    <a:pt x="22" y="410"/>
                  </a:lnTo>
                  <a:lnTo>
                    <a:pt x="7" y="423"/>
                  </a:lnTo>
                  <a:lnTo>
                    <a:pt x="0" y="441"/>
                  </a:lnTo>
                  <a:lnTo>
                    <a:pt x="15" y="447"/>
                  </a:lnTo>
                  <a:lnTo>
                    <a:pt x="22" y="454"/>
                  </a:lnTo>
                  <a:lnTo>
                    <a:pt x="29" y="460"/>
                  </a:lnTo>
                  <a:lnTo>
                    <a:pt x="36" y="472"/>
                  </a:lnTo>
                  <a:lnTo>
                    <a:pt x="44" y="479"/>
                  </a:lnTo>
                  <a:lnTo>
                    <a:pt x="58" y="485"/>
                  </a:lnTo>
                  <a:lnTo>
                    <a:pt x="73" y="485"/>
                  </a:lnTo>
                  <a:lnTo>
                    <a:pt x="80" y="479"/>
                  </a:lnTo>
                  <a:lnTo>
                    <a:pt x="87" y="472"/>
                  </a:lnTo>
                  <a:lnTo>
                    <a:pt x="87" y="460"/>
                  </a:lnTo>
                  <a:lnTo>
                    <a:pt x="101" y="460"/>
                  </a:lnTo>
                  <a:lnTo>
                    <a:pt x="116" y="454"/>
                  </a:lnTo>
                  <a:lnTo>
                    <a:pt x="123" y="454"/>
                  </a:lnTo>
                  <a:lnTo>
                    <a:pt x="130" y="447"/>
                  </a:lnTo>
                  <a:lnTo>
                    <a:pt x="138" y="447"/>
                  </a:lnTo>
                  <a:lnTo>
                    <a:pt x="145" y="447"/>
                  </a:lnTo>
                  <a:lnTo>
                    <a:pt x="152" y="447"/>
                  </a:lnTo>
                  <a:lnTo>
                    <a:pt x="159" y="447"/>
                  </a:lnTo>
                  <a:lnTo>
                    <a:pt x="167" y="447"/>
                  </a:lnTo>
                  <a:lnTo>
                    <a:pt x="174" y="441"/>
                  </a:lnTo>
                  <a:lnTo>
                    <a:pt x="181" y="441"/>
                  </a:lnTo>
                  <a:lnTo>
                    <a:pt x="188" y="447"/>
                  </a:lnTo>
                  <a:lnTo>
                    <a:pt x="203" y="447"/>
                  </a:lnTo>
                  <a:lnTo>
                    <a:pt x="210" y="447"/>
                  </a:lnTo>
                  <a:lnTo>
                    <a:pt x="224" y="447"/>
                  </a:lnTo>
                  <a:lnTo>
                    <a:pt x="224" y="454"/>
                  </a:lnTo>
                  <a:lnTo>
                    <a:pt x="232" y="454"/>
                  </a:lnTo>
                  <a:lnTo>
                    <a:pt x="239" y="460"/>
                  </a:lnTo>
                  <a:lnTo>
                    <a:pt x="253" y="460"/>
                  </a:lnTo>
                  <a:lnTo>
                    <a:pt x="261" y="460"/>
                  </a:lnTo>
                  <a:lnTo>
                    <a:pt x="268" y="472"/>
                  </a:lnTo>
                  <a:lnTo>
                    <a:pt x="275" y="479"/>
                  </a:lnTo>
                  <a:lnTo>
                    <a:pt x="282" y="479"/>
                  </a:lnTo>
                  <a:lnTo>
                    <a:pt x="297" y="485"/>
                  </a:lnTo>
                  <a:lnTo>
                    <a:pt x="304" y="479"/>
                  </a:lnTo>
                  <a:lnTo>
                    <a:pt x="311" y="472"/>
                  </a:lnTo>
                  <a:lnTo>
                    <a:pt x="326" y="460"/>
                  </a:lnTo>
                  <a:lnTo>
                    <a:pt x="333" y="447"/>
                  </a:lnTo>
                  <a:lnTo>
                    <a:pt x="340" y="441"/>
                  </a:lnTo>
                  <a:lnTo>
                    <a:pt x="347" y="429"/>
                  </a:lnTo>
                  <a:lnTo>
                    <a:pt x="347" y="423"/>
                  </a:lnTo>
                  <a:lnTo>
                    <a:pt x="340" y="410"/>
                  </a:lnTo>
                  <a:lnTo>
                    <a:pt x="333" y="410"/>
                  </a:lnTo>
                  <a:lnTo>
                    <a:pt x="326" y="410"/>
                  </a:lnTo>
                  <a:lnTo>
                    <a:pt x="326" y="404"/>
                  </a:lnTo>
                  <a:lnTo>
                    <a:pt x="326" y="398"/>
                  </a:lnTo>
                  <a:lnTo>
                    <a:pt x="318" y="391"/>
                  </a:lnTo>
                  <a:lnTo>
                    <a:pt x="304" y="385"/>
                  </a:lnTo>
                  <a:lnTo>
                    <a:pt x="289" y="379"/>
                  </a:lnTo>
                  <a:lnTo>
                    <a:pt x="297" y="373"/>
                  </a:lnTo>
                  <a:lnTo>
                    <a:pt x="297" y="367"/>
                  </a:lnTo>
                  <a:lnTo>
                    <a:pt x="297" y="360"/>
                  </a:lnTo>
                  <a:lnTo>
                    <a:pt x="282" y="354"/>
                  </a:lnTo>
                  <a:lnTo>
                    <a:pt x="268" y="348"/>
                  </a:lnTo>
                  <a:lnTo>
                    <a:pt x="275" y="342"/>
                  </a:lnTo>
                  <a:lnTo>
                    <a:pt x="275" y="335"/>
                  </a:lnTo>
                  <a:lnTo>
                    <a:pt x="282" y="329"/>
                  </a:lnTo>
                  <a:lnTo>
                    <a:pt x="275" y="323"/>
                  </a:lnTo>
                  <a:lnTo>
                    <a:pt x="268" y="317"/>
                  </a:lnTo>
                  <a:lnTo>
                    <a:pt x="253" y="311"/>
                  </a:lnTo>
                  <a:lnTo>
                    <a:pt x="261" y="304"/>
                  </a:lnTo>
                  <a:lnTo>
                    <a:pt x="268" y="298"/>
                  </a:lnTo>
                  <a:lnTo>
                    <a:pt x="268" y="292"/>
                  </a:lnTo>
                  <a:lnTo>
                    <a:pt x="261" y="286"/>
                  </a:lnTo>
                  <a:lnTo>
                    <a:pt x="261" y="279"/>
                  </a:lnTo>
                  <a:lnTo>
                    <a:pt x="253" y="279"/>
                  </a:lnTo>
                  <a:lnTo>
                    <a:pt x="246" y="273"/>
                  </a:lnTo>
                  <a:lnTo>
                    <a:pt x="253" y="267"/>
                  </a:lnTo>
                  <a:lnTo>
                    <a:pt x="261" y="261"/>
                  </a:lnTo>
                  <a:lnTo>
                    <a:pt x="261" y="255"/>
                  </a:lnTo>
                  <a:lnTo>
                    <a:pt x="261" y="248"/>
                  </a:lnTo>
                  <a:lnTo>
                    <a:pt x="261" y="236"/>
                  </a:lnTo>
                  <a:lnTo>
                    <a:pt x="246" y="230"/>
                  </a:lnTo>
                  <a:lnTo>
                    <a:pt x="253" y="217"/>
                  </a:lnTo>
                  <a:lnTo>
                    <a:pt x="261" y="205"/>
                  </a:lnTo>
                  <a:lnTo>
                    <a:pt x="253" y="199"/>
                  </a:lnTo>
                  <a:lnTo>
                    <a:pt x="246" y="186"/>
                  </a:lnTo>
                  <a:lnTo>
                    <a:pt x="253" y="174"/>
                  </a:lnTo>
                  <a:lnTo>
                    <a:pt x="261" y="167"/>
                  </a:lnTo>
                  <a:lnTo>
                    <a:pt x="253" y="155"/>
                  </a:lnTo>
                  <a:lnTo>
                    <a:pt x="246" y="143"/>
                  </a:lnTo>
                  <a:lnTo>
                    <a:pt x="253" y="136"/>
                  </a:lnTo>
                  <a:lnTo>
                    <a:pt x="261" y="124"/>
                  </a:lnTo>
                  <a:lnTo>
                    <a:pt x="253" y="111"/>
                  </a:lnTo>
                  <a:lnTo>
                    <a:pt x="246" y="99"/>
                  </a:lnTo>
                  <a:lnTo>
                    <a:pt x="253" y="93"/>
                  </a:lnTo>
                  <a:lnTo>
                    <a:pt x="261" y="80"/>
                  </a:lnTo>
                  <a:lnTo>
                    <a:pt x="253" y="68"/>
                  </a:lnTo>
                  <a:lnTo>
                    <a:pt x="246" y="62"/>
                  </a:lnTo>
                  <a:lnTo>
                    <a:pt x="253" y="49"/>
                  </a:lnTo>
                  <a:lnTo>
                    <a:pt x="261" y="43"/>
                  </a:lnTo>
                  <a:lnTo>
                    <a:pt x="253" y="37"/>
                  </a:lnTo>
                  <a:lnTo>
                    <a:pt x="246" y="31"/>
                  </a:lnTo>
                  <a:lnTo>
                    <a:pt x="253" y="18"/>
                  </a:lnTo>
                  <a:lnTo>
                    <a:pt x="253" y="12"/>
                  </a:lnTo>
                  <a:lnTo>
                    <a:pt x="253" y="6"/>
                  </a:lnTo>
                  <a:lnTo>
                    <a:pt x="253" y="0"/>
                  </a:lnTo>
                  <a:lnTo>
                    <a:pt x="246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5" name="Line 118"/>
            <p:cNvSpPr>
              <a:spLocks noChangeShapeType="1"/>
            </p:cNvSpPr>
            <p:nvPr/>
          </p:nvSpPr>
          <p:spPr bwMode="auto">
            <a:xfrm>
              <a:off x="2588" y="2173"/>
              <a:ext cx="115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6" name="Line 119"/>
            <p:cNvSpPr>
              <a:spLocks noChangeShapeType="1"/>
            </p:cNvSpPr>
            <p:nvPr/>
          </p:nvSpPr>
          <p:spPr bwMode="auto">
            <a:xfrm>
              <a:off x="2595" y="2204"/>
              <a:ext cx="101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7" name="Line 120"/>
            <p:cNvSpPr>
              <a:spLocks noChangeShapeType="1"/>
            </p:cNvSpPr>
            <p:nvPr/>
          </p:nvSpPr>
          <p:spPr bwMode="auto">
            <a:xfrm flipV="1">
              <a:off x="2602" y="2247"/>
              <a:ext cx="94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8" name="Line 121"/>
            <p:cNvSpPr>
              <a:spLocks noChangeShapeType="1"/>
            </p:cNvSpPr>
            <p:nvPr/>
          </p:nvSpPr>
          <p:spPr bwMode="auto">
            <a:xfrm>
              <a:off x="2595" y="2285"/>
              <a:ext cx="101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99" name="Line 122"/>
            <p:cNvSpPr>
              <a:spLocks noChangeShapeType="1"/>
            </p:cNvSpPr>
            <p:nvPr/>
          </p:nvSpPr>
          <p:spPr bwMode="auto">
            <a:xfrm flipV="1">
              <a:off x="2595" y="2328"/>
              <a:ext cx="101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0" name="Line 123"/>
            <p:cNvSpPr>
              <a:spLocks noChangeShapeType="1"/>
            </p:cNvSpPr>
            <p:nvPr/>
          </p:nvSpPr>
          <p:spPr bwMode="auto">
            <a:xfrm>
              <a:off x="2595" y="2372"/>
              <a:ext cx="101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1" name="Line 124"/>
            <p:cNvSpPr>
              <a:spLocks noChangeShapeType="1"/>
            </p:cNvSpPr>
            <p:nvPr/>
          </p:nvSpPr>
          <p:spPr bwMode="auto">
            <a:xfrm>
              <a:off x="2602" y="2409"/>
              <a:ext cx="87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2" name="Line 125"/>
            <p:cNvSpPr>
              <a:spLocks noChangeShapeType="1"/>
            </p:cNvSpPr>
            <p:nvPr/>
          </p:nvSpPr>
          <p:spPr bwMode="auto">
            <a:xfrm>
              <a:off x="2588" y="2453"/>
              <a:ext cx="10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3" name="Line 126"/>
            <p:cNvSpPr>
              <a:spLocks noChangeShapeType="1"/>
            </p:cNvSpPr>
            <p:nvPr/>
          </p:nvSpPr>
          <p:spPr bwMode="auto">
            <a:xfrm>
              <a:off x="2573" y="2484"/>
              <a:ext cx="145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4" name="Line 127"/>
            <p:cNvSpPr>
              <a:spLocks noChangeShapeType="1"/>
            </p:cNvSpPr>
            <p:nvPr/>
          </p:nvSpPr>
          <p:spPr bwMode="auto">
            <a:xfrm>
              <a:off x="2508" y="2546"/>
              <a:ext cx="36" cy="5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5" name="Line 128"/>
            <p:cNvSpPr>
              <a:spLocks noChangeShapeType="1"/>
            </p:cNvSpPr>
            <p:nvPr/>
          </p:nvSpPr>
          <p:spPr bwMode="auto">
            <a:xfrm>
              <a:off x="2544" y="2509"/>
              <a:ext cx="36" cy="8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6" name="Line 129"/>
            <p:cNvSpPr>
              <a:spLocks noChangeShapeType="1"/>
            </p:cNvSpPr>
            <p:nvPr/>
          </p:nvSpPr>
          <p:spPr bwMode="auto">
            <a:xfrm flipH="1">
              <a:off x="2718" y="2552"/>
              <a:ext cx="50" cy="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7" name="Line 130"/>
            <p:cNvSpPr>
              <a:spLocks noChangeShapeType="1"/>
            </p:cNvSpPr>
            <p:nvPr/>
          </p:nvSpPr>
          <p:spPr bwMode="auto">
            <a:xfrm flipH="1">
              <a:off x="2674" y="2521"/>
              <a:ext cx="65" cy="6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8" name="Freeform 131"/>
            <p:cNvSpPr>
              <a:spLocks/>
            </p:cNvSpPr>
            <p:nvPr/>
          </p:nvSpPr>
          <p:spPr bwMode="auto">
            <a:xfrm>
              <a:off x="2002" y="1370"/>
              <a:ext cx="680" cy="373"/>
            </a:xfrm>
            <a:custGeom>
              <a:avLst/>
              <a:gdLst>
                <a:gd name="T0" fmla="*/ 29 w 680"/>
                <a:gd name="T1" fmla="*/ 44 h 373"/>
                <a:gd name="T2" fmla="*/ 72 w 680"/>
                <a:gd name="T3" fmla="*/ 50 h 373"/>
                <a:gd name="T4" fmla="*/ 101 w 680"/>
                <a:gd name="T5" fmla="*/ 50 h 373"/>
                <a:gd name="T6" fmla="*/ 130 w 680"/>
                <a:gd name="T7" fmla="*/ 44 h 373"/>
                <a:gd name="T8" fmla="*/ 130 w 680"/>
                <a:gd name="T9" fmla="*/ 25 h 373"/>
                <a:gd name="T10" fmla="*/ 145 w 680"/>
                <a:gd name="T11" fmla="*/ 19 h 373"/>
                <a:gd name="T12" fmla="*/ 166 w 680"/>
                <a:gd name="T13" fmla="*/ 6 h 373"/>
                <a:gd name="T14" fmla="*/ 210 w 680"/>
                <a:gd name="T15" fmla="*/ 0 h 373"/>
                <a:gd name="T16" fmla="*/ 296 w 680"/>
                <a:gd name="T17" fmla="*/ 6 h 373"/>
                <a:gd name="T18" fmla="*/ 362 w 680"/>
                <a:gd name="T19" fmla="*/ 12 h 373"/>
                <a:gd name="T20" fmla="*/ 398 w 680"/>
                <a:gd name="T21" fmla="*/ 19 h 373"/>
                <a:gd name="T22" fmla="*/ 434 w 680"/>
                <a:gd name="T23" fmla="*/ 31 h 373"/>
                <a:gd name="T24" fmla="*/ 455 w 680"/>
                <a:gd name="T25" fmla="*/ 50 h 373"/>
                <a:gd name="T26" fmla="*/ 492 w 680"/>
                <a:gd name="T27" fmla="*/ 81 h 373"/>
                <a:gd name="T28" fmla="*/ 542 w 680"/>
                <a:gd name="T29" fmla="*/ 131 h 373"/>
                <a:gd name="T30" fmla="*/ 571 w 680"/>
                <a:gd name="T31" fmla="*/ 193 h 373"/>
                <a:gd name="T32" fmla="*/ 593 w 680"/>
                <a:gd name="T33" fmla="*/ 224 h 373"/>
                <a:gd name="T34" fmla="*/ 622 w 680"/>
                <a:gd name="T35" fmla="*/ 274 h 373"/>
                <a:gd name="T36" fmla="*/ 643 w 680"/>
                <a:gd name="T37" fmla="*/ 311 h 373"/>
                <a:gd name="T38" fmla="*/ 680 w 680"/>
                <a:gd name="T39" fmla="*/ 355 h 373"/>
                <a:gd name="T40" fmla="*/ 636 w 680"/>
                <a:gd name="T41" fmla="*/ 361 h 373"/>
                <a:gd name="T42" fmla="*/ 600 w 680"/>
                <a:gd name="T43" fmla="*/ 367 h 373"/>
                <a:gd name="T44" fmla="*/ 542 w 680"/>
                <a:gd name="T45" fmla="*/ 373 h 373"/>
                <a:gd name="T46" fmla="*/ 506 w 680"/>
                <a:gd name="T47" fmla="*/ 324 h 373"/>
                <a:gd name="T48" fmla="*/ 484 w 680"/>
                <a:gd name="T49" fmla="*/ 268 h 373"/>
                <a:gd name="T50" fmla="*/ 477 w 680"/>
                <a:gd name="T51" fmla="*/ 212 h 373"/>
                <a:gd name="T52" fmla="*/ 470 w 680"/>
                <a:gd name="T53" fmla="*/ 187 h 373"/>
                <a:gd name="T54" fmla="*/ 470 w 680"/>
                <a:gd name="T55" fmla="*/ 162 h 373"/>
                <a:gd name="T56" fmla="*/ 455 w 680"/>
                <a:gd name="T57" fmla="*/ 131 h 373"/>
                <a:gd name="T58" fmla="*/ 448 w 680"/>
                <a:gd name="T59" fmla="*/ 112 h 373"/>
                <a:gd name="T60" fmla="*/ 419 w 680"/>
                <a:gd name="T61" fmla="*/ 87 h 373"/>
                <a:gd name="T62" fmla="*/ 383 w 680"/>
                <a:gd name="T63" fmla="*/ 75 h 373"/>
                <a:gd name="T64" fmla="*/ 325 w 680"/>
                <a:gd name="T65" fmla="*/ 62 h 373"/>
                <a:gd name="T66" fmla="*/ 268 w 680"/>
                <a:gd name="T67" fmla="*/ 56 h 373"/>
                <a:gd name="T68" fmla="*/ 217 w 680"/>
                <a:gd name="T69" fmla="*/ 56 h 373"/>
                <a:gd name="T70" fmla="*/ 181 w 680"/>
                <a:gd name="T71" fmla="*/ 56 h 373"/>
                <a:gd name="T72" fmla="*/ 152 w 680"/>
                <a:gd name="T73" fmla="*/ 75 h 373"/>
                <a:gd name="T74" fmla="*/ 145 w 680"/>
                <a:gd name="T75" fmla="*/ 81 h 373"/>
                <a:gd name="T76" fmla="*/ 152 w 680"/>
                <a:gd name="T77" fmla="*/ 93 h 373"/>
                <a:gd name="T78" fmla="*/ 181 w 680"/>
                <a:gd name="T79" fmla="*/ 100 h 373"/>
                <a:gd name="T80" fmla="*/ 210 w 680"/>
                <a:gd name="T81" fmla="*/ 100 h 373"/>
                <a:gd name="T82" fmla="*/ 246 w 680"/>
                <a:gd name="T83" fmla="*/ 100 h 373"/>
                <a:gd name="T84" fmla="*/ 304 w 680"/>
                <a:gd name="T85" fmla="*/ 100 h 373"/>
                <a:gd name="T86" fmla="*/ 347 w 680"/>
                <a:gd name="T87" fmla="*/ 106 h 373"/>
                <a:gd name="T88" fmla="*/ 369 w 680"/>
                <a:gd name="T89" fmla="*/ 112 h 373"/>
                <a:gd name="T90" fmla="*/ 369 w 680"/>
                <a:gd name="T91" fmla="*/ 118 h 373"/>
                <a:gd name="T92" fmla="*/ 369 w 680"/>
                <a:gd name="T93" fmla="*/ 124 h 373"/>
                <a:gd name="T94" fmla="*/ 362 w 680"/>
                <a:gd name="T95" fmla="*/ 124 h 373"/>
                <a:gd name="T96" fmla="*/ 347 w 680"/>
                <a:gd name="T97" fmla="*/ 124 h 373"/>
                <a:gd name="T98" fmla="*/ 304 w 680"/>
                <a:gd name="T99" fmla="*/ 124 h 373"/>
                <a:gd name="T100" fmla="*/ 260 w 680"/>
                <a:gd name="T101" fmla="*/ 124 h 373"/>
                <a:gd name="T102" fmla="*/ 202 w 680"/>
                <a:gd name="T103" fmla="*/ 124 h 373"/>
                <a:gd name="T104" fmla="*/ 145 w 680"/>
                <a:gd name="T105" fmla="*/ 124 h 373"/>
                <a:gd name="T106" fmla="*/ 109 w 680"/>
                <a:gd name="T107" fmla="*/ 112 h 373"/>
                <a:gd name="T108" fmla="*/ 94 w 680"/>
                <a:gd name="T109" fmla="*/ 106 h 373"/>
                <a:gd name="T110" fmla="*/ 101 w 680"/>
                <a:gd name="T111" fmla="*/ 93 h 373"/>
                <a:gd name="T112" fmla="*/ 94 w 680"/>
                <a:gd name="T113" fmla="*/ 100 h 373"/>
                <a:gd name="T114" fmla="*/ 80 w 680"/>
                <a:gd name="T115" fmla="*/ 100 h 373"/>
                <a:gd name="T116" fmla="*/ 51 w 680"/>
                <a:gd name="T117" fmla="*/ 93 h 373"/>
                <a:gd name="T118" fmla="*/ 0 w 680"/>
                <a:gd name="T119" fmla="*/ 93 h 3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80" h="373">
                  <a:moveTo>
                    <a:pt x="0" y="37"/>
                  </a:moveTo>
                  <a:lnTo>
                    <a:pt x="29" y="44"/>
                  </a:lnTo>
                  <a:lnTo>
                    <a:pt x="51" y="50"/>
                  </a:lnTo>
                  <a:lnTo>
                    <a:pt x="72" y="50"/>
                  </a:lnTo>
                  <a:lnTo>
                    <a:pt x="87" y="50"/>
                  </a:lnTo>
                  <a:lnTo>
                    <a:pt x="101" y="50"/>
                  </a:lnTo>
                  <a:lnTo>
                    <a:pt x="116" y="50"/>
                  </a:lnTo>
                  <a:lnTo>
                    <a:pt x="130" y="44"/>
                  </a:lnTo>
                  <a:lnTo>
                    <a:pt x="130" y="31"/>
                  </a:lnTo>
                  <a:lnTo>
                    <a:pt x="130" y="25"/>
                  </a:lnTo>
                  <a:lnTo>
                    <a:pt x="137" y="25"/>
                  </a:lnTo>
                  <a:lnTo>
                    <a:pt x="145" y="19"/>
                  </a:lnTo>
                  <a:lnTo>
                    <a:pt x="152" y="12"/>
                  </a:lnTo>
                  <a:lnTo>
                    <a:pt x="166" y="6"/>
                  </a:lnTo>
                  <a:lnTo>
                    <a:pt x="188" y="6"/>
                  </a:lnTo>
                  <a:lnTo>
                    <a:pt x="210" y="0"/>
                  </a:lnTo>
                  <a:lnTo>
                    <a:pt x="253" y="0"/>
                  </a:lnTo>
                  <a:lnTo>
                    <a:pt x="296" y="6"/>
                  </a:lnTo>
                  <a:lnTo>
                    <a:pt x="340" y="6"/>
                  </a:lnTo>
                  <a:lnTo>
                    <a:pt x="362" y="12"/>
                  </a:lnTo>
                  <a:lnTo>
                    <a:pt x="376" y="12"/>
                  </a:lnTo>
                  <a:lnTo>
                    <a:pt x="398" y="19"/>
                  </a:lnTo>
                  <a:lnTo>
                    <a:pt x="412" y="25"/>
                  </a:lnTo>
                  <a:lnTo>
                    <a:pt x="434" y="31"/>
                  </a:lnTo>
                  <a:lnTo>
                    <a:pt x="448" y="44"/>
                  </a:lnTo>
                  <a:lnTo>
                    <a:pt x="455" y="50"/>
                  </a:lnTo>
                  <a:lnTo>
                    <a:pt x="477" y="62"/>
                  </a:lnTo>
                  <a:lnTo>
                    <a:pt x="492" y="81"/>
                  </a:lnTo>
                  <a:lnTo>
                    <a:pt x="521" y="106"/>
                  </a:lnTo>
                  <a:lnTo>
                    <a:pt x="542" y="131"/>
                  </a:lnTo>
                  <a:lnTo>
                    <a:pt x="557" y="162"/>
                  </a:lnTo>
                  <a:lnTo>
                    <a:pt x="571" y="193"/>
                  </a:lnTo>
                  <a:lnTo>
                    <a:pt x="578" y="205"/>
                  </a:lnTo>
                  <a:lnTo>
                    <a:pt x="593" y="224"/>
                  </a:lnTo>
                  <a:lnTo>
                    <a:pt x="600" y="249"/>
                  </a:lnTo>
                  <a:lnTo>
                    <a:pt x="622" y="274"/>
                  </a:lnTo>
                  <a:lnTo>
                    <a:pt x="629" y="292"/>
                  </a:lnTo>
                  <a:lnTo>
                    <a:pt x="643" y="311"/>
                  </a:lnTo>
                  <a:lnTo>
                    <a:pt x="658" y="330"/>
                  </a:lnTo>
                  <a:lnTo>
                    <a:pt x="680" y="355"/>
                  </a:lnTo>
                  <a:lnTo>
                    <a:pt x="658" y="361"/>
                  </a:lnTo>
                  <a:lnTo>
                    <a:pt x="636" y="361"/>
                  </a:lnTo>
                  <a:lnTo>
                    <a:pt x="622" y="367"/>
                  </a:lnTo>
                  <a:lnTo>
                    <a:pt x="600" y="367"/>
                  </a:lnTo>
                  <a:lnTo>
                    <a:pt x="571" y="367"/>
                  </a:lnTo>
                  <a:lnTo>
                    <a:pt x="542" y="373"/>
                  </a:lnTo>
                  <a:lnTo>
                    <a:pt x="521" y="348"/>
                  </a:lnTo>
                  <a:lnTo>
                    <a:pt x="506" y="324"/>
                  </a:lnTo>
                  <a:lnTo>
                    <a:pt x="492" y="292"/>
                  </a:lnTo>
                  <a:lnTo>
                    <a:pt x="484" y="268"/>
                  </a:lnTo>
                  <a:lnTo>
                    <a:pt x="477" y="236"/>
                  </a:lnTo>
                  <a:lnTo>
                    <a:pt x="477" y="212"/>
                  </a:lnTo>
                  <a:lnTo>
                    <a:pt x="477" y="193"/>
                  </a:lnTo>
                  <a:lnTo>
                    <a:pt x="470" y="187"/>
                  </a:lnTo>
                  <a:lnTo>
                    <a:pt x="470" y="180"/>
                  </a:lnTo>
                  <a:lnTo>
                    <a:pt x="470" y="162"/>
                  </a:lnTo>
                  <a:lnTo>
                    <a:pt x="463" y="143"/>
                  </a:lnTo>
                  <a:lnTo>
                    <a:pt x="455" y="131"/>
                  </a:lnTo>
                  <a:lnTo>
                    <a:pt x="448" y="118"/>
                  </a:lnTo>
                  <a:lnTo>
                    <a:pt x="448" y="112"/>
                  </a:lnTo>
                  <a:lnTo>
                    <a:pt x="434" y="100"/>
                  </a:lnTo>
                  <a:lnTo>
                    <a:pt x="419" y="87"/>
                  </a:lnTo>
                  <a:lnTo>
                    <a:pt x="398" y="81"/>
                  </a:lnTo>
                  <a:lnTo>
                    <a:pt x="383" y="75"/>
                  </a:lnTo>
                  <a:lnTo>
                    <a:pt x="354" y="62"/>
                  </a:lnTo>
                  <a:lnTo>
                    <a:pt x="325" y="62"/>
                  </a:lnTo>
                  <a:lnTo>
                    <a:pt x="304" y="56"/>
                  </a:lnTo>
                  <a:lnTo>
                    <a:pt x="268" y="56"/>
                  </a:lnTo>
                  <a:lnTo>
                    <a:pt x="246" y="56"/>
                  </a:lnTo>
                  <a:lnTo>
                    <a:pt x="217" y="56"/>
                  </a:lnTo>
                  <a:lnTo>
                    <a:pt x="202" y="56"/>
                  </a:lnTo>
                  <a:lnTo>
                    <a:pt x="181" y="56"/>
                  </a:lnTo>
                  <a:lnTo>
                    <a:pt x="159" y="68"/>
                  </a:lnTo>
                  <a:lnTo>
                    <a:pt x="152" y="75"/>
                  </a:lnTo>
                  <a:lnTo>
                    <a:pt x="145" y="81"/>
                  </a:lnTo>
                  <a:lnTo>
                    <a:pt x="145" y="87"/>
                  </a:lnTo>
                  <a:lnTo>
                    <a:pt x="152" y="93"/>
                  </a:lnTo>
                  <a:lnTo>
                    <a:pt x="159" y="100"/>
                  </a:lnTo>
                  <a:lnTo>
                    <a:pt x="181" y="100"/>
                  </a:lnTo>
                  <a:lnTo>
                    <a:pt x="188" y="100"/>
                  </a:lnTo>
                  <a:lnTo>
                    <a:pt x="210" y="100"/>
                  </a:lnTo>
                  <a:lnTo>
                    <a:pt x="231" y="100"/>
                  </a:lnTo>
                  <a:lnTo>
                    <a:pt x="246" y="100"/>
                  </a:lnTo>
                  <a:lnTo>
                    <a:pt x="260" y="100"/>
                  </a:lnTo>
                  <a:lnTo>
                    <a:pt x="304" y="100"/>
                  </a:lnTo>
                  <a:lnTo>
                    <a:pt x="333" y="106"/>
                  </a:lnTo>
                  <a:lnTo>
                    <a:pt x="347" y="106"/>
                  </a:lnTo>
                  <a:lnTo>
                    <a:pt x="362" y="106"/>
                  </a:lnTo>
                  <a:lnTo>
                    <a:pt x="369" y="112"/>
                  </a:lnTo>
                  <a:lnTo>
                    <a:pt x="376" y="118"/>
                  </a:lnTo>
                  <a:lnTo>
                    <a:pt x="369" y="118"/>
                  </a:lnTo>
                  <a:lnTo>
                    <a:pt x="369" y="124"/>
                  </a:lnTo>
                  <a:lnTo>
                    <a:pt x="362" y="124"/>
                  </a:lnTo>
                  <a:lnTo>
                    <a:pt x="347" y="124"/>
                  </a:lnTo>
                  <a:lnTo>
                    <a:pt x="325" y="124"/>
                  </a:lnTo>
                  <a:lnTo>
                    <a:pt x="304" y="124"/>
                  </a:lnTo>
                  <a:lnTo>
                    <a:pt x="282" y="124"/>
                  </a:lnTo>
                  <a:lnTo>
                    <a:pt x="260" y="124"/>
                  </a:lnTo>
                  <a:lnTo>
                    <a:pt x="231" y="124"/>
                  </a:lnTo>
                  <a:lnTo>
                    <a:pt x="202" y="124"/>
                  </a:lnTo>
                  <a:lnTo>
                    <a:pt x="174" y="124"/>
                  </a:lnTo>
                  <a:lnTo>
                    <a:pt x="145" y="124"/>
                  </a:lnTo>
                  <a:lnTo>
                    <a:pt x="123" y="118"/>
                  </a:lnTo>
                  <a:lnTo>
                    <a:pt x="109" y="112"/>
                  </a:lnTo>
                  <a:lnTo>
                    <a:pt x="101" y="112"/>
                  </a:lnTo>
                  <a:lnTo>
                    <a:pt x="94" y="106"/>
                  </a:lnTo>
                  <a:lnTo>
                    <a:pt x="94" y="100"/>
                  </a:lnTo>
                  <a:lnTo>
                    <a:pt x="101" y="93"/>
                  </a:lnTo>
                  <a:lnTo>
                    <a:pt x="101" y="100"/>
                  </a:lnTo>
                  <a:lnTo>
                    <a:pt x="94" y="100"/>
                  </a:lnTo>
                  <a:lnTo>
                    <a:pt x="80" y="100"/>
                  </a:lnTo>
                  <a:lnTo>
                    <a:pt x="65" y="93"/>
                  </a:lnTo>
                  <a:lnTo>
                    <a:pt x="51" y="93"/>
                  </a:lnTo>
                  <a:lnTo>
                    <a:pt x="29" y="93"/>
                  </a:lnTo>
                  <a:lnTo>
                    <a:pt x="0" y="93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09" name="Freeform 132"/>
            <p:cNvSpPr>
              <a:spLocks/>
            </p:cNvSpPr>
            <p:nvPr/>
          </p:nvSpPr>
          <p:spPr bwMode="auto">
            <a:xfrm>
              <a:off x="2002" y="1370"/>
              <a:ext cx="680" cy="373"/>
            </a:xfrm>
            <a:custGeom>
              <a:avLst/>
              <a:gdLst>
                <a:gd name="T0" fmla="*/ 29 w 680"/>
                <a:gd name="T1" fmla="*/ 44 h 373"/>
                <a:gd name="T2" fmla="*/ 72 w 680"/>
                <a:gd name="T3" fmla="*/ 50 h 373"/>
                <a:gd name="T4" fmla="*/ 101 w 680"/>
                <a:gd name="T5" fmla="*/ 50 h 373"/>
                <a:gd name="T6" fmla="*/ 130 w 680"/>
                <a:gd name="T7" fmla="*/ 44 h 373"/>
                <a:gd name="T8" fmla="*/ 130 w 680"/>
                <a:gd name="T9" fmla="*/ 25 h 373"/>
                <a:gd name="T10" fmla="*/ 145 w 680"/>
                <a:gd name="T11" fmla="*/ 19 h 373"/>
                <a:gd name="T12" fmla="*/ 166 w 680"/>
                <a:gd name="T13" fmla="*/ 6 h 373"/>
                <a:gd name="T14" fmla="*/ 210 w 680"/>
                <a:gd name="T15" fmla="*/ 0 h 373"/>
                <a:gd name="T16" fmla="*/ 296 w 680"/>
                <a:gd name="T17" fmla="*/ 6 h 373"/>
                <a:gd name="T18" fmla="*/ 362 w 680"/>
                <a:gd name="T19" fmla="*/ 12 h 373"/>
                <a:gd name="T20" fmla="*/ 398 w 680"/>
                <a:gd name="T21" fmla="*/ 19 h 373"/>
                <a:gd name="T22" fmla="*/ 434 w 680"/>
                <a:gd name="T23" fmla="*/ 31 h 373"/>
                <a:gd name="T24" fmla="*/ 455 w 680"/>
                <a:gd name="T25" fmla="*/ 50 h 373"/>
                <a:gd name="T26" fmla="*/ 492 w 680"/>
                <a:gd name="T27" fmla="*/ 81 h 373"/>
                <a:gd name="T28" fmla="*/ 542 w 680"/>
                <a:gd name="T29" fmla="*/ 131 h 373"/>
                <a:gd name="T30" fmla="*/ 571 w 680"/>
                <a:gd name="T31" fmla="*/ 193 h 373"/>
                <a:gd name="T32" fmla="*/ 593 w 680"/>
                <a:gd name="T33" fmla="*/ 224 h 373"/>
                <a:gd name="T34" fmla="*/ 622 w 680"/>
                <a:gd name="T35" fmla="*/ 274 h 373"/>
                <a:gd name="T36" fmla="*/ 643 w 680"/>
                <a:gd name="T37" fmla="*/ 311 h 373"/>
                <a:gd name="T38" fmla="*/ 680 w 680"/>
                <a:gd name="T39" fmla="*/ 355 h 373"/>
                <a:gd name="T40" fmla="*/ 636 w 680"/>
                <a:gd name="T41" fmla="*/ 361 h 373"/>
                <a:gd name="T42" fmla="*/ 600 w 680"/>
                <a:gd name="T43" fmla="*/ 367 h 373"/>
                <a:gd name="T44" fmla="*/ 542 w 680"/>
                <a:gd name="T45" fmla="*/ 373 h 373"/>
                <a:gd name="T46" fmla="*/ 506 w 680"/>
                <a:gd name="T47" fmla="*/ 324 h 373"/>
                <a:gd name="T48" fmla="*/ 484 w 680"/>
                <a:gd name="T49" fmla="*/ 268 h 373"/>
                <a:gd name="T50" fmla="*/ 477 w 680"/>
                <a:gd name="T51" fmla="*/ 212 h 373"/>
                <a:gd name="T52" fmla="*/ 470 w 680"/>
                <a:gd name="T53" fmla="*/ 187 h 373"/>
                <a:gd name="T54" fmla="*/ 470 w 680"/>
                <a:gd name="T55" fmla="*/ 162 h 373"/>
                <a:gd name="T56" fmla="*/ 455 w 680"/>
                <a:gd name="T57" fmla="*/ 131 h 373"/>
                <a:gd name="T58" fmla="*/ 448 w 680"/>
                <a:gd name="T59" fmla="*/ 112 h 373"/>
                <a:gd name="T60" fmla="*/ 419 w 680"/>
                <a:gd name="T61" fmla="*/ 87 h 373"/>
                <a:gd name="T62" fmla="*/ 383 w 680"/>
                <a:gd name="T63" fmla="*/ 75 h 373"/>
                <a:gd name="T64" fmla="*/ 325 w 680"/>
                <a:gd name="T65" fmla="*/ 62 h 373"/>
                <a:gd name="T66" fmla="*/ 268 w 680"/>
                <a:gd name="T67" fmla="*/ 56 h 373"/>
                <a:gd name="T68" fmla="*/ 217 w 680"/>
                <a:gd name="T69" fmla="*/ 56 h 373"/>
                <a:gd name="T70" fmla="*/ 181 w 680"/>
                <a:gd name="T71" fmla="*/ 56 h 373"/>
                <a:gd name="T72" fmla="*/ 152 w 680"/>
                <a:gd name="T73" fmla="*/ 75 h 373"/>
                <a:gd name="T74" fmla="*/ 145 w 680"/>
                <a:gd name="T75" fmla="*/ 81 h 373"/>
                <a:gd name="T76" fmla="*/ 152 w 680"/>
                <a:gd name="T77" fmla="*/ 93 h 373"/>
                <a:gd name="T78" fmla="*/ 181 w 680"/>
                <a:gd name="T79" fmla="*/ 100 h 373"/>
                <a:gd name="T80" fmla="*/ 210 w 680"/>
                <a:gd name="T81" fmla="*/ 100 h 373"/>
                <a:gd name="T82" fmla="*/ 246 w 680"/>
                <a:gd name="T83" fmla="*/ 100 h 373"/>
                <a:gd name="T84" fmla="*/ 304 w 680"/>
                <a:gd name="T85" fmla="*/ 100 h 373"/>
                <a:gd name="T86" fmla="*/ 347 w 680"/>
                <a:gd name="T87" fmla="*/ 106 h 373"/>
                <a:gd name="T88" fmla="*/ 369 w 680"/>
                <a:gd name="T89" fmla="*/ 112 h 373"/>
                <a:gd name="T90" fmla="*/ 369 w 680"/>
                <a:gd name="T91" fmla="*/ 118 h 373"/>
                <a:gd name="T92" fmla="*/ 369 w 680"/>
                <a:gd name="T93" fmla="*/ 124 h 373"/>
                <a:gd name="T94" fmla="*/ 362 w 680"/>
                <a:gd name="T95" fmla="*/ 124 h 373"/>
                <a:gd name="T96" fmla="*/ 347 w 680"/>
                <a:gd name="T97" fmla="*/ 124 h 373"/>
                <a:gd name="T98" fmla="*/ 304 w 680"/>
                <a:gd name="T99" fmla="*/ 124 h 373"/>
                <a:gd name="T100" fmla="*/ 260 w 680"/>
                <a:gd name="T101" fmla="*/ 124 h 373"/>
                <a:gd name="T102" fmla="*/ 202 w 680"/>
                <a:gd name="T103" fmla="*/ 124 h 373"/>
                <a:gd name="T104" fmla="*/ 145 w 680"/>
                <a:gd name="T105" fmla="*/ 124 h 373"/>
                <a:gd name="T106" fmla="*/ 109 w 680"/>
                <a:gd name="T107" fmla="*/ 112 h 373"/>
                <a:gd name="T108" fmla="*/ 94 w 680"/>
                <a:gd name="T109" fmla="*/ 106 h 373"/>
                <a:gd name="T110" fmla="*/ 101 w 680"/>
                <a:gd name="T111" fmla="*/ 93 h 373"/>
                <a:gd name="T112" fmla="*/ 94 w 680"/>
                <a:gd name="T113" fmla="*/ 100 h 373"/>
                <a:gd name="T114" fmla="*/ 80 w 680"/>
                <a:gd name="T115" fmla="*/ 100 h 373"/>
                <a:gd name="T116" fmla="*/ 51 w 680"/>
                <a:gd name="T117" fmla="*/ 93 h 373"/>
                <a:gd name="T118" fmla="*/ 0 w 680"/>
                <a:gd name="T119" fmla="*/ 93 h 3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80" h="373">
                  <a:moveTo>
                    <a:pt x="0" y="37"/>
                  </a:moveTo>
                  <a:lnTo>
                    <a:pt x="29" y="44"/>
                  </a:lnTo>
                  <a:lnTo>
                    <a:pt x="51" y="50"/>
                  </a:lnTo>
                  <a:lnTo>
                    <a:pt x="72" y="50"/>
                  </a:lnTo>
                  <a:lnTo>
                    <a:pt x="87" y="50"/>
                  </a:lnTo>
                  <a:lnTo>
                    <a:pt x="101" y="50"/>
                  </a:lnTo>
                  <a:lnTo>
                    <a:pt x="116" y="50"/>
                  </a:lnTo>
                  <a:lnTo>
                    <a:pt x="130" y="44"/>
                  </a:lnTo>
                  <a:lnTo>
                    <a:pt x="130" y="31"/>
                  </a:lnTo>
                  <a:lnTo>
                    <a:pt x="130" y="25"/>
                  </a:lnTo>
                  <a:lnTo>
                    <a:pt x="137" y="25"/>
                  </a:lnTo>
                  <a:lnTo>
                    <a:pt x="145" y="19"/>
                  </a:lnTo>
                  <a:lnTo>
                    <a:pt x="152" y="12"/>
                  </a:lnTo>
                  <a:lnTo>
                    <a:pt x="166" y="6"/>
                  </a:lnTo>
                  <a:lnTo>
                    <a:pt x="188" y="6"/>
                  </a:lnTo>
                  <a:lnTo>
                    <a:pt x="210" y="0"/>
                  </a:lnTo>
                  <a:lnTo>
                    <a:pt x="253" y="0"/>
                  </a:lnTo>
                  <a:lnTo>
                    <a:pt x="296" y="6"/>
                  </a:lnTo>
                  <a:lnTo>
                    <a:pt x="340" y="6"/>
                  </a:lnTo>
                  <a:lnTo>
                    <a:pt x="362" y="12"/>
                  </a:lnTo>
                  <a:lnTo>
                    <a:pt x="376" y="12"/>
                  </a:lnTo>
                  <a:lnTo>
                    <a:pt x="398" y="19"/>
                  </a:lnTo>
                  <a:lnTo>
                    <a:pt x="412" y="25"/>
                  </a:lnTo>
                  <a:lnTo>
                    <a:pt x="434" y="31"/>
                  </a:lnTo>
                  <a:lnTo>
                    <a:pt x="448" y="44"/>
                  </a:lnTo>
                  <a:lnTo>
                    <a:pt x="455" y="50"/>
                  </a:lnTo>
                  <a:lnTo>
                    <a:pt x="477" y="62"/>
                  </a:lnTo>
                  <a:lnTo>
                    <a:pt x="492" y="81"/>
                  </a:lnTo>
                  <a:lnTo>
                    <a:pt x="521" y="106"/>
                  </a:lnTo>
                  <a:lnTo>
                    <a:pt x="542" y="131"/>
                  </a:lnTo>
                  <a:lnTo>
                    <a:pt x="557" y="162"/>
                  </a:lnTo>
                  <a:lnTo>
                    <a:pt x="571" y="193"/>
                  </a:lnTo>
                  <a:lnTo>
                    <a:pt x="578" y="205"/>
                  </a:lnTo>
                  <a:lnTo>
                    <a:pt x="593" y="224"/>
                  </a:lnTo>
                  <a:lnTo>
                    <a:pt x="600" y="249"/>
                  </a:lnTo>
                  <a:lnTo>
                    <a:pt x="622" y="274"/>
                  </a:lnTo>
                  <a:lnTo>
                    <a:pt x="629" y="292"/>
                  </a:lnTo>
                  <a:lnTo>
                    <a:pt x="643" y="311"/>
                  </a:lnTo>
                  <a:lnTo>
                    <a:pt x="658" y="330"/>
                  </a:lnTo>
                  <a:lnTo>
                    <a:pt x="680" y="355"/>
                  </a:lnTo>
                  <a:lnTo>
                    <a:pt x="658" y="361"/>
                  </a:lnTo>
                  <a:lnTo>
                    <a:pt x="636" y="361"/>
                  </a:lnTo>
                  <a:lnTo>
                    <a:pt x="622" y="367"/>
                  </a:lnTo>
                  <a:lnTo>
                    <a:pt x="600" y="367"/>
                  </a:lnTo>
                  <a:lnTo>
                    <a:pt x="571" y="367"/>
                  </a:lnTo>
                  <a:lnTo>
                    <a:pt x="542" y="373"/>
                  </a:lnTo>
                  <a:lnTo>
                    <a:pt x="521" y="348"/>
                  </a:lnTo>
                  <a:lnTo>
                    <a:pt x="506" y="324"/>
                  </a:lnTo>
                  <a:lnTo>
                    <a:pt x="492" y="292"/>
                  </a:lnTo>
                  <a:lnTo>
                    <a:pt x="484" y="268"/>
                  </a:lnTo>
                  <a:lnTo>
                    <a:pt x="477" y="236"/>
                  </a:lnTo>
                  <a:lnTo>
                    <a:pt x="477" y="212"/>
                  </a:lnTo>
                  <a:lnTo>
                    <a:pt x="477" y="193"/>
                  </a:lnTo>
                  <a:lnTo>
                    <a:pt x="470" y="187"/>
                  </a:lnTo>
                  <a:lnTo>
                    <a:pt x="470" y="180"/>
                  </a:lnTo>
                  <a:lnTo>
                    <a:pt x="470" y="162"/>
                  </a:lnTo>
                  <a:lnTo>
                    <a:pt x="463" y="143"/>
                  </a:lnTo>
                  <a:lnTo>
                    <a:pt x="455" y="131"/>
                  </a:lnTo>
                  <a:lnTo>
                    <a:pt x="448" y="118"/>
                  </a:lnTo>
                  <a:lnTo>
                    <a:pt x="448" y="112"/>
                  </a:lnTo>
                  <a:lnTo>
                    <a:pt x="434" y="100"/>
                  </a:lnTo>
                  <a:lnTo>
                    <a:pt x="419" y="87"/>
                  </a:lnTo>
                  <a:lnTo>
                    <a:pt x="398" y="81"/>
                  </a:lnTo>
                  <a:lnTo>
                    <a:pt x="383" y="75"/>
                  </a:lnTo>
                  <a:lnTo>
                    <a:pt x="354" y="62"/>
                  </a:lnTo>
                  <a:lnTo>
                    <a:pt x="325" y="62"/>
                  </a:lnTo>
                  <a:lnTo>
                    <a:pt x="304" y="56"/>
                  </a:lnTo>
                  <a:lnTo>
                    <a:pt x="268" y="56"/>
                  </a:lnTo>
                  <a:lnTo>
                    <a:pt x="246" y="56"/>
                  </a:lnTo>
                  <a:lnTo>
                    <a:pt x="217" y="56"/>
                  </a:lnTo>
                  <a:lnTo>
                    <a:pt x="202" y="56"/>
                  </a:lnTo>
                  <a:lnTo>
                    <a:pt x="181" y="56"/>
                  </a:lnTo>
                  <a:lnTo>
                    <a:pt x="159" y="68"/>
                  </a:lnTo>
                  <a:lnTo>
                    <a:pt x="152" y="75"/>
                  </a:lnTo>
                  <a:lnTo>
                    <a:pt x="145" y="81"/>
                  </a:lnTo>
                  <a:lnTo>
                    <a:pt x="145" y="87"/>
                  </a:lnTo>
                  <a:lnTo>
                    <a:pt x="152" y="93"/>
                  </a:lnTo>
                  <a:lnTo>
                    <a:pt x="159" y="100"/>
                  </a:lnTo>
                  <a:lnTo>
                    <a:pt x="181" y="100"/>
                  </a:lnTo>
                  <a:lnTo>
                    <a:pt x="188" y="100"/>
                  </a:lnTo>
                  <a:lnTo>
                    <a:pt x="210" y="100"/>
                  </a:lnTo>
                  <a:lnTo>
                    <a:pt x="231" y="100"/>
                  </a:lnTo>
                  <a:lnTo>
                    <a:pt x="246" y="100"/>
                  </a:lnTo>
                  <a:lnTo>
                    <a:pt x="260" y="100"/>
                  </a:lnTo>
                  <a:lnTo>
                    <a:pt x="304" y="100"/>
                  </a:lnTo>
                  <a:lnTo>
                    <a:pt x="333" y="106"/>
                  </a:lnTo>
                  <a:lnTo>
                    <a:pt x="347" y="106"/>
                  </a:lnTo>
                  <a:lnTo>
                    <a:pt x="362" y="106"/>
                  </a:lnTo>
                  <a:lnTo>
                    <a:pt x="369" y="112"/>
                  </a:lnTo>
                  <a:lnTo>
                    <a:pt x="376" y="118"/>
                  </a:lnTo>
                  <a:lnTo>
                    <a:pt x="369" y="118"/>
                  </a:lnTo>
                  <a:lnTo>
                    <a:pt x="369" y="124"/>
                  </a:lnTo>
                  <a:lnTo>
                    <a:pt x="362" y="124"/>
                  </a:lnTo>
                  <a:lnTo>
                    <a:pt x="347" y="124"/>
                  </a:lnTo>
                  <a:lnTo>
                    <a:pt x="325" y="124"/>
                  </a:lnTo>
                  <a:lnTo>
                    <a:pt x="304" y="124"/>
                  </a:lnTo>
                  <a:lnTo>
                    <a:pt x="282" y="124"/>
                  </a:lnTo>
                  <a:lnTo>
                    <a:pt x="260" y="124"/>
                  </a:lnTo>
                  <a:lnTo>
                    <a:pt x="231" y="124"/>
                  </a:lnTo>
                  <a:lnTo>
                    <a:pt x="202" y="124"/>
                  </a:lnTo>
                  <a:lnTo>
                    <a:pt x="174" y="124"/>
                  </a:lnTo>
                  <a:lnTo>
                    <a:pt x="145" y="124"/>
                  </a:lnTo>
                  <a:lnTo>
                    <a:pt x="123" y="118"/>
                  </a:lnTo>
                  <a:lnTo>
                    <a:pt x="109" y="112"/>
                  </a:lnTo>
                  <a:lnTo>
                    <a:pt x="101" y="112"/>
                  </a:lnTo>
                  <a:lnTo>
                    <a:pt x="94" y="106"/>
                  </a:lnTo>
                  <a:lnTo>
                    <a:pt x="94" y="100"/>
                  </a:lnTo>
                  <a:lnTo>
                    <a:pt x="101" y="93"/>
                  </a:lnTo>
                  <a:lnTo>
                    <a:pt x="101" y="100"/>
                  </a:lnTo>
                  <a:lnTo>
                    <a:pt x="94" y="100"/>
                  </a:lnTo>
                  <a:lnTo>
                    <a:pt x="80" y="100"/>
                  </a:lnTo>
                  <a:lnTo>
                    <a:pt x="65" y="93"/>
                  </a:lnTo>
                  <a:lnTo>
                    <a:pt x="51" y="93"/>
                  </a:lnTo>
                  <a:lnTo>
                    <a:pt x="29" y="93"/>
                  </a:lnTo>
                  <a:lnTo>
                    <a:pt x="0" y="93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0" name="Freeform 133"/>
            <p:cNvSpPr>
              <a:spLocks/>
            </p:cNvSpPr>
            <p:nvPr/>
          </p:nvSpPr>
          <p:spPr bwMode="auto">
            <a:xfrm>
              <a:off x="1951" y="1196"/>
              <a:ext cx="651" cy="311"/>
            </a:xfrm>
            <a:custGeom>
              <a:avLst/>
              <a:gdLst>
                <a:gd name="T0" fmla="*/ 535 w 651"/>
                <a:gd name="T1" fmla="*/ 242 h 311"/>
                <a:gd name="T2" fmla="*/ 535 w 651"/>
                <a:gd name="T3" fmla="*/ 230 h 311"/>
                <a:gd name="T4" fmla="*/ 543 w 651"/>
                <a:gd name="T5" fmla="*/ 218 h 311"/>
                <a:gd name="T6" fmla="*/ 543 w 651"/>
                <a:gd name="T7" fmla="*/ 193 h 311"/>
                <a:gd name="T8" fmla="*/ 528 w 651"/>
                <a:gd name="T9" fmla="*/ 174 h 311"/>
                <a:gd name="T10" fmla="*/ 514 w 651"/>
                <a:gd name="T11" fmla="*/ 155 h 311"/>
                <a:gd name="T12" fmla="*/ 499 w 651"/>
                <a:gd name="T13" fmla="*/ 143 h 311"/>
                <a:gd name="T14" fmla="*/ 470 w 651"/>
                <a:gd name="T15" fmla="*/ 130 h 311"/>
                <a:gd name="T16" fmla="*/ 441 w 651"/>
                <a:gd name="T17" fmla="*/ 118 h 311"/>
                <a:gd name="T18" fmla="*/ 413 w 651"/>
                <a:gd name="T19" fmla="*/ 106 h 311"/>
                <a:gd name="T20" fmla="*/ 347 w 651"/>
                <a:gd name="T21" fmla="*/ 93 h 311"/>
                <a:gd name="T22" fmla="*/ 290 w 651"/>
                <a:gd name="T23" fmla="*/ 81 h 311"/>
                <a:gd name="T24" fmla="*/ 261 w 651"/>
                <a:gd name="T25" fmla="*/ 81 h 311"/>
                <a:gd name="T26" fmla="*/ 232 w 651"/>
                <a:gd name="T27" fmla="*/ 81 h 311"/>
                <a:gd name="T28" fmla="*/ 210 w 651"/>
                <a:gd name="T29" fmla="*/ 81 h 311"/>
                <a:gd name="T30" fmla="*/ 196 w 651"/>
                <a:gd name="T31" fmla="*/ 87 h 311"/>
                <a:gd name="T32" fmla="*/ 174 w 651"/>
                <a:gd name="T33" fmla="*/ 87 h 311"/>
                <a:gd name="T34" fmla="*/ 167 w 651"/>
                <a:gd name="T35" fmla="*/ 93 h 311"/>
                <a:gd name="T36" fmla="*/ 152 w 651"/>
                <a:gd name="T37" fmla="*/ 93 h 311"/>
                <a:gd name="T38" fmla="*/ 138 w 651"/>
                <a:gd name="T39" fmla="*/ 99 h 311"/>
                <a:gd name="T40" fmla="*/ 123 w 651"/>
                <a:gd name="T41" fmla="*/ 106 h 311"/>
                <a:gd name="T42" fmla="*/ 109 w 651"/>
                <a:gd name="T43" fmla="*/ 112 h 311"/>
                <a:gd name="T44" fmla="*/ 94 w 651"/>
                <a:gd name="T45" fmla="*/ 118 h 311"/>
                <a:gd name="T46" fmla="*/ 80 w 651"/>
                <a:gd name="T47" fmla="*/ 124 h 311"/>
                <a:gd name="T48" fmla="*/ 66 w 651"/>
                <a:gd name="T49" fmla="*/ 130 h 311"/>
                <a:gd name="T50" fmla="*/ 44 w 651"/>
                <a:gd name="T51" fmla="*/ 143 h 311"/>
                <a:gd name="T52" fmla="*/ 37 w 651"/>
                <a:gd name="T53" fmla="*/ 143 h 311"/>
                <a:gd name="T54" fmla="*/ 22 w 651"/>
                <a:gd name="T55" fmla="*/ 137 h 311"/>
                <a:gd name="T56" fmla="*/ 8 w 651"/>
                <a:gd name="T57" fmla="*/ 137 h 311"/>
                <a:gd name="T58" fmla="*/ 0 w 651"/>
                <a:gd name="T59" fmla="*/ 130 h 311"/>
                <a:gd name="T60" fmla="*/ 37 w 651"/>
                <a:gd name="T61" fmla="*/ 106 h 311"/>
                <a:gd name="T62" fmla="*/ 66 w 651"/>
                <a:gd name="T63" fmla="*/ 81 h 311"/>
                <a:gd name="T64" fmla="*/ 94 w 651"/>
                <a:gd name="T65" fmla="*/ 62 h 311"/>
                <a:gd name="T66" fmla="*/ 123 w 651"/>
                <a:gd name="T67" fmla="*/ 43 h 311"/>
                <a:gd name="T68" fmla="*/ 145 w 651"/>
                <a:gd name="T69" fmla="*/ 31 h 311"/>
                <a:gd name="T70" fmla="*/ 174 w 651"/>
                <a:gd name="T71" fmla="*/ 18 h 311"/>
                <a:gd name="T72" fmla="*/ 188 w 651"/>
                <a:gd name="T73" fmla="*/ 12 h 311"/>
                <a:gd name="T74" fmla="*/ 210 w 651"/>
                <a:gd name="T75" fmla="*/ 12 h 311"/>
                <a:gd name="T76" fmla="*/ 246 w 651"/>
                <a:gd name="T77" fmla="*/ 0 h 311"/>
                <a:gd name="T78" fmla="*/ 290 w 651"/>
                <a:gd name="T79" fmla="*/ 0 h 311"/>
                <a:gd name="T80" fmla="*/ 333 w 651"/>
                <a:gd name="T81" fmla="*/ 0 h 311"/>
                <a:gd name="T82" fmla="*/ 376 w 651"/>
                <a:gd name="T83" fmla="*/ 0 h 311"/>
                <a:gd name="T84" fmla="*/ 427 w 651"/>
                <a:gd name="T85" fmla="*/ 12 h 311"/>
                <a:gd name="T86" fmla="*/ 470 w 651"/>
                <a:gd name="T87" fmla="*/ 25 h 311"/>
                <a:gd name="T88" fmla="*/ 521 w 651"/>
                <a:gd name="T89" fmla="*/ 43 h 311"/>
                <a:gd name="T90" fmla="*/ 564 w 651"/>
                <a:gd name="T91" fmla="*/ 62 h 311"/>
                <a:gd name="T92" fmla="*/ 586 w 651"/>
                <a:gd name="T93" fmla="*/ 74 h 311"/>
                <a:gd name="T94" fmla="*/ 600 w 651"/>
                <a:gd name="T95" fmla="*/ 87 h 311"/>
                <a:gd name="T96" fmla="*/ 615 w 651"/>
                <a:gd name="T97" fmla="*/ 99 h 311"/>
                <a:gd name="T98" fmla="*/ 629 w 651"/>
                <a:gd name="T99" fmla="*/ 118 h 311"/>
                <a:gd name="T100" fmla="*/ 637 w 651"/>
                <a:gd name="T101" fmla="*/ 130 h 311"/>
                <a:gd name="T102" fmla="*/ 644 w 651"/>
                <a:gd name="T103" fmla="*/ 149 h 311"/>
                <a:gd name="T104" fmla="*/ 644 w 651"/>
                <a:gd name="T105" fmla="*/ 162 h 311"/>
                <a:gd name="T106" fmla="*/ 651 w 651"/>
                <a:gd name="T107" fmla="*/ 180 h 311"/>
                <a:gd name="T108" fmla="*/ 644 w 651"/>
                <a:gd name="T109" fmla="*/ 218 h 311"/>
                <a:gd name="T110" fmla="*/ 629 w 651"/>
                <a:gd name="T111" fmla="*/ 249 h 311"/>
                <a:gd name="T112" fmla="*/ 615 w 651"/>
                <a:gd name="T113" fmla="*/ 286 h 311"/>
                <a:gd name="T114" fmla="*/ 593 w 651"/>
                <a:gd name="T115" fmla="*/ 311 h 311"/>
                <a:gd name="T116" fmla="*/ 535 w 651"/>
                <a:gd name="T117" fmla="*/ 242 h 3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51" h="311">
                  <a:moveTo>
                    <a:pt x="535" y="242"/>
                  </a:moveTo>
                  <a:lnTo>
                    <a:pt x="535" y="230"/>
                  </a:lnTo>
                  <a:lnTo>
                    <a:pt x="543" y="218"/>
                  </a:lnTo>
                  <a:lnTo>
                    <a:pt x="543" y="193"/>
                  </a:lnTo>
                  <a:lnTo>
                    <a:pt x="528" y="174"/>
                  </a:lnTo>
                  <a:lnTo>
                    <a:pt x="514" y="155"/>
                  </a:lnTo>
                  <a:lnTo>
                    <a:pt x="499" y="143"/>
                  </a:lnTo>
                  <a:lnTo>
                    <a:pt x="470" y="130"/>
                  </a:lnTo>
                  <a:lnTo>
                    <a:pt x="441" y="118"/>
                  </a:lnTo>
                  <a:lnTo>
                    <a:pt x="413" y="106"/>
                  </a:lnTo>
                  <a:lnTo>
                    <a:pt x="347" y="93"/>
                  </a:lnTo>
                  <a:lnTo>
                    <a:pt x="290" y="81"/>
                  </a:lnTo>
                  <a:lnTo>
                    <a:pt x="261" y="81"/>
                  </a:lnTo>
                  <a:lnTo>
                    <a:pt x="232" y="81"/>
                  </a:lnTo>
                  <a:lnTo>
                    <a:pt x="210" y="81"/>
                  </a:lnTo>
                  <a:lnTo>
                    <a:pt x="196" y="87"/>
                  </a:lnTo>
                  <a:lnTo>
                    <a:pt x="174" y="87"/>
                  </a:lnTo>
                  <a:lnTo>
                    <a:pt x="167" y="93"/>
                  </a:lnTo>
                  <a:lnTo>
                    <a:pt x="152" y="93"/>
                  </a:lnTo>
                  <a:lnTo>
                    <a:pt x="138" y="99"/>
                  </a:lnTo>
                  <a:lnTo>
                    <a:pt x="123" y="106"/>
                  </a:lnTo>
                  <a:lnTo>
                    <a:pt x="109" y="112"/>
                  </a:lnTo>
                  <a:lnTo>
                    <a:pt x="94" y="118"/>
                  </a:lnTo>
                  <a:lnTo>
                    <a:pt x="80" y="124"/>
                  </a:lnTo>
                  <a:lnTo>
                    <a:pt x="66" y="130"/>
                  </a:lnTo>
                  <a:lnTo>
                    <a:pt x="44" y="143"/>
                  </a:lnTo>
                  <a:lnTo>
                    <a:pt x="37" y="143"/>
                  </a:lnTo>
                  <a:lnTo>
                    <a:pt x="22" y="137"/>
                  </a:lnTo>
                  <a:lnTo>
                    <a:pt x="8" y="137"/>
                  </a:lnTo>
                  <a:lnTo>
                    <a:pt x="0" y="130"/>
                  </a:lnTo>
                  <a:lnTo>
                    <a:pt x="37" y="106"/>
                  </a:lnTo>
                  <a:lnTo>
                    <a:pt x="66" y="81"/>
                  </a:lnTo>
                  <a:lnTo>
                    <a:pt x="94" y="62"/>
                  </a:lnTo>
                  <a:lnTo>
                    <a:pt x="123" y="43"/>
                  </a:lnTo>
                  <a:lnTo>
                    <a:pt x="145" y="31"/>
                  </a:lnTo>
                  <a:lnTo>
                    <a:pt x="174" y="18"/>
                  </a:lnTo>
                  <a:lnTo>
                    <a:pt x="188" y="12"/>
                  </a:lnTo>
                  <a:lnTo>
                    <a:pt x="210" y="12"/>
                  </a:lnTo>
                  <a:lnTo>
                    <a:pt x="246" y="0"/>
                  </a:lnTo>
                  <a:lnTo>
                    <a:pt x="290" y="0"/>
                  </a:lnTo>
                  <a:lnTo>
                    <a:pt x="333" y="0"/>
                  </a:lnTo>
                  <a:lnTo>
                    <a:pt x="376" y="0"/>
                  </a:lnTo>
                  <a:lnTo>
                    <a:pt x="427" y="12"/>
                  </a:lnTo>
                  <a:lnTo>
                    <a:pt x="470" y="25"/>
                  </a:lnTo>
                  <a:lnTo>
                    <a:pt x="521" y="43"/>
                  </a:lnTo>
                  <a:lnTo>
                    <a:pt x="564" y="62"/>
                  </a:lnTo>
                  <a:lnTo>
                    <a:pt x="586" y="74"/>
                  </a:lnTo>
                  <a:lnTo>
                    <a:pt x="600" y="87"/>
                  </a:lnTo>
                  <a:lnTo>
                    <a:pt x="615" y="99"/>
                  </a:lnTo>
                  <a:lnTo>
                    <a:pt x="629" y="118"/>
                  </a:lnTo>
                  <a:lnTo>
                    <a:pt x="637" y="130"/>
                  </a:lnTo>
                  <a:lnTo>
                    <a:pt x="644" y="149"/>
                  </a:lnTo>
                  <a:lnTo>
                    <a:pt x="644" y="162"/>
                  </a:lnTo>
                  <a:lnTo>
                    <a:pt x="651" y="180"/>
                  </a:lnTo>
                  <a:lnTo>
                    <a:pt x="644" y="218"/>
                  </a:lnTo>
                  <a:lnTo>
                    <a:pt x="629" y="249"/>
                  </a:lnTo>
                  <a:lnTo>
                    <a:pt x="615" y="286"/>
                  </a:lnTo>
                  <a:lnTo>
                    <a:pt x="593" y="311"/>
                  </a:lnTo>
                  <a:lnTo>
                    <a:pt x="535" y="2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1" name="Freeform 134"/>
            <p:cNvSpPr>
              <a:spLocks/>
            </p:cNvSpPr>
            <p:nvPr/>
          </p:nvSpPr>
          <p:spPr bwMode="auto">
            <a:xfrm>
              <a:off x="1951" y="1196"/>
              <a:ext cx="651" cy="311"/>
            </a:xfrm>
            <a:custGeom>
              <a:avLst/>
              <a:gdLst>
                <a:gd name="T0" fmla="*/ 535 w 651"/>
                <a:gd name="T1" fmla="*/ 242 h 311"/>
                <a:gd name="T2" fmla="*/ 535 w 651"/>
                <a:gd name="T3" fmla="*/ 230 h 311"/>
                <a:gd name="T4" fmla="*/ 543 w 651"/>
                <a:gd name="T5" fmla="*/ 218 h 311"/>
                <a:gd name="T6" fmla="*/ 543 w 651"/>
                <a:gd name="T7" fmla="*/ 193 h 311"/>
                <a:gd name="T8" fmla="*/ 528 w 651"/>
                <a:gd name="T9" fmla="*/ 174 h 311"/>
                <a:gd name="T10" fmla="*/ 514 w 651"/>
                <a:gd name="T11" fmla="*/ 155 h 311"/>
                <a:gd name="T12" fmla="*/ 499 w 651"/>
                <a:gd name="T13" fmla="*/ 143 h 311"/>
                <a:gd name="T14" fmla="*/ 470 w 651"/>
                <a:gd name="T15" fmla="*/ 130 h 311"/>
                <a:gd name="T16" fmla="*/ 441 w 651"/>
                <a:gd name="T17" fmla="*/ 118 h 311"/>
                <a:gd name="T18" fmla="*/ 413 w 651"/>
                <a:gd name="T19" fmla="*/ 106 h 311"/>
                <a:gd name="T20" fmla="*/ 347 w 651"/>
                <a:gd name="T21" fmla="*/ 93 h 311"/>
                <a:gd name="T22" fmla="*/ 290 w 651"/>
                <a:gd name="T23" fmla="*/ 81 h 311"/>
                <a:gd name="T24" fmla="*/ 261 w 651"/>
                <a:gd name="T25" fmla="*/ 81 h 311"/>
                <a:gd name="T26" fmla="*/ 232 w 651"/>
                <a:gd name="T27" fmla="*/ 81 h 311"/>
                <a:gd name="T28" fmla="*/ 210 w 651"/>
                <a:gd name="T29" fmla="*/ 81 h 311"/>
                <a:gd name="T30" fmla="*/ 196 w 651"/>
                <a:gd name="T31" fmla="*/ 87 h 311"/>
                <a:gd name="T32" fmla="*/ 174 w 651"/>
                <a:gd name="T33" fmla="*/ 87 h 311"/>
                <a:gd name="T34" fmla="*/ 167 w 651"/>
                <a:gd name="T35" fmla="*/ 93 h 311"/>
                <a:gd name="T36" fmla="*/ 152 w 651"/>
                <a:gd name="T37" fmla="*/ 93 h 311"/>
                <a:gd name="T38" fmla="*/ 138 w 651"/>
                <a:gd name="T39" fmla="*/ 99 h 311"/>
                <a:gd name="T40" fmla="*/ 123 w 651"/>
                <a:gd name="T41" fmla="*/ 106 h 311"/>
                <a:gd name="T42" fmla="*/ 109 w 651"/>
                <a:gd name="T43" fmla="*/ 112 h 311"/>
                <a:gd name="T44" fmla="*/ 94 w 651"/>
                <a:gd name="T45" fmla="*/ 118 h 311"/>
                <a:gd name="T46" fmla="*/ 80 w 651"/>
                <a:gd name="T47" fmla="*/ 124 h 311"/>
                <a:gd name="T48" fmla="*/ 66 w 651"/>
                <a:gd name="T49" fmla="*/ 130 h 311"/>
                <a:gd name="T50" fmla="*/ 44 w 651"/>
                <a:gd name="T51" fmla="*/ 143 h 311"/>
                <a:gd name="T52" fmla="*/ 37 w 651"/>
                <a:gd name="T53" fmla="*/ 143 h 311"/>
                <a:gd name="T54" fmla="*/ 22 w 651"/>
                <a:gd name="T55" fmla="*/ 137 h 311"/>
                <a:gd name="T56" fmla="*/ 8 w 651"/>
                <a:gd name="T57" fmla="*/ 137 h 311"/>
                <a:gd name="T58" fmla="*/ 0 w 651"/>
                <a:gd name="T59" fmla="*/ 130 h 311"/>
                <a:gd name="T60" fmla="*/ 37 w 651"/>
                <a:gd name="T61" fmla="*/ 106 h 311"/>
                <a:gd name="T62" fmla="*/ 66 w 651"/>
                <a:gd name="T63" fmla="*/ 81 h 311"/>
                <a:gd name="T64" fmla="*/ 94 w 651"/>
                <a:gd name="T65" fmla="*/ 62 h 311"/>
                <a:gd name="T66" fmla="*/ 123 w 651"/>
                <a:gd name="T67" fmla="*/ 43 h 311"/>
                <a:gd name="T68" fmla="*/ 145 w 651"/>
                <a:gd name="T69" fmla="*/ 31 h 311"/>
                <a:gd name="T70" fmla="*/ 174 w 651"/>
                <a:gd name="T71" fmla="*/ 18 h 311"/>
                <a:gd name="T72" fmla="*/ 188 w 651"/>
                <a:gd name="T73" fmla="*/ 12 h 311"/>
                <a:gd name="T74" fmla="*/ 210 w 651"/>
                <a:gd name="T75" fmla="*/ 12 h 311"/>
                <a:gd name="T76" fmla="*/ 246 w 651"/>
                <a:gd name="T77" fmla="*/ 0 h 311"/>
                <a:gd name="T78" fmla="*/ 290 w 651"/>
                <a:gd name="T79" fmla="*/ 0 h 311"/>
                <a:gd name="T80" fmla="*/ 333 w 651"/>
                <a:gd name="T81" fmla="*/ 0 h 311"/>
                <a:gd name="T82" fmla="*/ 376 w 651"/>
                <a:gd name="T83" fmla="*/ 0 h 311"/>
                <a:gd name="T84" fmla="*/ 427 w 651"/>
                <a:gd name="T85" fmla="*/ 12 h 311"/>
                <a:gd name="T86" fmla="*/ 470 w 651"/>
                <a:gd name="T87" fmla="*/ 25 h 311"/>
                <a:gd name="T88" fmla="*/ 521 w 651"/>
                <a:gd name="T89" fmla="*/ 43 h 311"/>
                <a:gd name="T90" fmla="*/ 564 w 651"/>
                <a:gd name="T91" fmla="*/ 62 h 311"/>
                <a:gd name="T92" fmla="*/ 586 w 651"/>
                <a:gd name="T93" fmla="*/ 74 h 311"/>
                <a:gd name="T94" fmla="*/ 600 w 651"/>
                <a:gd name="T95" fmla="*/ 87 h 311"/>
                <a:gd name="T96" fmla="*/ 615 w 651"/>
                <a:gd name="T97" fmla="*/ 99 h 311"/>
                <a:gd name="T98" fmla="*/ 629 w 651"/>
                <a:gd name="T99" fmla="*/ 118 h 311"/>
                <a:gd name="T100" fmla="*/ 637 w 651"/>
                <a:gd name="T101" fmla="*/ 130 h 311"/>
                <a:gd name="T102" fmla="*/ 644 w 651"/>
                <a:gd name="T103" fmla="*/ 149 h 311"/>
                <a:gd name="T104" fmla="*/ 644 w 651"/>
                <a:gd name="T105" fmla="*/ 162 h 311"/>
                <a:gd name="T106" fmla="*/ 651 w 651"/>
                <a:gd name="T107" fmla="*/ 180 h 311"/>
                <a:gd name="T108" fmla="*/ 644 w 651"/>
                <a:gd name="T109" fmla="*/ 218 h 311"/>
                <a:gd name="T110" fmla="*/ 629 w 651"/>
                <a:gd name="T111" fmla="*/ 249 h 311"/>
                <a:gd name="T112" fmla="*/ 615 w 651"/>
                <a:gd name="T113" fmla="*/ 286 h 311"/>
                <a:gd name="T114" fmla="*/ 593 w 651"/>
                <a:gd name="T115" fmla="*/ 311 h 31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651" h="311">
                  <a:moveTo>
                    <a:pt x="535" y="242"/>
                  </a:moveTo>
                  <a:lnTo>
                    <a:pt x="535" y="230"/>
                  </a:lnTo>
                  <a:lnTo>
                    <a:pt x="543" y="218"/>
                  </a:lnTo>
                  <a:lnTo>
                    <a:pt x="543" y="193"/>
                  </a:lnTo>
                  <a:lnTo>
                    <a:pt x="528" y="174"/>
                  </a:lnTo>
                  <a:lnTo>
                    <a:pt x="514" y="155"/>
                  </a:lnTo>
                  <a:lnTo>
                    <a:pt x="499" y="143"/>
                  </a:lnTo>
                  <a:lnTo>
                    <a:pt x="470" y="130"/>
                  </a:lnTo>
                  <a:lnTo>
                    <a:pt x="441" y="118"/>
                  </a:lnTo>
                  <a:lnTo>
                    <a:pt x="413" y="106"/>
                  </a:lnTo>
                  <a:lnTo>
                    <a:pt x="347" y="93"/>
                  </a:lnTo>
                  <a:lnTo>
                    <a:pt x="290" y="81"/>
                  </a:lnTo>
                  <a:lnTo>
                    <a:pt x="261" y="81"/>
                  </a:lnTo>
                  <a:lnTo>
                    <a:pt x="232" y="81"/>
                  </a:lnTo>
                  <a:lnTo>
                    <a:pt x="210" y="81"/>
                  </a:lnTo>
                  <a:lnTo>
                    <a:pt x="196" y="87"/>
                  </a:lnTo>
                  <a:lnTo>
                    <a:pt x="174" y="87"/>
                  </a:lnTo>
                  <a:lnTo>
                    <a:pt x="167" y="93"/>
                  </a:lnTo>
                  <a:lnTo>
                    <a:pt x="152" y="93"/>
                  </a:lnTo>
                  <a:lnTo>
                    <a:pt x="138" y="99"/>
                  </a:lnTo>
                  <a:lnTo>
                    <a:pt x="123" y="106"/>
                  </a:lnTo>
                  <a:lnTo>
                    <a:pt x="109" y="112"/>
                  </a:lnTo>
                  <a:lnTo>
                    <a:pt x="94" y="118"/>
                  </a:lnTo>
                  <a:lnTo>
                    <a:pt x="80" y="124"/>
                  </a:lnTo>
                  <a:lnTo>
                    <a:pt x="66" y="130"/>
                  </a:lnTo>
                  <a:lnTo>
                    <a:pt x="44" y="143"/>
                  </a:lnTo>
                  <a:lnTo>
                    <a:pt x="37" y="143"/>
                  </a:lnTo>
                  <a:lnTo>
                    <a:pt x="22" y="137"/>
                  </a:lnTo>
                  <a:lnTo>
                    <a:pt x="8" y="137"/>
                  </a:lnTo>
                  <a:lnTo>
                    <a:pt x="0" y="130"/>
                  </a:lnTo>
                  <a:lnTo>
                    <a:pt x="37" y="106"/>
                  </a:lnTo>
                  <a:lnTo>
                    <a:pt x="66" y="81"/>
                  </a:lnTo>
                  <a:lnTo>
                    <a:pt x="94" y="62"/>
                  </a:lnTo>
                  <a:lnTo>
                    <a:pt x="123" y="43"/>
                  </a:lnTo>
                  <a:lnTo>
                    <a:pt x="145" y="31"/>
                  </a:lnTo>
                  <a:lnTo>
                    <a:pt x="174" y="18"/>
                  </a:lnTo>
                  <a:lnTo>
                    <a:pt x="188" y="12"/>
                  </a:lnTo>
                  <a:lnTo>
                    <a:pt x="210" y="12"/>
                  </a:lnTo>
                  <a:lnTo>
                    <a:pt x="246" y="0"/>
                  </a:lnTo>
                  <a:lnTo>
                    <a:pt x="290" y="0"/>
                  </a:lnTo>
                  <a:lnTo>
                    <a:pt x="333" y="0"/>
                  </a:lnTo>
                  <a:lnTo>
                    <a:pt x="376" y="0"/>
                  </a:lnTo>
                  <a:lnTo>
                    <a:pt x="427" y="12"/>
                  </a:lnTo>
                  <a:lnTo>
                    <a:pt x="470" y="25"/>
                  </a:lnTo>
                  <a:lnTo>
                    <a:pt x="521" y="43"/>
                  </a:lnTo>
                  <a:lnTo>
                    <a:pt x="564" y="62"/>
                  </a:lnTo>
                  <a:lnTo>
                    <a:pt x="586" y="74"/>
                  </a:lnTo>
                  <a:lnTo>
                    <a:pt x="600" y="87"/>
                  </a:lnTo>
                  <a:lnTo>
                    <a:pt x="615" y="99"/>
                  </a:lnTo>
                  <a:lnTo>
                    <a:pt x="629" y="118"/>
                  </a:lnTo>
                  <a:lnTo>
                    <a:pt x="637" y="130"/>
                  </a:lnTo>
                  <a:lnTo>
                    <a:pt x="644" y="149"/>
                  </a:lnTo>
                  <a:lnTo>
                    <a:pt x="644" y="162"/>
                  </a:lnTo>
                  <a:lnTo>
                    <a:pt x="651" y="180"/>
                  </a:lnTo>
                  <a:lnTo>
                    <a:pt x="644" y="218"/>
                  </a:lnTo>
                  <a:lnTo>
                    <a:pt x="629" y="249"/>
                  </a:lnTo>
                  <a:lnTo>
                    <a:pt x="615" y="286"/>
                  </a:lnTo>
                  <a:lnTo>
                    <a:pt x="593" y="311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2" name="Freeform 135"/>
            <p:cNvSpPr>
              <a:spLocks/>
            </p:cNvSpPr>
            <p:nvPr/>
          </p:nvSpPr>
          <p:spPr bwMode="auto">
            <a:xfrm>
              <a:off x="2530" y="1725"/>
              <a:ext cx="181" cy="417"/>
            </a:xfrm>
            <a:custGeom>
              <a:avLst/>
              <a:gdLst>
                <a:gd name="T0" fmla="*/ 50 w 181"/>
                <a:gd name="T1" fmla="*/ 404 h 417"/>
                <a:gd name="T2" fmla="*/ 50 w 181"/>
                <a:gd name="T3" fmla="*/ 392 h 417"/>
                <a:gd name="T4" fmla="*/ 43 w 181"/>
                <a:gd name="T5" fmla="*/ 373 h 417"/>
                <a:gd name="T6" fmla="*/ 50 w 181"/>
                <a:gd name="T7" fmla="*/ 354 h 417"/>
                <a:gd name="T8" fmla="*/ 43 w 181"/>
                <a:gd name="T9" fmla="*/ 348 h 417"/>
                <a:gd name="T10" fmla="*/ 36 w 181"/>
                <a:gd name="T11" fmla="*/ 336 h 417"/>
                <a:gd name="T12" fmla="*/ 29 w 181"/>
                <a:gd name="T13" fmla="*/ 323 h 417"/>
                <a:gd name="T14" fmla="*/ 43 w 181"/>
                <a:gd name="T15" fmla="*/ 311 h 417"/>
                <a:gd name="T16" fmla="*/ 43 w 181"/>
                <a:gd name="T17" fmla="*/ 305 h 417"/>
                <a:gd name="T18" fmla="*/ 29 w 181"/>
                <a:gd name="T19" fmla="*/ 292 h 417"/>
                <a:gd name="T20" fmla="*/ 29 w 181"/>
                <a:gd name="T21" fmla="*/ 280 h 417"/>
                <a:gd name="T22" fmla="*/ 50 w 181"/>
                <a:gd name="T23" fmla="*/ 261 h 417"/>
                <a:gd name="T24" fmla="*/ 29 w 181"/>
                <a:gd name="T25" fmla="*/ 242 h 417"/>
                <a:gd name="T26" fmla="*/ 21 w 181"/>
                <a:gd name="T27" fmla="*/ 230 h 417"/>
                <a:gd name="T28" fmla="*/ 36 w 181"/>
                <a:gd name="T29" fmla="*/ 217 h 417"/>
                <a:gd name="T30" fmla="*/ 29 w 181"/>
                <a:gd name="T31" fmla="*/ 205 h 417"/>
                <a:gd name="T32" fmla="*/ 21 w 181"/>
                <a:gd name="T33" fmla="*/ 180 h 417"/>
                <a:gd name="T34" fmla="*/ 21 w 181"/>
                <a:gd name="T35" fmla="*/ 161 h 417"/>
                <a:gd name="T36" fmla="*/ 14 w 181"/>
                <a:gd name="T37" fmla="*/ 143 h 417"/>
                <a:gd name="T38" fmla="*/ 21 w 181"/>
                <a:gd name="T39" fmla="*/ 137 h 417"/>
                <a:gd name="T40" fmla="*/ 21 w 181"/>
                <a:gd name="T41" fmla="*/ 130 h 417"/>
                <a:gd name="T42" fmla="*/ 14 w 181"/>
                <a:gd name="T43" fmla="*/ 112 h 417"/>
                <a:gd name="T44" fmla="*/ 29 w 181"/>
                <a:gd name="T45" fmla="*/ 93 h 417"/>
                <a:gd name="T46" fmla="*/ 14 w 181"/>
                <a:gd name="T47" fmla="*/ 74 h 417"/>
                <a:gd name="T48" fmla="*/ 21 w 181"/>
                <a:gd name="T49" fmla="*/ 56 h 417"/>
                <a:gd name="T50" fmla="*/ 7 w 181"/>
                <a:gd name="T51" fmla="*/ 43 h 417"/>
                <a:gd name="T52" fmla="*/ 0 w 181"/>
                <a:gd name="T53" fmla="*/ 37 h 417"/>
                <a:gd name="T54" fmla="*/ 7 w 181"/>
                <a:gd name="T55" fmla="*/ 25 h 417"/>
                <a:gd name="T56" fmla="*/ 21 w 181"/>
                <a:gd name="T57" fmla="*/ 12 h 417"/>
                <a:gd name="T58" fmla="*/ 58 w 181"/>
                <a:gd name="T59" fmla="*/ 12 h 417"/>
                <a:gd name="T60" fmla="*/ 87 w 181"/>
                <a:gd name="T61" fmla="*/ 12 h 417"/>
                <a:gd name="T62" fmla="*/ 108 w 181"/>
                <a:gd name="T63" fmla="*/ 6 h 417"/>
                <a:gd name="T64" fmla="*/ 152 w 181"/>
                <a:gd name="T65" fmla="*/ 0 h 417"/>
                <a:gd name="T66" fmla="*/ 166 w 181"/>
                <a:gd name="T67" fmla="*/ 12 h 417"/>
                <a:gd name="T68" fmla="*/ 166 w 181"/>
                <a:gd name="T69" fmla="*/ 31 h 417"/>
                <a:gd name="T70" fmla="*/ 166 w 181"/>
                <a:gd name="T71" fmla="*/ 43 h 417"/>
                <a:gd name="T72" fmla="*/ 166 w 181"/>
                <a:gd name="T73" fmla="*/ 62 h 417"/>
                <a:gd name="T74" fmla="*/ 159 w 181"/>
                <a:gd name="T75" fmla="*/ 81 h 417"/>
                <a:gd name="T76" fmla="*/ 166 w 181"/>
                <a:gd name="T77" fmla="*/ 93 h 417"/>
                <a:gd name="T78" fmla="*/ 173 w 181"/>
                <a:gd name="T79" fmla="*/ 99 h 417"/>
                <a:gd name="T80" fmla="*/ 159 w 181"/>
                <a:gd name="T81" fmla="*/ 118 h 417"/>
                <a:gd name="T82" fmla="*/ 173 w 181"/>
                <a:gd name="T83" fmla="*/ 130 h 417"/>
                <a:gd name="T84" fmla="*/ 181 w 181"/>
                <a:gd name="T85" fmla="*/ 143 h 417"/>
                <a:gd name="T86" fmla="*/ 173 w 181"/>
                <a:gd name="T87" fmla="*/ 155 h 417"/>
                <a:gd name="T88" fmla="*/ 159 w 181"/>
                <a:gd name="T89" fmla="*/ 168 h 417"/>
                <a:gd name="T90" fmla="*/ 173 w 181"/>
                <a:gd name="T91" fmla="*/ 174 h 417"/>
                <a:gd name="T92" fmla="*/ 181 w 181"/>
                <a:gd name="T93" fmla="*/ 186 h 417"/>
                <a:gd name="T94" fmla="*/ 173 w 181"/>
                <a:gd name="T95" fmla="*/ 193 h 417"/>
                <a:gd name="T96" fmla="*/ 159 w 181"/>
                <a:gd name="T97" fmla="*/ 205 h 417"/>
                <a:gd name="T98" fmla="*/ 173 w 181"/>
                <a:gd name="T99" fmla="*/ 217 h 417"/>
                <a:gd name="T100" fmla="*/ 173 w 181"/>
                <a:gd name="T101" fmla="*/ 230 h 417"/>
                <a:gd name="T102" fmla="*/ 166 w 181"/>
                <a:gd name="T103" fmla="*/ 249 h 417"/>
                <a:gd name="T104" fmla="*/ 166 w 181"/>
                <a:gd name="T105" fmla="*/ 261 h 417"/>
                <a:gd name="T106" fmla="*/ 181 w 181"/>
                <a:gd name="T107" fmla="*/ 273 h 417"/>
                <a:gd name="T108" fmla="*/ 181 w 181"/>
                <a:gd name="T109" fmla="*/ 286 h 417"/>
                <a:gd name="T110" fmla="*/ 159 w 181"/>
                <a:gd name="T111" fmla="*/ 298 h 417"/>
                <a:gd name="T112" fmla="*/ 181 w 181"/>
                <a:gd name="T113" fmla="*/ 323 h 417"/>
                <a:gd name="T114" fmla="*/ 166 w 181"/>
                <a:gd name="T115" fmla="*/ 348 h 417"/>
                <a:gd name="T116" fmla="*/ 173 w 181"/>
                <a:gd name="T117" fmla="*/ 361 h 417"/>
                <a:gd name="T118" fmla="*/ 166 w 181"/>
                <a:gd name="T119" fmla="*/ 379 h 417"/>
                <a:gd name="T120" fmla="*/ 173 w 181"/>
                <a:gd name="T121" fmla="*/ 398 h 417"/>
                <a:gd name="T122" fmla="*/ 166 w 181"/>
                <a:gd name="T123" fmla="*/ 417 h 4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1" h="417">
                  <a:moveTo>
                    <a:pt x="58" y="417"/>
                  </a:moveTo>
                  <a:lnTo>
                    <a:pt x="50" y="404"/>
                  </a:lnTo>
                  <a:lnTo>
                    <a:pt x="43" y="398"/>
                  </a:lnTo>
                  <a:lnTo>
                    <a:pt x="50" y="392"/>
                  </a:lnTo>
                  <a:lnTo>
                    <a:pt x="58" y="385"/>
                  </a:lnTo>
                  <a:lnTo>
                    <a:pt x="43" y="373"/>
                  </a:lnTo>
                  <a:lnTo>
                    <a:pt x="43" y="367"/>
                  </a:lnTo>
                  <a:lnTo>
                    <a:pt x="50" y="354"/>
                  </a:lnTo>
                  <a:lnTo>
                    <a:pt x="58" y="348"/>
                  </a:lnTo>
                  <a:lnTo>
                    <a:pt x="43" y="348"/>
                  </a:lnTo>
                  <a:lnTo>
                    <a:pt x="36" y="342"/>
                  </a:lnTo>
                  <a:lnTo>
                    <a:pt x="36" y="336"/>
                  </a:lnTo>
                  <a:lnTo>
                    <a:pt x="29" y="329"/>
                  </a:lnTo>
                  <a:lnTo>
                    <a:pt x="29" y="323"/>
                  </a:lnTo>
                  <a:lnTo>
                    <a:pt x="36" y="317"/>
                  </a:lnTo>
                  <a:lnTo>
                    <a:pt x="43" y="311"/>
                  </a:lnTo>
                  <a:lnTo>
                    <a:pt x="50" y="311"/>
                  </a:lnTo>
                  <a:lnTo>
                    <a:pt x="43" y="305"/>
                  </a:lnTo>
                  <a:lnTo>
                    <a:pt x="36" y="298"/>
                  </a:lnTo>
                  <a:lnTo>
                    <a:pt x="29" y="292"/>
                  </a:lnTo>
                  <a:lnTo>
                    <a:pt x="29" y="286"/>
                  </a:lnTo>
                  <a:lnTo>
                    <a:pt x="29" y="280"/>
                  </a:lnTo>
                  <a:lnTo>
                    <a:pt x="36" y="273"/>
                  </a:lnTo>
                  <a:lnTo>
                    <a:pt x="50" y="261"/>
                  </a:lnTo>
                  <a:lnTo>
                    <a:pt x="36" y="249"/>
                  </a:lnTo>
                  <a:lnTo>
                    <a:pt x="29" y="242"/>
                  </a:lnTo>
                  <a:lnTo>
                    <a:pt x="21" y="236"/>
                  </a:lnTo>
                  <a:lnTo>
                    <a:pt x="21" y="230"/>
                  </a:lnTo>
                  <a:lnTo>
                    <a:pt x="29" y="224"/>
                  </a:lnTo>
                  <a:lnTo>
                    <a:pt x="36" y="217"/>
                  </a:lnTo>
                  <a:lnTo>
                    <a:pt x="43" y="217"/>
                  </a:lnTo>
                  <a:lnTo>
                    <a:pt x="29" y="205"/>
                  </a:lnTo>
                  <a:lnTo>
                    <a:pt x="21" y="193"/>
                  </a:lnTo>
                  <a:lnTo>
                    <a:pt x="21" y="180"/>
                  </a:lnTo>
                  <a:lnTo>
                    <a:pt x="29" y="174"/>
                  </a:lnTo>
                  <a:lnTo>
                    <a:pt x="21" y="161"/>
                  </a:lnTo>
                  <a:lnTo>
                    <a:pt x="14" y="149"/>
                  </a:lnTo>
                  <a:lnTo>
                    <a:pt x="14" y="143"/>
                  </a:lnTo>
                  <a:lnTo>
                    <a:pt x="21" y="143"/>
                  </a:lnTo>
                  <a:lnTo>
                    <a:pt x="21" y="137"/>
                  </a:lnTo>
                  <a:lnTo>
                    <a:pt x="29" y="137"/>
                  </a:lnTo>
                  <a:lnTo>
                    <a:pt x="21" y="130"/>
                  </a:lnTo>
                  <a:lnTo>
                    <a:pt x="21" y="124"/>
                  </a:lnTo>
                  <a:lnTo>
                    <a:pt x="14" y="112"/>
                  </a:lnTo>
                  <a:lnTo>
                    <a:pt x="21" y="99"/>
                  </a:lnTo>
                  <a:lnTo>
                    <a:pt x="29" y="93"/>
                  </a:lnTo>
                  <a:lnTo>
                    <a:pt x="21" y="81"/>
                  </a:lnTo>
                  <a:lnTo>
                    <a:pt x="14" y="74"/>
                  </a:lnTo>
                  <a:lnTo>
                    <a:pt x="14" y="62"/>
                  </a:lnTo>
                  <a:lnTo>
                    <a:pt x="21" y="56"/>
                  </a:lnTo>
                  <a:lnTo>
                    <a:pt x="14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4" y="18"/>
                  </a:lnTo>
                  <a:lnTo>
                    <a:pt x="21" y="12"/>
                  </a:lnTo>
                  <a:lnTo>
                    <a:pt x="43" y="12"/>
                  </a:lnTo>
                  <a:lnTo>
                    <a:pt x="58" y="12"/>
                  </a:lnTo>
                  <a:lnTo>
                    <a:pt x="72" y="12"/>
                  </a:lnTo>
                  <a:lnTo>
                    <a:pt x="87" y="12"/>
                  </a:lnTo>
                  <a:lnTo>
                    <a:pt x="101" y="6"/>
                  </a:lnTo>
                  <a:lnTo>
                    <a:pt x="108" y="6"/>
                  </a:lnTo>
                  <a:lnTo>
                    <a:pt x="130" y="6"/>
                  </a:lnTo>
                  <a:lnTo>
                    <a:pt x="152" y="0"/>
                  </a:lnTo>
                  <a:lnTo>
                    <a:pt x="159" y="6"/>
                  </a:lnTo>
                  <a:lnTo>
                    <a:pt x="166" y="12"/>
                  </a:lnTo>
                  <a:lnTo>
                    <a:pt x="166" y="18"/>
                  </a:lnTo>
                  <a:lnTo>
                    <a:pt x="166" y="31"/>
                  </a:lnTo>
                  <a:lnTo>
                    <a:pt x="159" y="43"/>
                  </a:lnTo>
                  <a:lnTo>
                    <a:pt x="166" y="43"/>
                  </a:lnTo>
                  <a:lnTo>
                    <a:pt x="166" y="49"/>
                  </a:lnTo>
                  <a:lnTo>
                    <a:pt x="166" y="62"/>
                  </a:lnTo>
                  <a:lnTo>
                    <a:pt x="166" y="74"/>
                  </a:lnTo>
                  <a:lnTo>
                    <a:pt x="159" y="81"/>
                  </a:lnTo>
                  <a:lnTo>
                    <a:pt x="166" y="87"/>
                  </a:lnTo>
                  <a:lnTo>
                    <a:pt x="166" y="93"/>
                  </a:lnTo>
                  <a:lnTo>
                    <a:pt x="173" y="93"/>
                  </a:lnTo>
                  <a:lnTo>
                    <a:pt x="173" y="99"/>
                  </a:lnTo>
                  <a:lnTo>
                    <a:pt x="166" y="112"/>
                  </a:lnTo>
                  <a:lnTo>
                    <a:pt x="159" y="118"/>
                  </a:lnTo>
                  <a:lnTo>
                    <a:pt x="166" y="124"/>
                  </a:lnTo>
                  <a:lnTo>
                    <a:pt x="173" y="130"/>
                  </a:lnTo>
                  <a:lnTo>
                    <a:pt x="181" y="137"/>
                  </a:lnTo>
                  <a:lnTo>
                    <a:pt x="181" y="143"/>
                  </a:lnTo>
                  <a:lnTo>
                    <a:pt x="173" y="155"/>
                  </a:lnTo>
                  <a:lnTo>
                    <a:pt x="166" y="161"/>
                  </a:lnTo>
                  <a:lnTo>
                    <a:pt x="159" y="168"/>
                  </a:lnTo>
                  <a:lnTo>
                    <a:pt x="166" y="168"/>
                  </a:lnTo>
                  <a:lnTo>
                    <a:pt x="173" y="174"/>
                  </a:lnTo>
                  <a:lnTo>
                    <a:pt x="181" y="180"/>
                  </a:lnTo>
                  <a:lnTo>
                    <a:pt x="181" y="186"/>
                  </a:lnTo>
                  <a:lnTo>
                    <a:pt x="181" y="193"/>
                  </a:lnTo>
                  <a:lnTo>
                    <a:pt x="173" y="193"/>
                  </a:lnTo>
                  <a:lnTo>
                    <a:pt x="166" y="199"/>
                  </a:lnTo>
                  <a:lnTo>
                    <a:pt x="159" y="205"/>
                  </a:lnTo>
                  <a:lnTo>
                    <a:pt x="166" y="211"/>
                  </a:lnTo>
                  <a:lnTo>
                    <a:pt x="173" y="217"/>
                  </a:lnTo>
                  <a:lnTo>
                    <a:pt x="173" y="224"/>
                  </a:lnTo>
                  <a:lnTo>
                    <a:pt x="173" y="230"/>
                  </a:lnTo>
                  <a:lnTo>
                    <a:pt x="166" y="242"/>
                  </a:lnTo>
                  <a:lnTo>
                    <a:pt x="166" y="249"/>
                  </a:lnTo>
                  <a:lnTo>
                    <a:pt x="159" y="249"/>
                  </a:lnTo>
                  <a:lnTo>
                    <a:pt x="166" y="261"/>
                  </a:lnTo>
                  <a:lnTo>
                    <a:pt x="173" y="267"/>
                  </a:lnTo>
                  <a:lnTo>
                    <a:pt x="181" y="273"/>
                  </a:lnTo>
                  <a:lnTo>
                    <a:pt x="181" y="280"/>
                  </a:lnTo>
                  <a:lnTo>
                    <a:pt x="181" y="286"/>
                  </a:lnTo>
                  <a:lnTo>
                    <a:pt x="173" y="292"/>
                  </a:lnTo>
                  <a:lnTo>
                    <a:pt x="159" y="298"/>
                  </a:lnTo>
                  <a:lnTo>
                    <a:pt x="173" y="311"/>
                  </a:lnTo>
                  <a:lnTo>
                    <a:pt x="181" y="323"/>
                  </a:lnTo>
                  <a:lnTo>
                    <a:pt x="173" y="336"/>
                  </a:lnTo>
                  <a:lnTo>
                    <a:pt x="166" y="348"/>
                  </a:lnTo>
                  <a:lnTo>
                    <a:pt x="173" y="348"/>
                  </a:lnTo>
                  <a:lnTo>
                    <a:pt x="173" y="361"/>
                  </a:lnTo>
                  <a:lnTo>
                    <a:pt x="173" y="373"/>
                  </a:lnTo>
                  <a:lnTo>
                    <a:pt x="166" y="379"/>
                  </a:lnTo>
                  <a:lnTo>
                    <a:pt x="173" y="385"/>
                  </a:lnTo>
                  <a:lnTo>
                    <a:pt x="173" y="398"/>
                  </a:lnTo>
                  <a:lnTo>
                    <a:pt x="173" y="410"/>
                  </a:lnTo>
                  <a:lnTo>
                    <a:pt x="166" y="417"/>
                  </a:lnTo>
                  <a:lnTo>
                    <a:pt x="58" y="417"/>
                  </a:lnTo>
                  <a:close/>
                </a:path>
              </a:pathLst>
            </a:custGeom>
            <a:solidFill>
              <a:srgbClr val="FFC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3" name="Freeform 136"/>
            <p:cNvSpPr>
              <a:spLocks/>
            </p:cNvSpPr>
            <p:nvPr/>
          </p:nvSpPr>
          <p:spPr bwMode="auto">
            <a:xfrm>
              <a:off x="2530" y="1725"/>
              <a:ext cx="181" cy="417"/>
            </a:xfrm>
            <a:custGeom>
              <a:avLst/>
              <a:gdLst>
                <a:gd name="T0" fmla="*/ 50 w 181"/>
                <a:gd name="T1" fmla="*/ 404 h 417"/>
                <a:gd name="T2" fmla="*/ 50 w 181"/>
                <a:gd name="T3" fmla="*/ 392 h 417"/>
                <a:gd name="T4" fmla="*/ 43 w 181"/>
                <a:gd name="T5" fmla="*/ 373 h 417"/>
                <a:gd name="T6" fmla="*/ 50 w 181"/>
                <a:gd name="T7" fmla="*/ 354 h 417"/>
                <a:gd name="T8" fmla="*/ 43 w 181"/>
                <a:gd name="T9" fmla="*/ 348 h 417"/>
                <a:gd name="T10" fmla="*/ 36 w 181"/>
                <a:gd name="T11" fmla="*/ 336 h 417"/>
                <a:gd name="T12" fmla="*/ 29 w 181"/>
                <a:gd name="T13" fmla="*/ 323 h 417"/>
                <a:gd name="T14" fmla="*/ 43 w 181"/>
                <a:gd name="T15" fmla="*/ 311 h 417"/>
                <a:gd name="T16" fmla="*/ 43 w 181"/>
                <a:gd name="T17" fmla="*/ 305 h 417"/>
                <a:gd name="T18" fmla="*/ 29 w 181"/>
                <a:gd name="T19" fmla="*/ 292 h 417"/>
                <a:gd name="T20" fmla="*/ 29 w 181"/>
                <a:gd name="T21" fmla="*/ 280 h 417"/>
                <a:gd name="T22" fmla="*/ 50 w 181"/>
                <a:gd name="T23" fmla="*/ 261 h 417"/>
                <a:gd name="T24" fmla="*/ 29 w 181"/>
                <a:gd name="T25" fmla="*/ 242 h 417"/>
                <a:gd name="T26" fmla="*/ 21 w 181"/>
                <a:gd name="T27" fmla="*/ 230 h 417"/>
                <a:gd name="T28" fmla="*/ 36 w 181"/>
                <a:gd name="T29" fmla="*/ 217 h 417"/>
                <a:gd name="T30" fmla="*/ 29 w 181"/>
                <a:gd name="T31" fmla="*/ 205 h 417"/>
                <a:gd name="T32" fmla="*/ 21 w 181"/>
                <a:gd name="T33" fmla="*/ 180 h 417"/>
                <a:gd name="T34" fmla="*/ 21 w 181"/>
                <a:gd name="T35" fmla="*/ 161 h 417"/>
                <a:gd name="T36" fmla="*/ 14 w 181"/>
                <a:gd name="T37" fmla="*/ 143 h 417"/>
                <a:gd name="T38" fmla="*/ 21 w 181"/>
                <a:gd name="T39" fmla="*/ 137 h 417"/>
                <a:gd name="T40" fmla="*/ 21 w 181"/>
                <a:gd name="T41" fmla="*/ 130 h 417"/>
                <a:gd name="T42" fmla="*/ 14 w 181"/>
                <a:gd name="T43" fmla="*/ 112 h 417"/>
                <a:gd name="T44" fmla="*/ 29 w 181"/>
                <a:gd name="T45" fmla="*/ 93 h 417"/>
                <a:gd name="T46" fmla="*/ 14 w 181"/>
                <a:gd name="T47" fmla="*/ 74 h 417"/>
                <a:gd name="T48" fmla="*/ 21 w 181"/>
                <a:gd name="T49" fmla="*/ 56 h 417"/>
                <a:gd name="T50" fmla="*/ 7 w 181"/>
                <a:gd name="T51" fmla="*/ 43 h 417"/>
                <a:gd name="T52" fmla="*/ 0 w 181"/>
                <a:gd name="T53" fmla="*/ 37 h 417"/>
                <a:gd name="T54" fmla="*/ 7 w 181"/>
                <a:gd name="T55" fmla="*/ 25 h 417"/>
                <a:gd name="T56" fmla="*/ 21 w 181"/>
                <a:gd name="T57" fmla="*/ 12 h 417"/>
                <a:gd name="T58" fmla="*/ 58 w 181"/>
                <a:gd name="T59" fmla="*/ 12 h 417"/>
                <a:gd name="T60" fmla="*/ 87 w 181"/>
                <a:gd name="T61" fmla="*/ 12 h 417"/>
                <a:gd name="T62" fmla="*/ 108 w 181"/>
                <a:gd name="T63" fmla="*/ 6 h 417"/>
                <a:gd name="T64" fmla="*/ 152 w 181"/>
                <a:gd name="T65" fmla="*/ 0 h 417"/>
                <a:gd name="T66" fmla="*/ 166 w 181"/>
                <a:gd name="T67" fmla="*/ 12 h 417"/>
                <a:gd name="T68" fmla="*/ 166 w 181"/>
                <a:gd name="T69" fmla="*/ 31 h 417"/>
                <a:gd name="T70" fmla="*/ 166 w 181"/>
                <a:gd name="T71" fmla="*/ 43 h 417"/>
                <a:gd name="T72" fmla="*/ 166 w 181"/>
                <a:gd name="T73" fmla="*/ 62 h 417"/>
                <a:gd name="T74" fmla="*/ 159 w 181"/>
                <a:gd name="T75" fmla="*/ 81 h 417"/>
                <a:gd name="T76" fmla="*/ 166 w 181"/>
                <a:gd name="T77" fmla="*/ 93 h 417"/>
                <a:gd name="T78" fmla="*/ 173 w 181"/>
                <a:gd name="T79" fmla="*/ 99 h 417"/>
                <a:gd name="T80" fmla="*/ 159 w 181"/>
                <a:gd name="T81" fmla="*/ 118 h 417"/>
                <a:gd name="T82" fmla="*/ 173 w 181"/>
                <a:gd name="T83" fmla="*/ 130 h 417"/>
                <a:gd name="T84" fmla="*/ 181 w 181"/>
                <a:gd name="T85" fmla="*/ 143 h 417"/>
                <a:gd name="T86" fmla="*/ 173 w 181"/>
                <a:gd name="T87" fmla="*/ 155 h 417"/>
                <a:gd name="T88" fmla="*/ 159 w 181"/>
                <a:gd name="T89" fmla="*/ 168 h 417"/>
                <a:gd name="T90" fmla="*/ 173 w 181"/>
                <a:gd name="T91" fmla="*/ 174 h 417"/>
                <a:gd name="T92" fmla="*/ 181 w 181"/>
                <a:gd name="T93" fmla="*/ 186 h 417"/>
                <a:gd name="T94" fmla="*/ 173 w 181"/>
                <a:gd name="T95" fmla="*/ 193 h 417"/>
                <a:gd name="T96" fmla="*/ 159 w 181"/>
                <a:gd name="T97" fmla="*/ 205 h 417"/>
                <a:gd name="T98" fmla="*/ 173 w 181"/>
                <a:gd name="T99" fmla="*/ 217 h 417"/>
                <a:gd name="T100" fmla="*/ 173 w 181"/>
                <a:gd name="T101" fmla="*/ 230 h 417"/>
                <a:gd name="T102" fmla="*/ 166 w 181"/>
                <a:gd name="T103" fmla="*/ 249 h 417"/>
                <a:gd name="T104" fmla="*/ 166 w 181"/>
                <a:gd name="T105" fmla="*/ 261 h 417"/>
                <a:gd name="T106" fmla="*/ 181 w 181"/>
                <a:gd name="T107" fmla="*/ 273 h 417"/>
                <a:gd name="T108" fmla="*/ 181 w 181"/>
                <a:gd name="T109" fmla="*/ 286 h 417"/>
                <a:gd name="T110" fmla="*/ 159 w 181"/>
                <a:gd name="T111" fmla="*/ 298 h 417"/>
                <a:gd name="T112" fmla="*/ 181 w 181"/>
                <a:gd name="T113" fmla="*/ 323 h 417"/>
                <a:gd name="T114" fmla="*/ 166 w 181"/>
                <a:gd name="T115" fmla="*/ 348 h 417"/>
                <a:gd name="T116" fmla="*/ 173 w 181"/>
                <a:gd name="T117" fmla="*/ 361 h 417"/>
                <a:gd name="T118" fmla="*/ 166 w 181"/>
                <a:gd name="T119" fmla="*/ 379 h 417"/>
                <a:gd name="T120" fmla="*/ 173 w 181"/>
                <a:gd name="T121" fmla="*/ 398 h 417"/>
                <a:gd name="T122" fmla="*/ 166 w 181"/>
                <a:gd name="T123" fmla="*/ 417 h 4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1" h="417">
                  <a:moveTo>
                    <a:pt x="58" y="417"/>
                  </a:moveTo>
                  <a:lnTo>
                    <a:pt x="50" y="404"/>
                  </a:lnTo>
                  <a:lnTo>
                    <a:pt x="43" y="398"/>
                  </a:lnTo>
                  <a:lnTo>
                    <a:pt x="50" y="392"/>
                  </a:lnTo>
                  <a:lnTo>
                    <a:pt x="58" y="385"/>
                  </a:lnTo>
                  <a:lnTo>
                    <a:pt x="43" y="373"/>
                  </a:lnTo>
                  <a:lnTo>
                    <a:pt x="43" y="367"/>
                  </a:lnTo>
                  <a:lnTo>
                    <a:pt x="50" y="354"/>
                  </a:lnTo>
                  <a:lnTo>
                    <a:pt x="58" y="348"/>
                  </a:lnTo>
                  <a:lnTo>
                    <a:pt x="43" y="348"/>
                  </a:lnTo>
                  <a:lnTo>
                    <a:pt x="36" y="342"/>
                  </a:lnTo>
                  <a:lnTo>
                    <a:pt x="36" y="336"/>
                  </a:lnTo>
                  <a:lnTo>
                    <a:pt x="29" y="329"/>
                  </a:lnTo>
                  <a:lnTo>
                    <a:pt x="29" y="323"/>
                  </a:lnTo>
                  <a:lnTo>
                    <a:pt x="36" y="317"/>
                  </a:lnTo>
                  <a:lnTo>
                    <a:pt x="43" y="311"/>
                  </a:lnTo>
                  <a:lnTo>
                    <a:pt x="50" y="311"/>
                  </a:lnTo>
                  <a:lnTo>
                    <a:pt x="43" y="305"/>
                  </a:lnTo>
                  <a:lnTo>
                    <a:pt x="36" y="298"/>
                  </a:lnTo>
                  <a:lnTo>
                    <a:pt x="29" y="292"/>
                  </a:lnTo>
                  <a:lnTo>
                    <a:pt x="29" y="286"/>
                  </a:lnTo>
                  <a:lnTo>
                    <a:pt x="29" y="280"/>
                  </a:lnTo>
                  <a:lnTo>
                    <a:pt x="36" y="273"/>
                  </a:lnTo>
                  <a:lnTo>
                    <a:pt x="50" y="261"/>
                  </a:lnTo>
                  <a:lnTo>
                    <a:pt x="36" y="249"/>
                  </a:lnTo>
                  <a:lnTo>
                    <a:pt x="29" y="242"/>
                  </a:lnTo>
                  <a:lnTo>
                    <a:pt x="21" y="236"/>
                  </a:lnTo>
                  <a:lnTo>
                    <a:pt x="21" y="230"/>
                  </a:lnTo>
                  <a:lnTo>
                    <a:pt x="29" y="224"/>
                  </a:lnTo>
                  <a:lnTo>
                    <a:pt x="36" y="217"/>
                  </a:lnTo>
                  <a:lnTo>
                    <a:pt x="43" y="217"/>
                  </a:lnTo>
                  <a:lnTo>
                    <a:pt x="29" y="205"/>
                  </a:lnTo>
                  <a:lnTo>
                    <a:pt x="21" y="193"/>
                  </a:lnTo>
                  <a:lnTo>
                    <a:pt x="21" y="180"/>
                  </a:lnTo>
                  <a:lnTo>
                    <a:pt x="29" y="174"/>
                  </a:lnTo>
                  <a:lnTo>
                    <a:pt x="21" y="161"/>
                  </a:lnTo>
                  <a:lnTo>
                    <a:pt x="14" y="149"/>
                  </a:lnTo>
                  <a:lnTo>
                    <a:pt x="14" y="143"/>
                  </a:lnTo>
                  <a:lnTo>
                    <a:pt x="21" y="143"/>
                  </a:lnTo>
                  <a:lnTo>
                    <a:pt x="21" y="137"/>
                  </a:lnTo>
                  <a:lnTo>
                    <a:pt x="29" y="137"/>
                  </a:lnTo>
                  <a:lnTo>
                    <a:pt x="21" y="130"/>
                  </a:lnTo>
                  <a:lnTo>
                    <a:pt x="21" y="124"/>
                  </a:lnTo>
                  <a:lnTo>
                    <a:pt x="14" y="112"/>
                  </a:lnTo>
                  <a:lnTo>
                    <a:pt x="21" y="99"/>
                  </a:lnTo>
                  <a:lnTo>
                    <a:pt x="29" y="93"/>
                  </a:lnTo>
                  <a:lnTo>
                    <a:pt x="21" y="81"/>
                  </a:lnTo>
                  <a:lnTo>
                    <a:pt x="14" y="74"/>
                  </a:lnTo>
                  <a:lnTo>
                    <a:pt x="14" y="62"/>
                  </a:lnTo>
                  <a:lnTo>
                    <a:pt x="21" y="56"/>
                  </a:lnTo>
                  <a:lnTo>
                    <a:pt x="14" y="49"/>
                  </a:lnTo>
                  <a:lnTo>
                    <a:pt x="7" y="43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7" y="31"/>
                  </a:lnTo>
                  <a:lnTo>
                    <a:pt x="7" y="25"/>
                  </a:lnTo>
                  <a:lnTo>
                    <a:pt x="14" y="18"/>
                  </a:lnTo>
                  <a:lnTo>
                    <a:pt x="21" y="12"/>
                  </a:lnTo>
                  <a:lnTo>
                    <a:pt x="43" y="12"/>
                  </a:lnTo>
                  <a:lnTo>
                    <a:pt x="58" y="12"/>
                  </a:lnTo>
                  <a:lnTo>
                    <a:pt x="72" y="12"/>
                  </a:lnTo>
                  <a:lnTo>
                    <a:pt x="87" y="12"/>
                  </a:lnTo>
                  <a:lnTo>
                    <a:pt x="101" y="6"/>
                  </a:lnTo>
                  <a:lnTo>
                    <a:pt x="108" y="6"/>
                  </a:lnTo>
                  <a:lnTo>
                    <a:pt x="130" y="6"/>
                  </a:lnTo>
                  <a:lnTo>
                    <a:pt x="152" y="0"/>
                  </a:lnTo>
                  <a:lnTo>
                    <a:pt x="159" y="6"/>
                  </a:lnTo>
                  <a:lnTo>
                    <a:pt x="166" y="12"/>
                  </a:lnTo>
                  <a:lnTo>
                    <a:pt x="166" y="18"/>
                  </a:lnTo>
                  <a:lnTo>
                    <a:pt x="166" y="31"/>
                  </a:lnTo>
                  <a:lnTo>
                    <a:pt x="159" y="43"/>
                  </a:lnTo>
                  <a:lnTo>
                    <a:pt x="166" y="43"/>
                  </a:lnTo>
                  <a:lnTo>
                    <a:pt x="166" y="49"/>
                  </a:lnTo>
                  <a:lnTo>
                    <a:pt x="166" y="62"/>
                  </a:lnTo>
                  <a:lnTo>
                    <a:pt x="166" y="74"/>
                  </a:lnTo>
                  <a:lnTo>
                    <a:pt x="159" y="81"/>
                  </a:lnTo>
                  <a:lnTo>
                    <a:pt x="166" y="87"/>
                  </a:lnTo>
                  <a:lnTo>
                    <a:pt x="166" y="93"/>
                  </a:lnTo>
                  <a:lnTo>
                    <a:pt x="173" y="93"/>
                  </a:lnTo>
                  <a:lnTo>
                    <a:pt x="173" y="99"/>
                  </a:lnTo>
                  <a:lnTo>
                    <a:pt x="166" y="112"/>
                  </a:lnTo>
                  <a:lnTo>
                    <a:pt x="159" y="118"/>
                  </a:lnTo>
                  <a:lnTo>
                    <a:pt x="166" y="124"/>
                  </a:lnTo>
                  <a:lnTo>
                    <a:pt x="173" y="130"/>
                  </a:lnTo>
                  <a:lnTo>
                    <a:pt x="181" y="137"/>
                  </a:lnTo>
                  <a:lnTo>
                    <a:pt x="181" y="143"/>
                  </a:lnTo>
                  <a:lnTo>
                    <a:pt x="173" y="155"/>
                  </a:lnTo>
                  <a:lnTo>
                    <a:pt x="166" y="161"/>
                  </a:lnTo>
                  <a:lnTo>
                    <a:pt x="159" y="168"/>
                  </a:lnTo>
                  <a:lnTo>
                    <a:pt x="166" y="168"/>
                  </a:lnTo>
                  <a:lnTo>
                    <a:pt x="173" y="174"/>
                  </a:lnTo>
                  <a:lnTo>
                    <a:pt x="181" y="180"/>
                  </a:lnTo>
                  <a:lnTo>
                    <a:pt x="181" y="186"/>
                  </a:lnTo>
                  <a:lnTo>
                    <a:pt x="181" y="193"/>
                  </a:lnTo>
                  <a:lnTo>
                    <a:pt x="173" y="193"/>
                  </a:lnTo>
                  <a:lnTo>
                    <a:pt x="166" y="199"/>
                  </a:lnTo>
                  <a:lnTo>
                    <a:pt x="159" y="205"/>
                  </a:lnTo>
                  <a:lnTo>
                    <a:pt x="166" y="211"/>
                  </a:lnTo>
                  <a:lnTo>
                    <a:pt x="173" y="217"/>
                  </a:lnTo>
                  <a:lnTo>
                    <a:pt x="173" y="224"/>
                  </a:lnTo>
                  <a:lnTo>
                    <a:pt x="173" y="230"/>
                  </a:lnTo>
                  <a:lnTo>
                    <a:pt x="166" y="242"/>
                  </a:lnTo>
                  <a:lnTo>
                    <a:pt x="166" y="249"/>
                  </a:lnTo>
                  <a:lnTo>
                    <a:pt x="159" y="249"/>
                  </a:lnTo>
                  <a:lnTo>
                    <a:pt x="166" y="261"/>
                  </a:lnTo>
                  <a:lnTo>
                    <a:pt x="173" y="267"/>
                  </a:lnTo>
                  <a:lnTo>
                    <a:pt x="181" y="273"/>
                  </a:lnTo>
                  <a:lnTo>
                    <a:pt x="181" y="280"/>
                  </a:lnTo>
                  <a:lnTo>
                    <a:pt x="181" y="286"/>
                  </a:lnTo>
                  <a:lnTo>
                    <a:pt x="173" y="292"/>
                  </a:lnTo>
                  <a:lnTo>
                    <a:pt x="159" y="298"/>
                  </a:lnTo>
                  <a:lnTo>
                    <a:pt x="173" y="311"/>
                  </a:lnTo>
                  <a:lnTo>
                    <a:pt x="181" y="323"/>
                  </a:lnTo>
                  <a:lnTo>
                    <a:pt x="173" y="336"/>
                  </a:lnTo>
                  <a:lnTo>
                    <a:pt x="166" y="348"/>
                  </a:lnTo>
                  <a:lnTo>
                    <a:pt x="173" y="348"/>
                  </a:lnTo>
                  <a:lnTo>
                    <a:pt x="173" y="361"/>
                  </a:lnTo>
                  <a:lnTo>
                    <a:pt x="173" y="373"/>
                  </a:lnTo>
                  <a:lnTo>
                    <a:pt x="166" y="379"/>
                  </a:lnTo>
                  <a:lnTo>
                    <a:pt x="173" y="385"/>
                  </a:lnTo>
                  <a:lnTo>
                    <a:pt x="173" y="398"/>
                  </a:lnTo>
                  <a:lnTo>
                    <a:pt x="173" y="410"/>
                  </a:lnTo>
                  <a:lnTo>
                    <a:pt x="166" y="417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4" name="Line 137"/>
            <p:cNvSpPr>
              <a:spLocks noChangeShapeType="1"/>
            </p:cNvSpPr>
            <p:nvPr/>
          </p:nvSpPr>
          <p:spPr bwMode="auto">
            <a:xfrm>
              <a:off x="2588" y="2142"/>
              <a:ext cx="10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5" name="Line 138"/>
            <p:cNvSpPr>
              <a:spLocks noChangeShapeType="1"/>
            </p:cNvSpPr>
            <p:nvPr/>
          </p:nvSpPr>
          <p:spPr bwMode="auto">
            <a:xfrm flipV="1">
              <a:off x="2588" y="2104"/>
              <a:ext cx="108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6" name="Line 139"/>
            <p:cNvSpPr>
              <a:spLocks noChangeShapeType="1"/>
            </p:cNvSpPr>
            <p:nvPr/>
          </p:nvSpPr>
          <p:spPr bwMode="auto">
            <a:xfrm flipV="1">
              <a:off x="2588" y="2067"/>
              <a:ext cx="108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7" name="Line 140"/>
            <p:cNvSpPr>
              <a:spLocks noChangeShapeType="1"/>
            </p:cNvSpPr>
            <p:nvPr/>
          </p:nvSpPr>
          <p:spPr bwMode="auto">
            <a:xfrm flipH="1">
              <a:off x="2580" y="2023"/>
              <a:ext cx="116" cy="1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8" name="Line 141"/>
            <p:cNvSpPr>
              <a:spLocks noChangeShapeType="1"/>
            </p:cNvSpPr>
            <p:nvPr/>
          </p:nvSpPr>
          <p:spPr bwMode="auto">
            <a:xfrm flipV="1">
              <a:off x="2580" y="1980"/>
              <a:ext cx="109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19" name="Line 142"/>
            <p:cNvSpPr>
              <a:spLocks noChangeShapeType="1"/>
            </p:cNvSpPr>
            <p:nvPr/>
          </p:nvSpPr>
          <p:spPr bwMode="auto">
            <a:xfrm flipV="1">
              <a:off x="2566" y="1930"/>
              <a:ext cx="130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0" name="Line 143"/>
            <p:cNvSpPr>
              <a:spLocks noChangeShapeType="1"/>
            </p:cNvSpPr>
            <p:nvPr/>
          </p:nvSpPr>
          <p:spPr bwMode="auto">
            <a:xfrm flipV="1">
              <a:off x="2566" y="1893"/>
              <a:ext cx="123" cy="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1" name="Line 144"/>
            <p:cNvSpPr>
              <a:spLocks noChangeShapeType="1"/>
            </p:cNvSpPr>
            <p:nvPr/>
          </p:nvSpPr>
          <p:spPr bwMode="auto">
            <a:xfrm flipH="1">
              <a:off x="2559" y="1849"/>
              <a:ext cx="130" cy="1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2" name="Line 145"/>
            <p:cNvSpPr>
              <a:spLocks noChangeShapeType="1"/>
            </p:cNvSpPr>
            <p:nvPr/>
          </p:nvSpPr>
          <p:spPr bwMode="auto">
            <a:xfrm flipV="1">
              <a:off x="2559" y="1806"/>
              <a:ext cx="130" cy="1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3" name="Line 146"/>
            <p:cNvSpPr>
              <a:spLocks noChangeShapeType="1"/>
            </p:cNvSpPr>
            <p:nvPr/>
          </p:nvSpPr>
          <p:spPr bwMode="auto">
            <a:xfrm flipH="1">
              <a:off x="2544" y="1762"/>
              <a:ext cx="145" cy="2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4" name="Freeform 147"/>
            <p:cNvSpPr>
              <a:spLocks/>
            </p:cNvSpPr>
            <p:nvPr/>
          </p:nvSpPr>
          <p:spPr bwMode="auto">
            <a:xfrm>
              <a:off x="2465" y="1538"/>
              <a:ext cx="79" cy="62"/>
            </a:xfrm>
            <a:custGeom>
              <a:avLst/>
              <a:gdLst>
                <a:gd name="T0" fmla="*/ 0 w 79"/>
                <a:gd name="T1" fmla="*/ 25 h 62"/>
                <a:gd name="T2" fmla="*/ 7 w 79"/>
                <a:gd name="T3" fmla="*/ 19 h 62"/>
                <a:gd name="T4" fmla="*/ 14 w 79"/>
                <a:gd name="T5" fmla="*/ 19 h 62"/>
                <a:gd name="T6" fmla="*/ 29 w 79"/>
                <a:gd name="T7" fmla="*/ 19 h 62"/>
                <a:gd name="T8" fmla="*/ 43 w 79"/>
                <a:gd name="T9" fmla="*/ 6 h 62"/>
                <a:gd name="T10" fmla="*/ 65 w 79"/>
                <a:gd name="T11" fmla="*/ 0 h 62"/>
                <a:gd name="T12" fmla="*/ 72 w 79"/>
                <a:gd name="T13" fmla="*/ 0 h 62"/>
                <a:gd name="T14" fmla="*/ 79 w 79"/>
                <a:gd name="T15" fmla="*/ 6 h 62"/>
                <a:gd name="T16" fmla="*/ 72 w 79"/>
                <a:gd name="T17" fmla="*/ 12 h 62"/>
                <a:gd name="T18" fmla="*/ 65 w 79"/>
                <a:gd name="T19" fmla="*/ 19 h 62"/>
                <a:gd name="T20" fmla="*/ 50 w 79"/>
                <a:gd name="T21" fmla="*/ 25 h 62"/>
                <a:gd name="T22" fmla="*/ 43 w 79"/>
                <a:gd name="T23" fmla="*/ 37 h 62"/>
                <a:gd name="T24" fmla="*/ 14 w 79"/>
                <a:gd name="T25" fmla="*/ 62 h 62"/>
                <a:gd name="T26" fmla="*/ 0 w 79"/>
                <a:gd name="T27" fmla="*/ 25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9" h="62">
                  <a:moveTo>
                    <a:pt x="0" y="25"/>
                  </a:moveTo>
                  <a:lnTo>
                    <a:pt x="7" y="19"/>
                  </a:lnTo>
                  <a:lnTo>
                    <a:pt x="14" y="19"/>
                  </a:lnTo>
                  <a:lnTo>
                    <a:pt x="29" y="19"/>
                  </a:lnTo>
                  <a:lnTo>
                    <a:pt x="43" y="6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79" y="6"/>
                  </a:lnTo>
                  <a:lnTo>
                    <a:pt x="72" y="12"/>
                  </a:lnTo>
                  <a:lnTo>
                    <a:pt x="65" y="19"/>
                  </a:lnTo>
                  <a:lnTo>
                    <a:pt x="50" y="25"/>
                  </a:lnTo>
                  <a:lnTo>
                    <a:pt x="43" y="37"/>
                  </a:lnTo>
                  <a:lnTo>
                    <a:pt x="14" y="62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25" name="Freeform 148"/>
            <p:cNvSpPr>
              <a:spLocks/>
            </p:cNvSpPr>
            <p:nvPr/>
          </p:nvSpPr>
          <p:spPr bwMode="auto">
            <a:xfrm>
              <a:off x="2465" y="1538"/>
              <a:ext cx="79" cy="62"/>
            </a:xfrm>
            <a:custGeom>
              <a:avLst/>
              <a:gdLst>
                <a:gd name="T0" fmla="*/ 0 w 79"/>
                <a:gd name="T1" fmla="*/ 25 h 62"/>
                <a:gd name="T2" fmla="*/ 7 w 79"/>
                <a:gd name="T3" fmla="*/ 19 h 62"/>
                <a:gd name="T4" fmla="*/ 14 w 79"/>
                <a:gd name="T5" fmla="*/ 19 h 62"/>
                <a:gd name="T6" fmla="*/ 29 w 79"/>
                <a:gd name="T7" fmla="*/ 19 h 62"/>
                <a:gd name="T8" fmla="*/ 43 w 79"/>
                <a:gd name="T9" fmla="*/ 6 h 62"/>
                <a:gd name="T10" fmla="*/ 65 w 79"/>
                <a:gd name="T11" fmla="*/ 0 h 62"/>
                <a:gd name="T12" fmla="*/ 72 w 79"/>
                <a:gd name="T13" fmla="*/ 0 h 62"/>
                <a:gd name="T14" fmla="*/ 79 w 79"/>
                <a:gd name="T15" fmla="*/ 6 h 62"/>
                <a:gd name="T16" fmla="*/ 72 w 79"/>
                <a:gd name="T17" fmla="*/ 12 h 62"/>
                <a:gd name="T18" fmla="*/ 65 w 79"/>
                <a:gd name="T19" fmla="*/ 19 h 62"/>
                <a:gd name="T20" fmla="*/ 50 w 79"/>
                <a:gd name="T21" fmla="*/ 25 h 62"/>
                <a:gd name="T22" fmla="*/ 43 w 79"/>
                <a:gd name="T23" fmla="*/ 37 h 62"/>
                <a:gd name="T24" fmla="*/ 14 w 79"/>
                <a:gd name="T25" fmla="*/ 62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" h="62">
                  <a:moveTo>
                    <a:pt x="0" y="25"/>
                  </a:moveTo>
                  <a:lnTo>
                    <a:pt x="7" y="19"/>
                  </a:lnTo>
                  <a:lnTo>
                    <a:pt x="14" y="19"/>
                  </a:lnTo>
                  <a:lnTo>
                    <a:pt x="29" y="19"/>
                  </a:lnTo>
                  <a:lnTo>
                    <a:pt x="43" y="6"/>
                  </a:lnTo>
                  <a:lnTo>
                    <a:pt x="65" y="0"/>
                  </a:lnTo>
                  <a:lnTo>
                    <a:pt x="72" y="0"/>
                  </a:lnTo>
                  <a:lnTo>
                    <a:pt x="79" y="6"/>
                  </a:lnTo>
                  <a:lnTo>
                    <a:pt x="72" y="12"/>
                  </a:lnTo>
                  <a:lnTo>
                    <a:pt x="65" y="19"/>
                  </a:lnTo>
                  <a:lnTo>
                    <a:pt x="50" y="25"/>
                  </a:lnTo>
                  <a:lnTo>
                    <a:pt x="43" y="37"/>
                  </a:lnTo>
                  <a:lnTo>
                    <a:pt x="14" y="62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240" name="Rectangle 192"/>
          <p:cNvSpPr>
            <a:spLocks noChangeArrowheads="1"/>
          </p:cNvSpPr>
          <p:nvPr/>
        </p:nvSpPr>
        <p:spPr bwMode="auto">
          <a:xfrm>
            <a:off x="1763688" y="188640"/>
            <a:ext cx="531863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sz="40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</a:rPr>
              <a:t>SOLUNUM SİSTEMİ</a:t>
            </a:r>
            <a:endParaRPr lang="en-GB" sz="4000" b="1" u="sng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</a:endParaRPr>
          </a:p>
        </p:txBody>
      </p:sp>
      <p:sp>
        <p:nvSpPr>
          <p:cNvPr id="2052" name="Line 193"/>
          <p:cNvSpPr>
            <a:spLocks noChangeShapeType="1"/>
          </p:cNvSpPr>
          <p:nvPr/>
        </p:nvSpPr>
        <p:spPr bwMode="auto">
          <a:xfrm>
            <a:off x="2819400" y="17526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53" name="Text Box 195"/>
          <p:cNvSpPr txBox="1">
            <a:spLocks noChangeArrowheads="1"/>
          </p:cNvSpPr>
          <p:nvPr/>
        </p:nvSpPr>
        <p:spPr bwMode="auto">
          <a:xfrm>
            <a:off x="1979712" y="1447800"/>
            <a:ext cx="9158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Burun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54" name="Line 196"/>
          <p:cNvSpPr>
            <a:spLocks noChangeShapeType="1"/>
          </p:cNvSpPr>
          <p:nvPr/>
        </p:nvSpPr>
        <p:spPr bwMode="auto">
          <a:xfrm flipH="1">
            <a:off x="4419600" y="1828800"/>
            <a:ext cx="1447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55" name="Text Box 197"/>
          <p:cNvSpPr txBox="1">
            <a:spLocks noChangeArrowheads="1"/>
          </p:cNvSpPr>
          <p:nvPr/>
        </p:nvSpPr>
        <p:spPr bwMode="auto">
          <a:xfrm>
            <a:off x="5791200" y="15240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Küçük dil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56" name="Line 198"/>
          <p:cNvSpPr>
            <a:spLocks noChangeShapeType="1"/>
          </p:cNvSpPr>
          <p:nvPr/>
        </p:nvSpPr>
        <p:spPr bwMode="auto">
          <a:xfrm>
            <a:off x="1905000" y="4191000"/>
            <a:ext cx="990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57" name="Text Box 199"/>
          <p:cNvSpPr txBox="1">
            <a:spLocks noChangeArrowheads="1"/>
          </p:cNvSpPr>
          <p:nvPr/>
        </p:nvSpPr>
        <p:spPr bwMode="auto">
          <a:xfrm>
            <a:off x="611560" y="4006850"/>
            <a:ext cx="13696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Göğüs kafesi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58" name="Line 200"/>
          <p:cNvSpPr>
            <a:spLocks noChangeShapeType="1"/>
          </p:cNvSpPr>
          <p:nvPr/>
        </p:nvSpPr>
        <p:spPr bwMode="auto">
          <a:xfrm>
            <a:off x="2590800" y="2667000"/>
            <a:ext cx="1828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59" name="Text Box 202"/>
          <p:cNvSpPr txBox="1">
            <a:spLocks noChangeArrowheads="1"/>
          </p:cNvSpPr>
          <p:nvPr/>
        </p:nvSpPr>
        <p:spPr bwMode="auto">
          <a:xfrm>
            <a:off x="971600" y="2438400"/>
            <a:ext cx="1695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Nefes borusu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60" name="Line 203"/>
          <p:cNvSpPr>
            <a:spLocks noChangeShapeType="1"/>
          </p:cNvSpPr>
          <p:nvPr/>
        </p:nvSpPr>
        <p:spPr bwMode="auto">
          <a:xfrm flipH="1">
            <a:off x="4800600" y="2590800"/>
            <a:ext cx="16764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61" name="Text Box 204"/>
          <p:cNvSpPr txBox="1">
            <a:spLocks noChangeArrowheads="1"/>
          </p:cNvSpPr>
          <p:nvPr/>
        </p:nvSpPr>
        <p:spPr bwMode="auto">
          <a:xfrm>
            <a:off x="6477000" y="23622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Bronş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62" name="Line 205"/>
          <p:cNvSpPr>
            <a:spLocks noChangeShapeType="1"/>
          </p:cNvSpPr>
          <p:nvPr/>
        </p:nvSpPr>
        <p:spPr bwMode="auto">
          <a:xfrm flipH="1">
            <a:off x="5105400" y="3200400"/>
            <a:ext cx="1676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63" name="Text Box 206"/>
          <p:cNvSpPr txBox="1">
            <a:spLocks noChangeArrowheads="1"/>
          </p:cNvSpPr>
          <p:nvPr/>
        </p:nvSpPr>
        <p:spPr bwMode="auto">
          <a:xfrm>
            <a:off x="6781800" y="2971800"/>
            <a:ext cx="1371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Bronşçuklar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64" name="Line 207"/>
          <p:cNvSpPr>
            <a:spLocks noChangeShapeType="1"/>
          </p:cNvSpPr>
          <p:nvPr/>
        </p:nvSpPr>
        <p:spPr bwMode="auto">
          <a:xfrm>
            <a:off x="1828800" y="3505200"/>
            <a:ext cx="2057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65" name="Text Box 210"/>
          <p:cNvSpPr txBox="1">
            <a:spLocks noChangeArrowheads="1"/>
          </p:cNvSpPr>
          <p:nvPr/>
        </p:nvSpPr>
        <p:spPr bwMode="auto">
          <a:xfrm>
            <a:off x="683568" y="3276600"/>
            <a:ext cx="1145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Akciğer</a:t>
            </a:r>
            <a:endParaRPr lang="en-GB" sz="1600" dirty="0">
              <a:latin typeface="ALFABET98" pitchFamily="2" charset="0"/>
            </a:endParaRPr>
          </a:p>
        </p:txBody>
      </p:sp>
      <p:grpSp>
        <p:nvGrpSpPr>
          <p:cNvPr id="2066" name="Group 222"/>
          <p:cNvGrpSpPr>
            <a:grpSpLocks/>
          </p:cNvGrpSpPr>
          <p:nvPr/>
        </p:nvGrpSpPr>
        <p:grpSpPr bwMode="auto">
          <a:xfrm>
            <a:off x="6019800" y="3733800"/>
            <a:ext cx="1066800" cy="533400"/>
            <a:chOff x="3792" y="2352"/>
            <a:chExt cx="672" cy="336"/>
          </a:xfrm>
        </p:grpSpPr>
        <p:sp>
          <p:nvSpPr>
            <p:cNvPr id="2078" name="Line 211"/>
            <p:cNvSpPr>
              <a:spLocks noChangeShapeType="1"/>
            </p:cNvSpPr>
            <p:nvPr/>
          </p:nvSpPr>
          <p:spPr bwMode="auto">
            <a:xfrm flipH="1">
              <a:off x="3792" y="2352"/>
              <a:ext cx="67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2079" name="Line 212"/>
            <p:cNvSpPr>
              <a:spLocks noChangeShapeType="1"/>
            </p:cNvSpPr>
            <p:nvPr/>
          </p:nvSpPr>
          <p:spPr bwMode="auto">
            <a:xfrm flipH="1">
              <a:off x="3840" y="2352"/>
              <a:ext cx="62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067" name="Text Box 213"/>
          <p:cNvSpPr txBox="1">
            <a:spLocks noChangeArrowheads="1"/>
          </p:cNvSpPr>
          <p:nvPr/>
        </p:nvSpPr>
        <p:spPr bwMode="auto">
          <a:xfrm>
            <a:off x="7086600" y="3505201"/>
            <a:ext cx="14458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Kaburgalar</a:t>
            </a:r>
            <a:endParaRPr lang="en-GB" sz="1600" dirty="0">
              <a:latin typeface="ALFABET98" pitchFamily="2" charset="0"/>
            </a:endParaRPr>
          </a:p>
        </p:txBody>
      </p:sp>
      <p:grpSp>
        <p:nvGrpSpPr>
          <p:cNvPr id="2068" name="Group 221"/>
          <p:cNvGrpSpPr>
            <a:grpSpLocks/>
          </p:cNvGrpSpPr>
          <p:nvPr/>
        </p:nvGrpSpPr>
        <p:grpSpPr bwMode="auto">
          <a:xfrm>
            <a:off x="6172200" y="4648200"/>
            <a:ext cx="1143000" cy="304800"/>
            <a:chOff x="3888" y="2928"/>
            <a:chExt cx="720" cy="192"/>
          </a:xfrm>
        </p:grpSpPr>
        <p:sp>
          <p:nvSpPr>
            <p:cNvPr id="2076" name="Line 214"/>
            <p:cNvSpPr>
              <a:spLocks noChangeShapeType="1"/>
            </p:cNvSpPr>
            <p:nvPr/>
          </p:nvSpPr>
          <p:spPr bwMode="auto">
            <a:xfrm flipH="1">
              <a:off x="3888" y="292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2077" name="Line 215"/>
            <p:cNvSpPr>
              <a:spLocks noChangeShapeType="1"/>
            </p:cNvSpPr>
            <p:nvPr/>
          </p:nvSpPr>
          <p:spPr bwMode="auto">
            <a:xfrm flipH="1">
              <a:off x="3888" y="2928"/>
              <a:ext cx="72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069" name="Text Box 216"/>
          <p:cNvSpPr txBox="1">
            <a:spLocks noChangeArrowheads="1"/>
          </p:cNvSpPr>
          <p:nvPr/>
        </p:nvSpPr>
        <p:spPr bwMode="auto">
          <a:xfrm>
            <a:off x="7315200" y="4464050"/>
            <a:ext cx="167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err="1">
                <a:latin typeface="ALFABET98" pitchFamily="2" charset="0"/>
              </a:rPr>
              <a:t>K</a:t>
            </a:r>
            <a:r>
              <a:rPr lang="en-GB" sz="1600" dirty="0" err="1" smtClean="0">
                <a:latin typeface="ALFABET98" pitchFamily="2" charset="0"/>
              </a:rPr>
              <a:t>aburgalar</a:t>
            </a:r>
            <a:r>
              <a:rPr lang="en-GB" sz="1600" dirty="0" smtClean="0">
                <a:latin typeface="ALFABET98" pitchFamily="2" charset="0"/>
              </a:rPr>
              <a:t> </a:t>
            </a:r>
            <a:r>
              <a:rPr lang="en-GB" sz="1600" dirty="0" err="1" smtClean="0">
                <a:latin typeface="ALFABET98" pitchFamily="2" charset="0"/>
              </a:rPr>
              <a:t>arası</a:t>
            </a:r>
            <a:r>
              <a:rPr lang="en-GB" sz="1600" dirty="0" smtClean="0">
                <a:latin typeface="ALFABET98" pitchFamily="2" charset="0"/>
              </a:rPr>
              <a:t> </a:t>
            </a:r>
            <a:r>
              <a:rPr lang="en-GB" sz="1600" dirty="0" err="1" smtClean="0">
                <a:latin typeface="ALFABET98" pitchFamily="2" charset="0"/>
              </a:rPr>
              <a:t>kaslar</a:t>
            </a:r>
            <a:endParaRPr lang="en-GB" sz="1600" dirty="0">
              <a:latin typeface="ALFABET98" pitchFamily="2" charset="0"/>
            </a:endParaRPr>
          </a:p>
        </p:txBody>
      </p:sp>
      <p:grpSp>
        <p:nvGrpSpPr>
          <p:cNvPr id="2070" name="Group 223"/>
          <p:cNvGrpSpPr>
            <a:grpSpLocks/>
          </p:cNvGrpSpPr>
          <p:nvPr/>
        </p:nvGrpSpPr>
        <p:grpSpPr bwMode="auto">
          <a:xfrm>
            <a:off x="5638800" y="5029200"/>
            <a:ext cx="1219200" cy="838200"/>
            <a:chOff x="3552" y="3168"/>
            <a:chExt cx="768" cy="528"/>
          </a:xfrm>
        </p:grpSpPr>
        <p:sp>
          <p:nvSpPr>
            <p:cNvPr id="2074" name="Line 218"/>
            <p:cNvSpPr>
              <a:spLocks noChangeShapeType="1"/>
            </p:cNvSpPr>
            <p:nvPr/>
          </p:nvSpPr>
          <p:spPr bwMode="auto">
            <a:xfrm flipH="1" flipV="1">
              <a:off x="3648" y="3168"/>
              <a:ext cx="67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2075" name="Line 219"/>
            <p:cNvSpPr>
              <a:spLocks noChangeShapeType="1"/>
            </p:cNvSpPr>
            <p:nvPr/>
          </p:nvSpPr>
          <p:spPr bwMode="auto">
            <a:xfrm flipH="1" flipV="1">
              <a:off x="3552" y="3360"/>
              <a:ext cx="76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071" name="Text Box 220"/>
          <p:cNvSpPr txBox="1">
            <a:spLocks noChangeArrowheads="1"/>
          </p:cNvSpPr>
          <p:nvPr/>
        </p:nvSpPr>
        <p:spPr bwMode="auto">
          <a:xfrm>
            <a:off x="6781800" y="56832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Alveoller</a:t>
            </a:r>
            <a:endParaRPr lang="en-GB" sz="1600" dirty="0">
              <a:latin typeface="ALFABET98" pitchFamily="2" charset="0"/>
            </a:endParaRPr>
          </a:p>
        </p:txBody>
      </p:sp>
      <p:sp>
        <p:nvSpPr>
          <p:cNvPr id="2072" name="Line 224"/>
          <p:cNvSpPr>
            <a:spLocks noChangeShapeType="1"/>
          </p:cNvSpPr>
          <p:nvPr/>
        </p:nvSpPr>
        <p:spPr bwMode="auto">
          <a:xfrm flipH="1" flipV="1">
            <a:off x="4572000" y="5410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073" name="Text Box 226"/>
          <p:cNvSpPr txBox="1">
            <a:spLocks noChangeArrowheads="1"/>
          </p:cNvSpPr>
          <p:nvPr/>
        </p:nvSpPr>
        <p:spPr bwMode="auto">
          <a:xfrm>
            <a:off x="3810000" y="601980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LFABET98" pitchFamily="2" charset="0"/>
              </a:rPr>
              <a:t>Diyafram</a:t>
            </a:r>
            <a:endParaRPr lang="en-GB" sz="16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19</Words>
  <Application>Microsoft Office PowerPoint</Application>
  <PresentationFormat>Ekran Gösterisi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Default Design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BURAKCAN 2004</dc:creator>
  <cp:lastModifiedBy>Mustafa</cp:lastModifiedBy>
  <cp:revision>2</cp:revision>
  <dcterms:created xsi:type="dcterms:W3CDTF">2004-02-23T19:50:25Z</dcterms:created>
  <dcterms:modified xsi:type="dcterms:W3CDTF">2017-10-11T06:39:18Z</dcterms:modified>
</cp:coreProperties>
</file>