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5" r:id="rId4"/>
    <p:sldId id="266" r:id="rId5"/>
    <p:sldId id="267" r:id="rId6"/>
    <p:sldId id="268" r:id="rId7"/>
    <p:sldId id="264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63" r:id="rId17"/>
    <p:sldId id="277" r:id="rId18"/>
    <p:sldId id="278" r:id="rId19"/>
    <p:sldId id="279" r:id="rId20"/>
    <p:sldId id="280" r:id="rId21"/>
    <p:sldId id="281" r:id="rId22"/>
    <p:sldId id="282" r:id="rId23"/>
    <p:sldId id="262" r:id="rId24"/>
    <p:sldId id="261" r:id="rId25"/>
    <p:sldId id="283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1854" y="-1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F0AA8-E133-4685-B7A9-B5B0C361E3C3}" type="datetimeFigureOut">
              <a:rPr lang="tr-TR" smtClean="0"/>
              <a:t>22.09.2017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9B290-97AB-4057-A17B-BDC0E849648F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79B290-97AB-4057-A17B-BDC0E849648F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hyperlink" Target="http://www.sorubak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223" y="7647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DESTEK VE HAREKET SİSTEMİ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183" y="314096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          </a:t>
            </a:r>
            <a:r>
              <a:rPr lang="tr-TR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ARAYICI</a:t>
            </a:r>
            <a:r>
              <a:rPr lang="tr-TR" sz="5400" dirty="0" err="1" smtClean="0"/>
              <a:t>Eğitimhane.Com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623" y="480264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3108325" y="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4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990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3-Göğüs Kafesi ( Kaburga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903649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Kalp ve akciğer gibi hayatı önem taşıyan iç organları dış etkilerden korur.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194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65472"/>
            <a:ext cx="3888432" cy="3175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65471"/>
            <a:ext cx="3888432" cy="3175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667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903649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İskeleti oluşturan sert yapılara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adı verilir.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Kemikler yapı ve şekillerine göre üçe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4008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903649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İskeleti oluşturan sert yapılara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adı verilir.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Kemikler yapı ve şekillerine göre üçe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1629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 Çeşitleri: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903649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Yetişkin bir insanın iskeletinde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206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adet kemik bulunur.  Bu kemikler; uzun, kısa ve yassı kemikler olmak üzere üç çeşittir.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63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 Çeşitleri: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" name="Resim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886073"/>
            <a:ext cx="8942514" cy="5855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23705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1-Uzun 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Kemikler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903649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İki </a:t>
            </a:r>
            <a:r>
              <a:rPr lang="tr-TR" sz="4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ucu şişkin, boyları uzun, silindir şekilli kemiklerdir.</a:t>
            </a:r>
          </a:p>
          <a:p>
            <a:pPr algn="ctr"/>
            <a:r>
              <a:rPr lang="tr-TR" sz="4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2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Kol </a:t>
            </a:r>
            <a:r>
              <a:rPr lang="tr-TR" sz="42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bacaklarda bulunurlar.</a:t>
            </a:r>
          </a:p>
          <a:p>
            <a:pPr algn="ctr"/>
            <a:r>
              <a:rPr lang="tr-TR" sz="4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kemiklere örnek olarak koldaki </a:t>
            </a:r>
            <a:r>
              <a:rPr lang="tr-TR" sz="4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pazı </a:t>
            </a:r>
            <a:r>
              <a:rPr lang="tr-TR" sz="4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kemiği ve bacaktaki uyluk kemiği verilebilir.</a:t>
            </a:r>
          </a:p>
        </p:txBody>
      </p:sp>
    </p:spTree>
    <p:extLst>
      <p:ext uri="{BB962C8B-B14F-4D97-AF65-F5344CB8AC3E}">
        <p14:creationId xmlns:p14="http://schemas.microsoft.com/office/powerpoint/2010/main" xmlns="" val="226940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Uzun Kemikler: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33538"/>
            <a:ext cx="8942513" cy="5035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91870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2-Kısa Kemikler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903649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Boyları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kısa ve küp şeklindeki kemiklerdir.  </a:t>
            </a:r>
          </a:p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Bu kemiklere örnek olarak el ve ayak bilek kemikleri ve omurlar verilebilir.</a:t>
            </a:r>
          </a:p>
        </p:txBody>
      </p:sp>
    </p:spTree>
    <p:extLst>
      <p:ext uri="{BB962C8B-B14F-4D97-AF65-F5344CB8AC3E}">
        <p14:creationId xmlns:p14="http://schemas.microsoft.com/office/powerpoint/2010/main" xmlns="" val="3866424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Kısa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Kemikler: </a:t>
            </a:r>
          </a:p>
        </p:txBody>
      </p:sp>
      <p:pic>
        <p:nvPicPr>
          <p:cNvPr id="11266" name="Picture 2" descr="kısa kemikler resim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0" y="1039962"/>
            <a:ext cx="9144000" cy="5824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1729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3-Yassı 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Kemikler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903649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Kalınlığı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az, levha şeklindeki kemiklerdir.  </a:t>
            </a:r>
          </a:p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kemiklere örnek olarak kafatası kemiği, kalça kemiği, kaburgalar ve göğüs kafesi kemiği verilebilir.</a:t>
            </a:r>
          </a:p>
        </p:txBody>
      </p:sp>
    </p:spTree>
    <p:extLst>
      <p:ext uri="{BB962C8B-B14F-4D97-AF65-F5344CB8AC3E}">
        <p14:creationId xmlns:p14="http://schemas.microsoft.com/office/powerpoint/2010/main" xmlns="" val="147942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DESTEK ve HAREKET SİSTEMİ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9113" y="1556792"/>
            <a:ext cx="903649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Canlıların vücutlarının belirli şekle sahip olmasını, canlı vücudunun dik durabilmesini 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sağlayan 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canlının hareket etmesini sağlayan sisteme </a:t>
            </a:r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Destek ve Hareket Sistemi   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0751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Yassı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Kemikler: 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2" y="1038224"/>
            <a:ext cx="9130478" cy="5819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3274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EKLEM: 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903649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Kemiklerin birbirine bağlandığı yere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eklem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4800" b="1" dirty="0" smtClean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Eklemler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sayesinde kemiklerimiz hareketlilik kazanmıştır.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Üç çeşit eklem vardır:</a:t>
            </a:r>
          </a:p>
        </p:txBody>
      </p:sp>
    </p:spTree>
    <p:extLst>
      <p:ext uri="{BB962C8B-B14F-4D97-AF65-F5344CB8AC3E}">
        <p14:creationId xmlns:p14="http://schemas.microsoft.com/office/powerpoint/2010/main" xmlns="" val="209883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8" name="Picture 6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9254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6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8802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5" descr="eklemler resimler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88840"/>
            <a:ext cx="367240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7078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/>
              <a:t>Eğitimhane.Com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223" y="7647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DESTEK VE HAREKET SİSTEMİ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183" y="314096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623" y="480264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8119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DESTEK ve HAREKET SİSTEMİ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9113" y="1556792"/>
            <a:ext cx="903649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Canlı 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vücuduna şekil verir.</a:t>
            </a:r>
          </a:p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Dik 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durmayı sağlar.</a:t>
            </a:r>
          </a:p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Hareket 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etmeyi sağlar.</a:t>
            </a:r>
          </a:p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İç 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organların korunmasını sağlar.</a:t>
            </a:r>
          </a:p>
        </p:txBody>
      </p:sp>
      <p:pic>
        <p:nvPicPr>
          <p:cNvPr id="1028" name="Picture 4" descr="hareketli iskelet gif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05064"/>
            <a:ext cx="172402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areketli iskelet gif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53171"/>
            <a:ext cx="172402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8715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İskelet 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5287" y="894093"/>
            <a:ext cx="903649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Kemiklerden oluşan ve insan vücuduna şekil veren yapıya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iskelet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</p:txBody>
      </p:sp>
      <p:sp>
        <p:nvSpPr>
          <p:cNvPr id="6" name="AutoShape 2" descr="İ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6" name="Picture 8" descr="İlgili resi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981" y="3789040"/>
            <a:ext cx="2971800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İlgili resi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89039"/>
            <a:ext cx="2971800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8224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İskelet 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görevleri: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5287" y="894093"/>
            <a:ext cx="903649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Vücudun 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dik durmasını sağlar,</a:t>
            </a:r>
          </a:p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Vücuda </a:t>
            </a:r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şekil verir.</a:t>
            </a:r>
          </a:p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Kas 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eklemlerle birlikte hareketi sağlar.</a:t>
            </a:r>
          </a:p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İç </a:t>
            </a:r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organları dışarıdan gelecek etkilere karşı korur.</a:t>
            </a:r>
          </a:p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Organlara 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askı görevi 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yapar.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utoShape 2" descr="İ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1053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İskelet genel olarak 4 bölümden oluşur. Bunlar : 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5287" y="2276872"/>
            <a:ext cx="903649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*1-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Kafatası</a:t>
            </a:r>
          </a:p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Omurga</a:t>
            </a:r>
          </a:p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3-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Göğüs kafesi 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</a:t>
            </a:r>
          </a:p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(Kaburga)</a:t>
            </a:r>
          </a:p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4-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Kollar ve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bacaklardır.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utoShape 2" descr="İ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2558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İskelet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1032" y="1037460"/>
            <a:ext cx="4181475" cy="569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43125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1-Kafatası: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5922" y="1192362"/>
            <a:ext cx="90364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Beynimizi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dış etkilerden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korur.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İlgili resi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068960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152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522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2-Omurga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22" y="1039962"/>
            <a:ext cx="903649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Yandan görünümü "S" şeklindedir. 33 omurdan oluşur. Vücudun dik durmasını sağlar.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0" name="Picture 2" descr="hareketli omurga gif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89040"/>
            <a:ext cx="3209925" cy="28379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areketli omurga gif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40729"/>
            <a:ext cx="3209925" cy="28379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739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392</Words>
  <Application>Microsoft Office PowerPoint</Application>
  <PresentationFormat>Ekran Gösterisi (4:3)</PresentationFormat>
  <Paragraphs>64</Paragraphs>
  <Slides>25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32</cp:revision>
  <dcterms:created xsi:type="dcterms:W3CDTF">2017-09-20T13:08:35Z</dcterms:created>
  <dcterms:modified xsi:type="dcterms:W3CDTF">2017-09-22T06:03:40Z</dcterms:modified>
  <cp:category>www.sorubak.com</cp:category>
</cp:coreProperties>
</file>