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FF"/>
    <a:srgbClr val="C20E1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92529-F7EA-4B29-AEDE-FD6F4B0F574E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9D9ED-FD92-42DB-9067-94CBA5014F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5554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D9ED-FD92-42DB-9067-94CBA5014F3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03300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6600" b="1" dirty="0" smtClean="0">
                <a:latin typeface="Adobe Caslon Pro Bold" pitchFamily="18" charset="-94"/>
              </a:rPr>
              <a:t>MATEMATİK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  <a:latin typeface="Adobe Caslon Pro Bold" pitchFamily="18" charset="-94"/>
              </a:rPr>
              <a:t>Çetele ve Sıklık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Adobe Caslon Pro Bold" pitchFamily="18" charset="-94"/>
              </a:rPr>
              <a:t>Tablosu</a:t>
            </a:r>
          </a:p>
          <a:p>
            <a:r>
              <a:rPr lang="tr-TR" b="1" smtClean="0">
                <a:solidFill>
                  <a:schemeClr val="tx1"/>
                </a:solidFill>
                <a:latin typeface="Adobe Caslon Pro Bold" pitchFamily="18" charset="-94"/>
              </a:rPr>
              <a:t>Hazırlayan: Şevket DEDE</a:t>
            </a:r>
            <a:endParaRPr lang="tr-TR" b="1" dirty="0">
              <a:solidFill>
                <a:schemeClr val="tx1"/>
              </a:solidFill>
              <a:latin typeface="Adobe Caslon Pro Bold" pitchFamily="18" charset="-94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108325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2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Soru 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tr-TR" dirty="0" smtClean="0"/>
              <a:t>Bir sokakta 7 yeşil ev, 5 kırmızı ev, 4 sarı ev, 9 mavi ev vardır. Çetele ve sıklık tablosunu oluşturunuz.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Şekil Grafiği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827584" y="1412776"/>
          <a:ext cx="7859216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5266"/>
                <a:gridCol w="5853950"/>
              </a:tblGrid>
              <a:tr h="1184306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Yeşil Ev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273356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Kırmızı</a:t>
                      </a:r>
                      <a:r>
                        <a:rPr lang="tr-TR" sz="2800" baseline="0" dirty="0" smtClean="0"/>
                        <a:t> Ev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175231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Sarı Ev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191643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Mavi</a:t>
                      </a:r>
                      <a:r>
                        <a:rPr lang="tr-TR" sz="2800" baseline="0" dirty="0" smtClean="0"/>
                        <a:t> Ev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844824"/>
            <a:ext cx="720080" cy="402045"/>
          </a:xfrm>
          <a:prstGeom prst="rect">
            <a:avLst/>
          </a:prstGeom>
          <a:noFill/>
        </p:spPr>
      </p:pic>
      <p:pic>
        <p:nvPicPr>
          <p:cNvPr id="8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772816"/>
            <a:ext cx="773817" cy="432048"/>
          </a:xfrm>
          <a:prstGeom prst="rect">
            <a:avLst/>
          </a:prstGeom>
          <a:noFill/>
        </p:spPr>
      </p:pic>
      <p:pic>
        <p:nvPicPr>
          <p:cNvPr id="9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72816"/>
            <a:ext cx="634564" cy="432048"/>
          </a:xfrm>
          <a:prstGeom prst="rect">
            <a:avLst/>
          </a:prstGeom>
          <a:noFill/>
        </p:spPr>
      </p:pic>
      <p:pic>
        <p:nvPicPr>
          <p:cNvPr id="10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772816"/>
            <a:ext cx="740656" cy="432049"/>
          </a:xfrm>
          <a:prstGeom prst="rect">
            <a:avLst/>
          </a:prstGeom>
          <a:noFill/>
        </p:spPr>
      </p:pic>
      <p:pic>
        <p:nvPicPr>
          <p:cNvPr id="1027" name="Picture 3" descr="C:\Users\Emin Teknoloji\Desktop\real-estate-155524_960_7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924944"/>
            <a:ext cx="967308" cy="864096"/>
          </a:xfrm>
          <a:prstGeom prst="rect">
            <a:avLst/>
          </a:prstGeom>
          <a:noFill/>
        </p:spPr>
      </p:pic>
      <p:pic>
        <p:nvPicPr>
          <p:cNvPr id="12" name="Picture 3" descr="C:\Users\Emin Teknoloji\Desktop\real-estate-155524_960_7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924944"/>
            <a:ext cx="967308" cy="864096"/>
          </a:xfrm>
          <a:prstGeom prst="rect">
            <a:avLst/>
          </a:prstGeom>
          <a:noFill/>
        </p:spPr>
      </p:pic>
      <p:pic>
        <p:nvPicPr>
          <p:cNvPr id="13" name="Picture 3" descr="C:\Users\Emin Teknoloji\Desktop\real-estate-155524_960_7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2852936"/>
            <a:ext cx="967308" cy="864096"/>
          </a:xfrm>
          <a:prstGeom prst="rect">
            <a:avLst/>
          </a:prstGeom>
          <a:noFill/>
        </p:spPr>
      </p:pic>
      <p:pic>
        <p:nvPicPr>
          <p:cNvPr id="14" name="Picture 3" descr="C:\Users\Emin Teknoloji\Desktop\real-estate-155524_960_7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852936"/>
            <a:ext cx="967308" cy="864096"/>
          </a:xfrm>
          <a:prstGeom prst="rect">
            <a:avLst/>
          </a:prstGeom>
          <a:noFill/>
        </p:spPr>
      </p:pic>
      <p:pic>
        <p:nvPicPr>
          <p:cNvPr id="15" name="Picture 3" descr="C:\Users\Emin Teknoloji\Desktop\real-estate-155524_960_7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924944"/>
            <a:ext cx="967308" cy="864096"/>
          </a:xfrm>
          <a:prstGeom prst="rect">
            <a:avLst/>
          </a:prstGeom>
          <a:noFill/>
        </p:spPr>
      </p:pic>
      <p:pic>
        <p:nvPicPr>
          <p:cNvPr id="16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352" y="1772816"/>
            <a:ext cx="648072" cy="361841"/>
          </a:xfrm>
          <a:prstGeom prst="rect">
            <a:avLst/>
          </a:prstGeom>
          <a:noFill/>
        </p:spPr>
      </p:pic>
      <p:pic>
        <p:nvPicPr>
          <p:cNvPr id="17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772816"/>
            <a:ext cx="720080" cy="402045"/>
          </a:xfrm>
          <a:prstGeom prst="rect">
            <a:avLst/>
          </a:prstGeom>
          <a:noFill/>
        </p:spPr>
      </p:pic>
      <p:pic>
        <p:nvPicPr>
          <p:cNvPr id="18" name="Picture 2" descr="C:\Users\Emin Teknoloji\Desktop\209a754b8e0f4a3ba47d137035811287-480x2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772816"/>
            <a:ext cx="773817" cy="432048"/>
          </a:xfrm>
          <a:prstGeom prst="rect">
            <a:avLst/>
          </a:prstGeom>
          <a:noFill/>
        </p:spPr>
      </p:pic>
      <p:pic>
        <p:nvPicPr>
          <p:cNvPr id="1028" name="Picture 4" descr="C:\Users\Emin Teknoloji\Desktop\house-28005_960_72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4149080"/>
            <a:ext cx="796975" cy="828026"/>
          </a:xfrm>
          <a:prstGeom prst="rect">
            <a:avLst/>
          </a:prstGeom>
          <a:noFill/>
        </p:spPr>
      </p:pic>
      <p:pic>
        <p:nvPicPr>
          <p:cNvPr id="21" name="Picture 4" descr="C:\Users\Emin Teknoloji\Desktop\house-28005_960_72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4149080"/>
            <a:ext cx="796975" cy="828026"/>
          </a:xfrm>
          <a:prstGeom prst="rect">
            <a:avLst/>
          </a:prstGeom>
          <a:noFill/>
        </p:spPr>
      </p:pic>
      <p:pic>
        <p:nvPicPr>
          <p:cNvPr id="22" name="Picture 4" descr="C:\Users\Emin Teknoloji\Desktop\house-28005_960_72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149080"/>
            <a:ext cx="796975" cy="828026"/>
          </a:xfrm>
          <a:prstGeom prst="rect">
            <a:avLst/>
          </a:prstGeom>
          <a:noFill/>
        </p:spPr>
      </p:pic>
      <p:pic>
        <p:nvPicPr>
          <p:cNvPr id="23" name="Picture 4" descr="C:\Users\Emin Teknoloji\Desktop\house-28005_960_72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4149080"/>
            <a:ext cx="796975" cy="828026"/>
          </a:xfrm>
          <a:prstGeom prst="rect">
            <a:avLst/>
          </a:prstGeom>
          <a:noFill/>
        </p:spPr>
      </p:pic>
      <p:pic>
        <p:nvPicPr>
          <p:cNvPr id="1029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5373216"/>
            <a:ext cx="504056" cy="504056"/>
          </a:xfrm>
          <a:prstGeom prst="rect">
            <a:avLst/>
          </a:prstGeom>
          <a:noFill/>
        </p:spPr>
      </p:pic>
      <p:pic>
        <p:nvPicPr>
          <p:cNvPr id="25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5373216"/>
            <a:ext cx="504056" cy="504056"/>
          </a:xfrm>
          <a:prstGeom prst="rect">
            <a:avLst/>
          </a:prstGeom>
          <a:noFill/>
        </p:spPr>
      </p:pic>
      <p:pic>
        <p:nvPicPr>
          <p:cNvPr id="26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5373216"/>
            <a:ext cx="504056" cy="504056"/>
          </a:xfrm>
          <a:prstGeom prst="rect">
            <a:avLst/>
          </a:prstGeom>
          <a:noFill/>
        </p:spPr>
      </p:pic>
      <p:pic>
        <p:nvPicPr>
          <p:cNvPr id="27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39952" y="5373216"/>
            <a:ext cx="504056" cy="504056"/>
          </a:xfrm>
          <a:prstGeom prst="rect">
            <a:avLst/>
          </a:prstGeom>
          <a:noFill/>
        </p:spPr>
      </p:pic>
      <p:pic>
        <p:nvPicPr>
          <p:cNvPr id="28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5373216"/>
            <a:ext cx="504056" cy="504056"/>
          </a:xfrm>
          <a:prstGeom prst="rect">
            <a:avLst/>
          </a:prstGeom>
          <a:noFill/>
        </p:spPr>
      </p:pic>
      <p:pic>
        <p:nvPicPr>
          <p:cNvPr id="29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5373216"/>
            <a:ext cx="504056" cy="504056"/>
          </a:xfrm>
          <a:prstGeom prst="rect">
            <a:avLst/>
          </a:prstGeom>
          <a:noFill/>
        </p:spPr>
      </p:pic>
      <p:pic>
        <p:nvPicPr>
          <p:cNvPr id="30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5373216"/>
            <a:ext cx="504056" cy="504056"/>
          </a:xfrm>
          <a:prstGeom prst="rect">
            <a:avLst/>
          </a:prstGeom>
          <a:noFill/>
        </p:spPr>
      </p:pic>
      <p:pic>
        <p:nvPicPr>
          <p:cNvPr id="31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5373216"/>
            <a:ext cx="504056" cy="504056"/>
          </a:xfrm>
          <a:prstGeom prst="rect">
            <a:avLst/>
          </a:prstGeom>
          <a:noFill/>
        </p:spPr>
      </p:pic>
      <p:pic>
        <p:nvPicPr>
          <p:cNvPr id="32" name="Picture 5" descr="C:\Users\Emin Teknoloji\Desktop\maviev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2" y="5373216"/>
            <a:ext cx="504056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Soru 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r>
              <a:rPr lang="tr-TR" dirty="0" smtClean="0"/>
              <a:t>Bir sınıfta doktor olmak isteyen 12 öğrenci, öğretmen olmak isteyen 7 öğrenci, polis olmak isteyen 10 öğrenci vardır. Çetele ve sıklık tablosunu oluşturunuz.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Şekil Grafiği</a:t>
            </a:r>
            <a:endParaRPr lang="tr-TR" dirty="0"/>
          </a:p>
        </p:txBody>
      </p:sp>
      <p:graphicFrame>
        <p:nvGraphicFramePr>
          <p:cNvPr id="13" name="12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75240" cy="4781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407"/>
                <a:gridCol w="5713833"/>
              </a:tblGrid>
              <a:tr h="1684784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     Doktor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656184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</a:t>
                      </a:r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      Öğretmen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       Polis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72816"/>
            <a:ext cx="459088" cy="633363"/>
          </a:xfrm>
          <a:prstGeom prst="rect">
            <a:avLst/>
          </a:prstGeom>
          <a:noFill/>
        </p:spPr>
      </p:pic>
      <p:pic>
        <p:nvPicPr>
          <p:cNvPr id="2053" name="Picture 5" descr="C:\Users\Emin Teknoloji\AppData\Local\Microsoft\Windows\INetCache\IE\ENG22GDI\doctor-1699656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700808"/>
            <a:ext cx="667074" cy="720080"/>
          </a:xfrm>
          <a:prstGeom prst="rect">
            <a:avLst/>
          </a:prstGeom>
          <a:noFill/>
        </p:spPr>
      </p:pic>
      <p:pic>
        <p:nvPicPr>
          <p:cNvPr id="2054" name="Picture 6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573016"/>
            <a:ext cx="637609" cy="545258"/>
          </a:xfrm>
          <a:prstGeom prst="rect">
            <a:avLst/>
          </a:prstGeom>
          <a:noFill/>
        </p:spPr>
      </p:pic>
      <p:pic>
        <p:nvPicPr>
          <p:cNvPr id="2056" name="Picture 8" descr="C:\Users\Emin Teknoloji\AppData\Local\Microsoft\Windows\INetCache\IE\SBPKE3JB\teacher-1111-76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365104"/>
            <a:ext cx="720080" cy="497769"/>
          </a:xfrm>
          <a:prstGeom prst="rect">
            <a:avLst/>
          </a:prstGeom>
          <a:noFill/>
        </p:spPr>
      </p:pic>
      <p:pic>
        <p:nvPicPr>
          <p:cNvPr id="2058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5013176"/>
            <a:ext cx="634380" cy="1268760"/>
          </a:xfrm>
          <a:prstGeom prst="rect">
            <a:avLst/>
          </a:prstGeom>
          <a:noFill/>
        </p:spPr>
      </p:pic>
      <p:pic>
        <p:nvPicPr>
          <p:cNvPr id="14" name="Picture 5" descr="C:\Users\Emin Teknoloji\AppData\Local\Microsoft\Windows\INetCache\IE\ENG22GDI\doctor-1699656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492896"/>
            <a:ext cx="667074" cy="720080"/>
          </a:xfrm>
          <a:prstGeom prst="rect">
            <a:avLst/>
          </a:prstGeom>
          <a:noFill/>
        </p:spPr>
      </p:pic>
      <p:pic>
        <p:nvPicPr>
          <p:cNvPr id="15" name="Picture 5" descr="C:\Users\Emin Teknoloji\AppData\Local\Microsoft\Windows\INetCache\IE\ENG22GDI\doctor-1699656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492896"/>
            <a:ext cx="667074" cy="720080"/>
          </a:xfrm>
          <a:prstGeom prst="rect">
            <a:avLst/>
          </a:prstGeom>
          <a:noFill/>
        </p:spPr>
      </p:pic>
      <p:pic>
        <p:nvPicPr>
          <p:cNvPr id="16" name="Picture 5" descr="C:\Users\Emin Teknoloji\AppData\Local\Microsoft\Windows\INetCache\IE\ENG22GDI\doctor-1699656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492896"/>
            <a:ext cx="667074" cy="720080"/>
          </a:xfrm>
          <a:prstGeom prst="rect">
            <a:avLst/>
          </a:prstGeom>
          <a:noFill/>
        </p:spPr>
      </p:pic>
      <p:pic>
        <p:nvPicPr>
          <p:cNvPr id="17" name="Picture 5" descr="C:\Users\Emin Teknoloji\AppData\Local\Microsoft\Windows\INetCache\IE\ENG22GDI\doctor-1699656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772816"/>
            <a:ext cx="667074" cy="720080"/>
          </a:xfrm>
          <a:prstGeom prst="rect">
            <a:avLst/>
          </a:prstGeom>
          <a:noFill/>
        </p:spPr>
      </p:pic>
      <p:pic>
        <p:nvPicPr>
          <p:cNvPr id="18" name="Picture 5" descr="C:\Users\Emin Teknoloji\AppData\Local\Microsoft\Windows\INetCache\IE\ENG22GDI\doctor-1699656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00808"/>
            <a:ext cx="667074" cy="720080"/>
          </a:xfrm>
          <a:prstGeom prst="rect">
            <a:avLst/>
          </a:prstGeom>
          <a:noFill/>
        </p:spPr>
      </p:pic>
      <p:pic>
        <p:nvPicPr>
          <p:cNvPr id="19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72816"/>
            <a:ext cx="459088" cy="633363"/>
          </a:xfrm>
          <a:prstGeom prst="rect">
            <a:avLst/>
          </a:prstGeom>
          <a:noFill/>
        </p:spPr>
      </p:pic>
      <p:pic>
        <p:nvPicPr>
          <p:cNvPr id="20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492896"/>
            <a:ext cx="459088" cy="633363"/>
          </a:xfrm>
          <a:prstGeom prst="rect">
            <a:avLst/>
          </a:prstGeom>
          <a:noFill/>
        </p:spPr>
      </p:pic>
      <p:pic>
        <p:nvPicPr>
          <p:cNvPr id="21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772816"/>
            <a:ext cx="459088" cy="633363"/>
          </a:xfrm>
          <a:prstGeom prst="rect">
            <a:avLst/>
          </a:prstGeom>
          <a:noFill/>
        </p:spPr>
      </p:pic>
      <p:pic>
        <p:nvPicPr>
          <p:cNvPr id="22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564904"/>
            <a:ext cx="459088" cy="633363"/>
          </a:xfrm>
          <a:prstGeom prst="rect">
            <a:avLst/>
          </a:prstGeom>
          <a:noFill/>
        </p:spPr>
      </p:pic>
      <p:pic>
        <p:nvPicPr>
          <p:cNvPr id="23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564904"/>
            <a:ext cx="459088" cy="633363"/>
          </a:xfrm>
          <a:prstGeom prst="rect">
            <a:avLst/>
          </a:prstGeom>
          <a:noFill/>
        </p:spPr>
      </p:pic>
      <p:pic>
        <p:nvPicPr>
          <p:cNvPr id="24" name="Picture 6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293096"/>
            <a:ext cx="711696" cy="608614"/>
          </a:xfrm>
          <a:prstGeom prst="rect">
            <a:avLst/>
          </a:prstGeom>
          <a:noFill/>
        </p:spPr>
      </p:pic>
      <p:pic>
        <p:nvPicPr>
          <p:cNvPr id="25" name="Picture 6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717032"/>
            <a:ext cx="648072" cy="554205"/>
          </a:xfrm>
          <a:prstGeom prst="rect">
            <a:avLst/>
          </a:prstGeom>
          <a:noFill/>
        </p:spPr>
      </p:pic>
      <p:pic>
        <p:nvPicPr>
          <p:cNvPr id="26" name="Picture 6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293096"/>
            <a:ext cx="720080" cy="615784"/>
          </a:xfrm>
          <a:prstGeom prst="rect">
            <a:avLst/>
          </a:prstGeom>
          <a:noFill/>
        </p:spPr>
      </p:pic>
      <p:pic>
        <p:nvPicPr>
          <p:cNvPr id="27" name="Picture 8" descr="C:\Users\Emin Teknoloji\AppData\Local\Microsoft\Windows\INetCache\IE\SBPKE3JB\teacher-1111-768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3573016"/>
            <a:ext cx="855711" cy="591527"/>
          </a:xfrm>
          <a:prstGeom prst="rect">
            <a:avLst/>
          </a:prstGeom>
          <a:noFill/>
        </p:spPr>
      </p:pic>
      <p:pic>
        <p:nvPicPr>
          <p:cNvPr id="28" name="Picture 8" descr="C:\Users\Emin Teknoloji\AppData\Local\Microsoft\Windows\INetCache\IE\SBPKE3JB\teacher-1111-768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4293096"/>
            <a:ext cx="926125" cy="640202"/>
          </a:xfrm>
          <a:prstGeom prst="rect">
            <a:avLst/>
          </a:prstGeom>
          <a:noFill/>
        </p:spPr>
      </p:pic>
      <p:pic>
        <p:nvPicPr>
          <p:cNvPr id="29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5013176"/>
            <a:ext cx="634380" cy="1268760"/>
          </a:xfrm>
          <a:prstGeom prst="rect">
            <a:avLst/>
          </a:prstGeom>
          <a:noFill/>
        </p:spPr>
      </p:pic>
      <p:pic>
        <p:nvPicPr>
          <p:cNvPr id="30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5013176"/>
            <a:ext cx="634380" cy="1268760"/>
          </a:xfrm>
          <a:prstGeom prst="rect">
            <a:avLst/>
          </a:prstGeom>
          <a:noFill/>
        </p:spPr>
      </p:pic>
      <p:pic>
        <p:nvPicPr>
          <p:cNvPr id="31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5013176"/>
            <a:ext cx="634380" cy="1268760"/>
          </a:xfrm>
          <a:prstGeom prst="rect">
            <a:avLst/>
          </a:prstGeom>
          <a:noFill/>
        </p:spPr>
      </p:pic>
      <p:pic>
        <p:nvPicPr>
          <p:cNvPr id="32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5013176"/>
            <a:ext cx="634380" cy="1268760"/>
          </a:xfrm>
          <a:prstGeom prst="rect">
            <a:avLst/>
          </a:prstGeom>
          <a:noFill/>
        </p:spPr>
      </p:pic>
      <p:pic>
        <p:nvPicPr>
          <p:cNvPr id="33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5013176"/>
            <a:ext cx="634380" cy="1268760"/>
          </a:xfrm>
          <a:prstGeom prst="rect">
            <a:avLst/>
          </a:prstGeom>
          <a:noFill/>
        </p:spPr>
      </p:pic>
      <p:pic>
        <p:nvPicPr>
          <p:cNvPr id="34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5013176"/>
            <a:ext cx="634380" cy="1268760"/>
          </a:xfrm>
          <a:prstGeom prst="rect">
            <a:avLst/>
          </a:prstGeom>
          <a:noFill/>
        </p:spPr>
      </p:pic>
      <p:pic>
        <p:nvPicPr>
          <p:cNvPr id="35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5013176"/>
            <a:ext cx="634380" cy="1268760"/>
          </a:xfrm>
          <a:prstGeom prst="rect">
            <a:avLst/>
          </a:prstGeom>
          <a:noFill/>
        </p:spPr>
      </p:pic>
      <p:pic>
        <p:nvPicPr>
          <p:cNvPr id="36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5013176"/>
            <a:ext cx="634380" cy="1268760"/>
          </a:xfrm>
          <a:prstGeom prst="rect">
            <a:avLst/>
          </a:prstGeom>
          <a:noFill/>
        </p:spPr>
      </p:pic>
      <p:pic>
        <p:nvPicPr>
          <p:cNvPr id="37" name="Picture 10" descr="C:\Users\Emin Teknoloji\AppData\Local\Microsoft\Windows\INetCache\IE\ENG22GDI\police-officer-31185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5013176"/>
            <a:ext cx="634380" cy="126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sz="4800" dirty="0" smtClean="0">
              <a:latin typeface="Adobe Caslon Pro Bold" pitchFamily="18" charset="-94"/>
            </a:endParaRPr>
          </a:p>
          <a:p>
            <a:pPr>
              <a:buNone/>
            </a:pPr>
            <a:r>
              <a:rPr lang="tr-TR" sz="4800" dirty="0" smtClean="0">
                <a:latin typeface="Adobe Caslon Pro Bold" pitchFamily="18" charset="-94"/>
              </a:rPr>
              <a:t>     İyi dersler</a:t>
            </a:r>
            <a:endParaRPr lang="tr-TR" sz="4800" dirty="0">
              <a:latin typeface="Adobe Caslon Pro Bold" pitchFamily="18" charset="-94"/>
            </a:endParaRPr>
          </a:p>
        </p:txBody>
      </p:sp>
      <p:pic>
        <p:nvPicPr>
          <p:cNvPr id="3075" name="Picture 3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08720"/>
            <a:ext cx="2805560" cy="2718942"/>
          </a:xfrm>
          <a:prstGeom prst="rect">
            <a:avLst/>
          </a:prstGeom>
          <a:noFill/>
        </p:spPr>
      </p:pic>
      <p:pic>
        <p:nvPicPr>
          <p:cNvPr id="3076" name="Picture 4" descr="C:\Users\Emin Teknoloji\AppData\Local\Microsoft\Windows\INetCache\IE\60ENFTTF\74706320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3" y="3671463"/>
            <a:ext cx="3672407" cy="256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92</Words>
  <Application>Microsoft Office PowerPoint</Application>
  <PresentationFormat>Ekran Gösterisi (4:3)</PresentationFormat>
  <Paragraphs>28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MATEMATİK </vt:lpstr>
      <vt:lpstr>Soru 1:</vt:lpstr>
      <vt:lpstr>Şekil Grafiği</vt:lpstr>
      <vt:lpstr>Soru 2:</vt:lpstr>
      <vt:lpstr>Şekil Grafiği</vt:lpstr>
      <vt:lpstr>Slayt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9</cp:revision>
  <dcterms:created xsi:type="dcterms:W3CDTF">2017-09-20T07:26:18Z</dcterms:created>
  <dcterms:modified xsi:type="dcterms:W3CDTF">2017-09-22T06:03:43Z</dcterms:modified>
  <cp:category>www.sorubak.com</cp:category>
</cp:coreProperties>
</file>