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9" r:id="rId4"/>
    <p:sldId id="258" r:id="rId5"/>
    <p:sldId id="260" r:id="rId6"/>
    <p:sldId id="262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571472" y="250030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Bir kürede hangisi bulunur?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1857356" y="3643314"/>
            <a:ext cx="3186106" cy="1707834"/>
          </a:xfrm>
        </p:spPr>
        <p:txBody>
          <a:bodyPr/>
          <a:lstStyle/>
          <a:p>
            <a:r>
              <a:rPr lang="tr-TR" dirty="0" smtClean="0"/>
              <a:t>A)ayrıt</a:t>
            </a:r>
          </a:p>
          <a:p>
            <a:r>
              <a:rPr lang="tr-TR" dirty="0" smtClean="0"/>
              <a:t>B)köşe </a:t>
            </a:r>
          </a:p>
          <a:p>
            <a:r>
              <a:rPr lang="tr-TR" dirty="0" smtClean="0"/>
              <a:t>C)yüz</a:t>
            </a:r>
            <a:endParaRPr lang="tr-TR" dirty="0"/>
          </a:p>
        </p:txBody>
      </p:sp>
      <p:sp>
        <p:nvSpPr>
          <p:cNvPr id="7" name="6 5-Nokta Yıldız"/>
          <p:cNvSpPr/>
          <p:nvPr/>
        </p:nvSpPr>
        <p:spPr>
          <a:xfrm>
            <a:off x="5572132" y="3643314"/>
            <a:ext cx="1928826" cy="18573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C</a:t>
            </a:r>
            <a:endParaRPr lang="tr-TR" sz="4000" dirty="0"/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3024188" y="0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uhaus 93" pitchFamily="82" charset="0"/>
                <a:hlinkClick r:id="rId2"/>
              </a:rPr>
              <a:t>www.sorubak.com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31849B"/>
                </a:solidFill>
                <a:effectLst/>
                <a:latin typeface="Bauhaus 93" pitchFamily="82" charset="0"/>
              </a:rPr>
              <a:t> 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642910" y="15001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Eşleştirmelerden hangisi yanlıştır?</a:t>
            </a:r>
            <a:endParaRPr lang="tr-TR" dirty="0"/>
          </a:p>
        </p:txBody>
      </p:sp>
      <p:pic>
        <p:nvPicPr>
          <p:cNvPr id="7170" name="Picture 2" descr="C:\Users\UYANIK\AppData\Local\Microsoft\Windows\INetCache\IE\OGTPIZ31\basic-circle-outline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6190"/>
            <a:ext cx="2000264" cy="2802193"/>
          </a:xfrm>
          <a:prstGeom prst="rect">
            <a:avLst/>
          </a:prstGeom>
          <a:noFill/>
        </p:spPr>
      </p:pic>
      <p:pic>
        <p:nvPicPr>
          <p:cNvPr id="7171" name="Picture 3" descr="C:\Users\UYANIK\AppData\Local\Microsoft\Windows\INetCache\IE\FX3V2WMM\1200px-Circle_and_Square.svg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4214818"/>
            <a:ext cx="2214610" cy="2214610"/>
          </a:xfrm>
          <a:prstGeom prst="rect">
            <a:avLst/>
          </a:prstGeom>
          <a:noFill/>
        </p:spPr>
      </p:pic>
      <p:sp>
        <p:nvSpPr>
          <p:cNvPr id="7" name="6 İçerik Yer Tutucusu"/>
          <p:cNvSpPr>
            <a:spLocks noGrp="1"/>
          </p:cNvSpPr>
          <p:nvPr>
            <p:ph idx="1"/>
          </p:nvPr>
        </p:nvSpPr>
        <p:spPr>
          <a:xfrm>
            <a:off x="214282" y="1928802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a)Çember                      b)küp                               c)daire</a:t>
            </a:r>
            <a:endParaRPr lang="tr-TR" dirty="0"/>
          </a:p>
        </p:txBody>
      </p:sp>
      <p:pic>
        <p:nvPicPr>
          <p:cNvPr id="7173" name="Picture 5" descr="C:\Users\UYANIK\AppData\Local\Microsoft\Windows\INetCache\IE\OGTPIZ31\globe-34526_960_72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4000504"/>
            <a:ext cx="2357454" cy="2357454"/>
          </a:xfrm>
          <a:prstGeom prst="rect">
            <a:avLst/>
          </a:prstGeom>
          <a:noFill/>
        </p:spPr>
      </p:pic>
      <p:sp>
        <p:nvSpPr>
          <p:cNvPr id="10" name="9 5-Nokta Yıldız"/>
          <p:cNvSpPr/>
          <p:nvPr/>
        </p:nvSpPr>
        <p:spPr>
          <a:xfrm>
            <a:off x="3143240" y="428604"/>
            <a:ext cx="1928826" cy="18573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B</a:t>
            </a:r>
            <a:endParaRPr lang="tr-TR" sz="4000" dirty="0"/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571472" y="250030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Hangi geometrik  cisimle bir kare çizemeyiz?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1857356" y="3643314"/>
            <a:ext cx="3186106" cy="1707834"/>
          </a:xfrm>
        </p:spPr>
        <p:txBody>
          <a:bodyPr/>
          <a:lstStyle/>
          <a:p>
            <a:r>
              <a:rPr lang="tr-TR" dirty="0" smtClean="0"/>
              <a:t>A)prizma </a:t>
            </a:r>
          </a:p>
          <a:p>
            <a:r>
              <a:rPr lang="tr-TR" dirty="0" smtClean="0"/>
              <a:t>B)küre  </a:t>
            </a:r>
          </a:p>
          <a:p>
            <a:r>
              <a:rPr lang="tr-TR" dirty="0" smtClean="0"/>
              <a:t>C)küp</a:t>
            </a:r>
            <a:endParaRPr lang="tr-TR" dirty="0"/>
          </a:p>
        </p:txBody>
      </p:sp>
      <p:sp>
        <p:nvSpPr>
          <p:cNvPr id="6" name="5 5-Nokta Yıldız"/>
          <p:cNvSpPr/>
          <p:nvPr/>
        </p:nvSpPr>
        <p:spPr>
          <a:xfrm>
            <a:off x="5786446" y="3500438"/>
            <a:ext cx="1928826" cy="18573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B</a:t>
            </a:r>
            <a:endParaRPr lang="tr-TR" sz="4000" dirty="0"/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571472" y="250030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Hangisi silindire benzer?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1857356" y="3643314"/>
            <a:ext cx="3186106" cy="1707834"/>
          </a:xfrm>
        </p:spPr>
        <p:txBody>
          <a:bodyPr/>
          <a:lstStyle/>
          <a:p>
            <a:endParaRPr lang="tr-TR" dirty="0" smtClean="0"/>
          </a:p>
          <a:p>
            <a:pPr>
              <a:buNone/>
            </a:pPr>
            <a:r>
              <a:rPr lang="tr-TR" dirty="0" smtClean="0"/>
              <a:t> </a:t>
            </a:r>
          </a:p>
          <a:p>
            <a:endParaRPr lang="tr-TR" dirty="0"/>
          </a:p>
        </p:txBody>
      </p:sp>
      <p:pic>
        <p:nvPicPr>
          <p:cNvPr id="1026" name="Picture 2" descr="C:\Users\UYANIK\AppData\Local\Microsoft\Windows\INetCache\IE\I22ZYCMR\150px-Cypriote_-_Cylinder_Seal_with_a_Nude_Goddess_-_Walters_42415_-_Side_A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4000504"/>
            <a:ext cx="1643074" cy="2552241"/>
          </a:xfrm>
          <a:prstGeom prst="rect">
            <a:avLst/>
          </a:prstGeom>
          <a:noFill/>
        </p:spPr>
      </p:pic>
      <p:pic>
        <p:nvPicPr>
          <p:cNvPr id="1027" name="Picture 3" descr="C:\Users\UYANIK\AppData\Local\Microsoft\Windows\INetCache\IE\FX3V2WMM\Sphere_rotating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4286256"/>
            <a:ext cx="1905000" cy="1905000"/>
          </a:xfrm>
          <a:prstGeom prst="rect">
            <a:avLst/>
          </a:prstGeom>
          <a:noFill/>
        </p:spPr>
      </p:pic>
      <p:pic>
        <p:nvPicPr>
          <p:cNvPr id="1028" name="Picture 4" descr="C:\Users\UYANIK\AppData\Local\Microsoft\Windows\INetCache\IE\OGTPIZ31\rubik-855160_960_72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3929065"/>
            <a:ext cx="1714512" cy="2481301"/>
          </a:xfrm>
          <a:prstGeom prst="rect">
            <a:avLst/>
          </a:prstGeom>
          <a:noFill/>
        </p:spPr>
      </p:pic>
      <p:sp>
        <p:nvSpPr>
          <p:cNvPr id="7" name="3 Başlık"/>
          <p:cNvSpPr txBox="1">
            <a:spLocks/>
          </p:cNvSpPr>
          <p:nvPr/>
        </p:nvSpPr>
        <p:spPr>
          <a:xfrm>
            <a:off x="357158" y="278605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5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                      B                    C</a:t>
            </a:r>
            <a:endParaRPr kumimoji="0" lang="tr-TR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5-Nokta Yıldız"/>
          <p:cNvSpPr/>
          <p:nvPr/>
        </p:nvSpPr>
        <p:spPr>
          <a:xfrm>
            <a:off x="3143240" y="428604"/>
            <a:ext cx="1928826" cy="18573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B</a:t>
            </a:r>
            <a:endParaRPr lang="tr-TR" sz="4000" dirty="0"/>
          </a:p>
        </p:txBody>
      </p:sp>
    </p:spTree>
  </p:cSld>
  <p:clrMapOvr>
    <a:masterClrMapping/>
  </p:clrMapOvr>
  <p:transition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571472" y="250030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Küp ile ilgili  bilgilerden hangisi yanlıştır?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928662" y="3643314"/>
            <a:ext cx="7072362" cy="1707834"/>
          </a:xfrm>
        </p:spPr>
        <p:txBody>
          <a:bodyPr>
            <a:normAutofit/>
          </a:bodyPr>
          <a:lstStyle/>
          <a:p>
            <a:r>
              <a:rPr lang="tr-TR" dirty="0" smtClean="0"/>
              <a:t>A) 12   kenarı vardır</a:t>
            </a:r>
          </a:p>
          <a:p>
            <a:r>
              <a:rPr lang="tr-TR" dirty="0" smtClean="0"/>
              <a:t>B)6 yüzü vardır</a:t>
            </a:r>
          </a:p>
          <a:p>
            <a:r>
              <a:rPr lang="tr-TR" dirty="0" smtClean="0"/>
              <a:t>C)8 köşesi vardır</a:t>
            </a:r>
            <a:endParaRPr lang="tr-TR" dirty="0"/>
          </a:p>
        </p:txBody>
      </p:sp>
      <p:sp>
        <p:nvSpPr>
          <p:cNvPr id="6" name="5 5-Nokta Yıldız"/>
          <p:cNvSpPr/>
          <p:nvPr/>
        </p:nvSpPr>
        <p:spPr>
          <a:xfrm>
            <a:off x="5643570" y="3429000"/>
            <a:ext cx="1928826" cy="18573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A</a:t>
            </a:r>
            <a:endParaRPr lang="tr-TR" sz="4000" dirty="0"/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571472" y="250030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Bir bilmecem var çocuklar :Dört kenarım var üç değil,hepsi birbirine eş değil?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928662" y="3643314"/>
            <a:ext cx="7072362" cy="170783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dirty="0" smtClean="0"/>
              <a:t>Bilmecenin doğru cevabı acaba nedir?</a:t>
            </a:r>
          </a:p>
          <a:p>
            <a:pPr marL="514350" indent="-514350">
              <a:buAutoNum type="alphaUcParenR"/>
            </a:pPr>
            <a:r>
              <a:rPr lang="tr-TR" dirty="0" smtClean="0"/>
              <a:t>Kare</a:t>
            </a:r>
          </a:p>
          <a:p>
            <a:pPr marL="514350" indent="-514350">
              <a:buAutoNum type="alphaUcParenR"/>
            </a:pPr>
            <a:r>
              <a:rPr lang="tr-TR" dirty="0" smtClean="0"/>
              <a:t>Üçgen</a:t>
            </a:r>
          </a:p>
          <a:p>
            <a:pPr marL="514350" indent="-514350">
              <a:buAutoNum type="alphaUcParenR"/>
            </a:pPr>
            <a:r>
              <a:rPr lang="tr-TR" dirty="0" smtClean="0"/>
              <a:t>Dikdörtgen</a:t>
            </a:r>
          </a:p>
          <a:p>
            <a:pPr marL="514350" indent="-514350">
              <a:buAutoNum type="alphaUcParenR"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pic>
        <p:nvPicPr>
          <p:cNvPr id="3074" name="Picture 2" descr="C:\Users\UYANIK\AppData\Local\Microsoft\Windows\INetCache\IE\I22ZYCMR\goofie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500438"/>
            <a:ext cx="1457325" cy="2181225"/>
          </a:xfrm>
          <a:prstGeom prst="rect">
            <a:avLst/>
          </a:prstGeom>
          <a:noFill/>
        </p:spPr>
      </p:pic>
      <p:sp>
        <p:nvSpPr>
          <p:cNvPr id="6" name="5 5-Nokta Yıldız"/>
          <p:cNvSpPr/>
          <p:nvPr/>
        </p:nvSpPr>
        <p:spPr>
          <a:xfrm>
            <a:off x="7215174" y="4214818"/>
            <a:ext cx="1928826" cy="18573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C</a:t>
            </a:r>
            <a:endParaRPr lang="tr-TR" sz="4000" dirty="0"/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571472" y="250030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Şekildeki sarı renkli kısımlara ne ad verilir?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928662" y="3643314"/>
            <a:ext cx="7072362" cy="1707834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endParaRPr lang="tr-TR" dirty="0" smtClean="0"/>
          </a:p>
          <a:p>
            <a:pPr marL="514350" indent="-514350">
              <a:buAutoNum type="alphaUcParenR"/>
            </a:pPr>
            <a:r>
              <a:rPr lang="tr-TR" dirty="0" smtClean="0"/>
              <a:t>ayrıt</a:t>
            </a:r>
          </a:p>
          <a:p>
            <a:pPr marL="514350" indent="-514350">
              <a:buAutoNum type="alphaUcParenR"/>
            </a:pPr>
            <a:r>
              <a:rPr lang="tr-TR" dirty="0" smtClean="0"/>
              <a:t>yüz</a:t>
            </a:r>
          </a:p>
          <a:p>
            <a:pPr marL="514350" indent="-514350">
              <a:buAutoNum type="alphaUcParenR"/>
            </a:pPr>
            <a:r>
              <a:rPr lang="tr-TR" dirty="0" smtClean="0"/>
              <a:t>köşe</a:t>
            </a:r>
          </a:p>
          <a:p>
            <a:pPr marL="514350" indent="-514350">
              <a:buAutoNum type="alphaUcParenR"/>
            </a:pPr>
            <a:endParaRPr lang="tr-TR" dirty="0" smtClean="0"/>
          </a:p>
          <a:p>
            <a:pPr marL="514350" indent="-514350">
              <a:buAutoNum type="alphaUcParenR"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pic>
        <p:nvPicPr>
          <p:cNvPr id="4098" name="Picture 2" descr="C:\Users\UYANIK\AppData\Local\Microsoft\Windows\INetCache\IE\I22ZYCMR\cube-296808_960_72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000372"/>
            <a:ext cx="4037008" cy="2964678"/>
          </a:xfrm>
          <a:prstGeom prst="rect">
            <a:avLst/>
          </a:prstGeom>
          <a:noFill/>
        </p:spPr>
      </p:pic>
      <p:sp>
        <p:nvSpPr>
          <p:cNvPr id="6" name="5 5-Nokta Yıldız"/>
          <p:cNvSpPr/>
          <p:nvPr/>
        </p:nvSpPr>
        <p:spPr>
          <a:xfrm>
            <a:off x="3143240" y="428604"/>
            <a:ext cx="1928826" cy="18573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A</a:t>
            </a:r>
            <a:endParaRPr lang="tr-TR" sz="4000" dirty="0"/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571472" y="250030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Koni ,küre ve silindirin ortak özelliği değildir?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928662" y="3643314"/>
            <a:ext cx="7072362" cy="1707834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endParaRPr lang="tr-TR" dirty="0" smtClean="0"/>
          </a:p>
          <a:p>
            <a:pPr marL="514350" indent="-514350">
              <a:buAutoNum type="alphaUcParenR"/>
            </a:pPr>
            <a:r>
              <a:rPr lang="tr-TR" dirty="0" smtClean="0"/>
              <a:t>Köşeleri yoktur.</a:t>
            </a:r>
          </a:p>
          <a:p>
            <a:pPr marL="514350" indent="-514350">
              <a:buAutoNum type="alphaUcParenR"/>
            </a:pPr>
            <a:r>
              <a:rPr lang="tr-TR" dirty="0" smtClean="0"/>
              <a:t>Ayrıtları yoktur</a:t>
            </a:r>
          </a:p>
          <a:p>
            <a:pPr marL="514350" indent="-514350">
              <a:buAutoNum type="alphaUcParenR"/>
            </a:pPr>
            <a:r>
              <a:rPr lang="tr-TR" dirty="0" smtClean="0"/>
              <a:t>Yüzleri yoktur</a:t>
            </a:r>
          </a:p>
          <a:p>
            <a:pPr marL="514350" indent="-514350">
              <a:buAutoNum type="alphaUcParenR"/>
            </a:pPr>
            <a:endParaRPr lang="tr-TR" dirty="0" smtClean="0"/>
          </a:p>
          <a:p>
            <a:pPr marL="514350" indent="-514350">
              <a:buAutoNum type="alphaUcParenR"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6" name="5 5-Nokta Yıldız"/>
          <p:cNvSpPr/>
          <p:nvPr/>
        </p:nvSpPr>
        <p:spPr>
          <a:xfrm>
            <a:off x="3143240" y="428604"/>
            <a:ext cx="1928826" cy="18573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C</a:t>
            </a:r>
            <a:endParaRPr lang="tr-TR" sz="4000" dirty="0"/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571472" y="250030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Şekildeki pembe  renkli kısma ne ad verilir?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928662" y="3643314"/>
            <a:ext cx="7072362" cy="1707834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endParaRPr lang="tr-TR" dirty="0" smtClean="0"/>
          </a:p>
          <a:p>
            <a:pPr marL="514350" indent="-514350">
              <a:buAutoNum type="alphaUcParenR"/>
            </a:pPr>
            <a:r>
              <a:rPr lang="tr-TR" dirty="0" smtClean="0"/>
              <a:t>ayrıt</a:t>
            </a:r>
          </a:p>
          <a:p>
            <a:pPr marL="514350" indent="-514350">
              <a:buAutoNum type="alphaUcParenR"/>
            </a:pPr>
            <a:r>
              <a:rPr lang="tr-TR" dirty="0" smtClean="0"/>
              <a:t>yüz</a:t>
            </a:r>
          </a:p>
          <a:p>
            <a:pPr marL="514350" indent="-514350">
              <a:buAutoNum type="alphaUcParenR"/>
            </a:pPr>
            <a:r>
              <a:rPr lang="tr-TR" dirty="0" smtClean="0"/>
              <a:t>köşe</a:t>
            </a:r>
          </a:p>
          <a:p>
            <a:pPr marL="514350" indent="-514350">
              <a:buAutoNum type="alphaUcParenR"/>
            </a:pPr>
            <a:endParaRPr lang="tr-TR" dirty="0" smtClean="0"/>
          </a:p>
          <a:p>
            <a:pPr marL="514350" indent="-514350">
              <a:buAutoNum type="alphaUcParenR"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pic>
        <p:nvPicPr>
          <p:cNvPr id="5122" name="Picture 2" descr="C:\Users\UYANIK\AppData\Local\Microsoft\Windows\INetCache\IE\I22ZYCMR\cube-42317_64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2933693"/>
            <a:ext cx="4296917" cy="3924307"/>
          </a:xfrm>
          <a:prstGeom prst="rect">
            <a:avLst/>
          </a:prstGeom>
          <a:noFill/>
        </p:spPr>
      </p:pic>
      <p:sp>
        <p:nvSpPr>
          <p:cNvPr id="6" name="5 5-Nokta Yıldız"/>
          <p:cNvSpPr/>
          <p:nvPr/>
        </p:nvSpPr>
        <p:spPr>
          <a:xfrm>
            <a:off x="3143240" y="428604"/>
            <a:ext cx="1928826" cy="18573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B</a:t>
            </a:r>
            <a:endParaRPr lang="tr-TR" sz="4000" dirty="0"/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642910" y="15001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Aşağıdaki şekil kullanılarak hangisi çizilemez?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928662" y="3643314"/>
            <a:ext cx="7072362" cy="1707834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endParaRPr lang="tr-TR" dirty="0" smtClean="0"/>
          </a:p>
          <a:p>
            <a:pPr marL="514350" indent="-514350">
              <a:buAutoNum type="alphaUcParenR"/>
            </a:pPr>
            <a:r>
              <a:rPr lang="tr-TR" dirty="0" smtClean="0"/>
              <a:t>dikdörtgen</a:t>
            </a:r>
          </a:p>
          <a:p>
            <a:pPr marL="514350" indent="-514350">
              <a:buAutoNum type="alphaUcParenR"/>
            </a:pPr>
            <a:r>
              <a:rPr lang="tr-TR" dirty="0" smtClean="0"/>
              <a:t>üçgen</a:t>
            </a:r>
          </a:p>
          <a:p>
            <a:pPr marL="514350" indent="-514350">
              <a:buAutoNum type="alphaUcParenR"/>
            </a:pPr>
            <a:r>
              <a:rPr lang="tr-TR" dirty="0" smtClean="0"/>
              <a:t>çember</a:t>
            </a:r>
          </a:p>
          <a:p>
            <a:pPr marL="514350" indent="-514350">
              <a:buAutoNum type="alphaUcParenR"/>
            </a:pPr>
            <a:endParaRPr lang="tr-TR" dirty="0" smtClean="0"/>
          </a:p>
          <a:p>
            <a:pPr marL="514350" indent="-514350">
              <a:buAutoNum type="alphaUcParenR"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pic>
        <p:nvPicPr>
          <p:cNvPr id="6148" name="Picture 4" descr="C:\Users\UYANIK\AppData\Local\Microsoft\Windows\INetCache\IE\FX3V2WMM\Triangular_prism_wedge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714620"/>
            <a:ext cx="4128751" cy="3696012"/>
          </a:xfrm>
          <a:prstGeom prst="rect">
            <a:avLst/>
          </a:prstGeom>
          <a:noFill/>
        </p:spPr>
      </p:pic>
      <p:sp>
        <p:nvSpPr>
          <p:cNvPr id="8" name="7 5-Nokta Yıldız"/>
          <p:cNvSpPr/>
          <p:nvPr/>
        </p:nvSpPr>
        <p:spPr>
          <a:xfrm>
            <a:off x="3357554" y="2143116"/>
            <a:ext cx="1928826" cy="18573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C</a:t>
            </a:r>
            <a:endParaRPr lang="tr-TR" sz="4000" dirty="0"/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</TotalTime>
  <Words>60</Words>
  <Application>Microsoft Office PowerPoint</Application>
  <PresentationFormat>Ekran Gösterisi (4:3)</PresentationFormat>
  <Paragraphs>65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Akış</vt:lpstr>
      <vt:lpstr>   Bir kürede hangisi bulunur? </vt:lpstr>
      <vt:lpstr>   Hangi geometrik  cisimle bir kare çizemeyiz? </vt:lpstr>
      <vt:lpstr>   Hangisi silindire benzer? </vt:lpstr>
      <vt:lpstr>   Küp ile ilgili  bilgilerden hangisi yanlıştır? </vt:lpstr>
      <vt:lpstr>   Bir bilmecem var çocuklar :Dört kenarım var üç değil,hepsi birbirine eş değil? </vt:lpstr>
      <vt:lpstr>  Şekildeki sarı renkli kısımlara ne ad verilir?</vt:lpstr>
      <vt:lpstr>  Koni ,küre ve silindirin ortak özelliği değildir?</vt:lpstr>
      <vt:lpstr>  Şekildeki pembe  renkli kısma ne ad verilir?</vt:lpstr>
      <vt:lpstr>  Aşağıdaki şekil kullanılarak hangisi çizilemez?</vt:lpstr>
      <vt:lpstr>  Eşleştirmelerden hangisi yanlıştır?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10</cp:revision>
  <dcterms:created xsi:type="dcterms:W3CDTF">2018-04-18T20:27:32Z</dcterms:created>
  <dcterms:modified xsi:type="dcterms:W3CDTF">2018-04-20T05:58:49Z</dcterms:modified>
  <cp:category>www.sorubak.com</cp:category>
</cp:coreProperties>
</file>