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95" r:id="rId3"/>
    <p:sldId id="299" r:id="rId4"/>
    <p:sldId id="298" r:id="rId5"/>
    <p:sldId id="301" r:id="rId6"/>
    <p:sldId id="300" r:id="rId7"/>
    <p:sldId id="303" r:id="rId8"/>
    <p:sldId id="291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240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7943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1227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73256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81482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910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38045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1544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92546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59064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40179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1321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484DF-B127-421D-A21B-6646C3A34FB7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53194-F42D-4774-9991-59178488D5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61018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186796" y="-118258"/>
            <a:ext cx="26244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Ali bak.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3717" y="890496"/>
            <a:ext cx="399340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Ali ata bak.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88258" y="1883594"/>
            <a:ext cx="458170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Emel eve gel.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-268940" y="2856391"/>
            <a:ext cx="461536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tr-TR" sz="6600" dirty="0" smtClean="0">
                <a:latin typeface="TTKB Dik Temel Abece" pitchFamily="2" charset="0"/>
              </a:rPr>
              <a:t>Emel bal al.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3894" y="4795392"/>
            <a:ext cx="297389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Zil çaldı.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43894" y="5776898"/>
            <a:ext cx="49728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Oya okula koş.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8652" y="3851480"/>
            <a:ext cx="375134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Okul açıldı.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965450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3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874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22" grpId="0"/>
      <p:bldP spid="25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836046" y="-121252"/>
            <a:ext cx="358944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Resim yap.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13035" y="877049"/>
            <a:ext cx="500970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Yücel yazı yaz.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76" y="1883594"/>
            <a:ext cx="60179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Ömer mısır sever.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03553" y="4795392"/>
            <a:ext cx="35317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Bayrak as.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5401" y="3795569"/>
            <a:ext cx="46346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Bayram geldi.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1869" y="2841690"/>
            <a:ext cx="537999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Ömer mısır yer.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27303" y="5800495"/>
            <a:ext cx="32271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Fener as.</a:t>
            </a:r>
            <a:endParaRPr lang="tr-TR" sz="6600" dirty="0">
              <a:latin typeface="TTKB Dik Temel Abece" pitchFamily="2" charset="0"/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7994" y="4854838"/>
            <a:ext cx="4368613" cy="1982612"/>
          </a:xfrm>
          <a:prstGeom prst="rect">
            <a:avLst/>
          </a:prstGeom>
        </p:spPr>
      </p:pic>
      <p:sp>
        <p:nvSpPr>
          <p:cNvPr id="28" name="Dikdörtgen 27"/>
          <p:cNvSpPr/>
          <p:nvPr/>
        </p:nvSpPr>
        <p:spPr>
          <a:xfrm>
            <a:off x="299022" y="-106375"/>
            <a:ext cx="320632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Kalem al.</a:t>
            </a:r>
            <a:endParaRPr lang="tr-TR" sz="6600" dirty="0">
              <a:latin typeface="TTKB Dik Temel Abec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747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2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173349" y="-118258"/>
            <a:ext cx="71865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Cumhuriyet çok yaşa.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3717" y="877049"/>
            <a:ext cx="56813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Vatanım Türkiye.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28599" y="1883594"/>
            <a:ext cx="597631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Dedem bize geldi.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3894" y="4808839"/>
            <a:ext cx="58208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Uyan Ufuk uyan.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99530" y="3795569"/>
            <a:ext cx="462819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Bu bağ bizim.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9104" y="2855137"/>
            <a:ext cx="513473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Ümit bu üzüm.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81091" y="5787048"/>
            <a:ext cx="77941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Erken uyu, erken uyan.</a:t>
            </a:r>
            <a:endParaRPr lang="tr-TR" sz="6600" dirty="0">
              <a:latin typeface="TTKB Dik Temel Abece" pitchFamily="2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58393" y="4986373"/>
            <a:ext cx="4352925" cy="1638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434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2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240584" y="-118258"/>
            <a:ext cx="696697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Nine ip al, çorap ör.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0611" y="890496"/>
            <a:ext cx="641393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Güler gazete okur.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82387" y="1883594"/>
            <a:ext cx="62087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Bir yıl on iki aydır.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78364" y="4808839"/>
            <a:ext cx="74510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Baba, ablam evde mi?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66765" y="3822463"/>
            <a:ext cx="75312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Bir hafta yedi gündür.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9786" y="2828243"/>
            <a:ext cx="743023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Bir yıl dört mevsimdir.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879" y="5800495"/>
            <a:ext cx="71080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Ayşe’ye çizme alınmış.</a:t>
            </a:r>
            <a:endParaRPr lang="tr-TR" sz="6600" dirty="0">
              <a:latin typeface="TTKB Dik Temel Abec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111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2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34713" y="-118258"/>
            <a:ext cx="63754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Yıldız yumurta soy.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08869" y="890496"/>
            <a:ext cx="84112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Veli, küçük köpek havladı.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6516" y="1883594"/>
            <a:ext cx="575991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Yağ yağmur yağ.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84235" y="4795392"/>
            <a:ext cx="64604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Jale, bu jandarma.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66765" y="3809016"/>
            <a:ext cx="50125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Jale, bu baraj.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97021" y="2828243"/>
            <a:ext cx="53719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Dağa bağa yağ.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42455" y="5800495"/>
            <a:ext cx="60644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Hasan hasta oldu.</a:t>
            </a:r>
            <a:endParaRPr lang="tr-TR" sz="6600" dirty="0">
              <a:latin typeface="TTKB Dik Temel Abece" pitchFamily="2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05713" y="2110678"/>
            <a:ext cx="2787067" cy="180139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46339" y="3912075"/>
            <a:ext cx="2145310" cy="19431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857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2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213690" y="-118258"/>
            <a:ext cx="65309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Elif, fidan dik, sula.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87846" y="890496"/>
            <a:ext cx="61927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Pınar düğüne gitti.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95834" y="1883594"/>
            <a:ext cx="544091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Dayım saz çaldı.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84235" y="4808839"/>
            <a:ext cx="757611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Sibel, kırmızı ışıkta dur.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72636" y="3795569"/>
            <a:ext cx="64041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Zafer oyun oynadı.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62551" y="2841690"/>
            <a:ext cx="667362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Şenay türkü söyledi.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94538" y="5800495"/>
            <a:ext cx="714009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Çetin, yeşil ışıkta geç.</a:t>
            </a:r>
            <a:endParaRPr lang="tr-TR" sz="6600" dirty="0">
              <a:latin typeface="TTKB Dik Temel Abece" pitchFamily="2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39167" y="64267"/>
            <a:ext cx="2932365" cy="229729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7740" y="581759"/>
            <a:ext cx="1600477" cy="235172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15264" y="2535032"/>
            <a:ext cx="2068186" cy="28587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765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2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482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200243" y="-118258"/>
            <a:ext cx="500970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Yere çöp atma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2046" y="885020"/>
            <a:ext cx="66511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Cemil, cici kuş öttü.</a:t>
            </a:r>
            <a:endParaRPr lang="tr-TR" sz="6600" dirty="0">
              <a:latin typeface="TTKB Dik Temel Abece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51681" y="121329"/>
            <a:ext cx="3236652" cy="2866043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282387" y="1883594"/>
            <a:ext cx="62087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Bir yıl on iki aydır: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2046" y="2840649"/>
            <a:ext cx="20072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Ocak,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460809" y="2856402"/>
            <a:ext cx="210666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şubat,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773253" y="2833725"/>
            <a:ext cx="19447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mart,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062668" y="2824532"/>
            <a:ext cx="20329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nisan,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9187503" y="2840842"/>
            <a:ext cx="21307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mayıs,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80330" y="3822281"/>
            <a:ext cx="27815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haziran,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511770" y="3860513"/>
            <a:ext cx="292259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temmuz,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810207" y="3843374"/>
            <a:ext cx="27847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ağustos,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079613" y="3805147"/>
            <a:ext cx="18982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eylül,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3764" y="4833118"/>
            <a:ext cx="1778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ekim,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448677" y="4833118"/>
            <a:ext cx="208582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kasım,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226999" y="4810639"/>
            <a:ext cx="208101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>
                <a:latin typeface="TTKB Dik Temel Abece" pitchFamily="2" charset="0"/>
              </a:rPr>
              <a:t>a</a:t>
            </a:r>
            <a:r>
              <a:rPr lang="tr-TR" sz="6600" dirty="0" smtClean="0">
                <a:latin typeface="TTKB Dik Temel Abece" pitchFamily="2" charset="0"/>
              </a:rPr>
              <a:t>ralık.</a:t>
            </a:r>
            <a:endParaRPr lang="tr-TR" sz="6600" dirty="0">
              <a:latin typeface="TTKB Dik Temel Abec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376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22" grpId="0"/>
      <p:bldP spid="24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018"/>
            <a:ext cx="12065518" cy="95013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" y="1037547"/>
            <a:ext cx="12065518" cy="9501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028019"/>
            <a:ext cx="12065518" cy="9501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2982760"/>
            <a:ext cx="12065518" cy="9501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4946025"/>
            <a:ext cx="12065518" cy="9501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00" y="3964398"/>
            <a:ext cx="12065518" cy="95013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35" y="5941114"/>
            <a:ext cx="12065518" cy="95013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7235" y="64267"/>
            <a:ext cx="69083" cy="67878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29786" y="-116657"/>
            <a:ext cx="743023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Bir yıl dört mevsimdir: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4683" y="932213"/>
            <a:ext cx="345158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Sonbahar,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44905" y="904270"/>
            <a:ext cx="10887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kış,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97198" y="904270"/>
            <a:ext cx="292580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ilkbahar,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875168" y="915413"/>
            <a:ext cx="14173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>
                <a:latin typeface="TTKB Dik Temel Abece" pitchFamily="2" charset="0"/>
              </a:rPr>
              <a:t>y</a:t>
            </a:r>
            <a:r>
              <a:rPr lang="tr-TR" sz="6600" dirty="0" smtClean="0">
                <a:latin typeface="TTKB Dik Temel Abece" pitchFamily="2" charset="0"/>
              </a:rPr>
              <a:t>az.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66765" y="1872648"/>
            <a:ext cx="75312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Bir hafta yedi gündür: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59429" y="2856400"/>
            <a:ext cx="32351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>
                <a:latin typeface="TTKB Dik Temel Abece" pitchFamily="2" charset="0"/>
              </a:rPr>
              <a:t>P</a:t>
            </a:r>
            <a:r>
              <a:rPr lang="tr-TR" sz="6600" dirty="0" smtClean="0">
                <a:latin typeface="TTKB Dik Temel Abece" pitchFamily="2" charset="0"/>
              </a:rPr>
              <a:t>azartesi,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745236" y="2840649"/>
            <a:ext cx="140615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salı,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12544" y="2840649"/>
            <a:ext cx="3417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çarşamba,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8804950" y="2856400"/>
            <a:ext cx="34099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perşembe,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4683" y="3793071"/>
            <a:ext cx="20986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>
                <a:latin typeface="TTKB Dik Temel Abece" pitchFamily="2" charset="0"/>
              </a:rPr>
              <a:t>c</a:t>
            </a:r>
            <a:r>
              <a:rPr lang="tr-TR" sz="6600" dirty="0" smtClean="0">
                <a:latin typeface="TTKB Dik Temel Abece" pitchFamily="2" charset="0"/>
              </a:rPr>
              <a:t>uma,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63635" y="3765828"/>
            <a:ext cx="34724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 smtClean="0">
                <a:latin typeface="TTKB Dik Temel Abece" pitchFamily="2" charset="0"/>
              </a:rPr>
              <a:t>cumartesi,</a:t>
            </a:r>
            <a:endParaRPr lang="tr-TR" sz="6600" dirty="0">
              <a:latin typeface="TTKB Dik Temel Abece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228997" y="3793943"/>
            <a:ext cx="217239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dirty="0">
                <a:latin typeface="TTKB Dik Temel Abece" pitchFamily="2" charset="0"/>
              </a:rPr>
              <a:t>p</a:t>
            </a:r>
            <a:r>
              <a:rPr lang="tr-TR" sz="6600" dirty="0" smtClean="0">
                <a:latin typeface="TTKB Dik Temel Abece" pitchFamily="2" charset="0"/>
              </a:rPr>
              <a:t>azar</a:t>
            </a:r>
            <a:r>
              <a:rPr lang="tr-TR" sz="6600" dirty="0">
                <a:latin typeface="TTKB Dik Temel Abece" pitchFamily="2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20353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257</Words>
  <Application>Microsoft Office PowerPoint</Application>
  <PresentationFormat>Özel</PresentationFormat>
  <Paragraphs>72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Company>SilentAll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205</cp:revision>
  <dcterms:created xsi:type="dcterms:W3CDTF">2018-01-15T17:01:34Z</dcterms:created>
  <dcterms:modified xsi:type="dcterms:W3CDTF">2018-02-07T06:34:43Z</dcterms:modified>
  <cp:category>www.sorubak.com</cp:category>
</cp:coreProperties>
</file>