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7" r:id="rId3"/>
    <p:sldId id="268" r:id="rId4"/>
    <p:sldId id="269" r:id="rId5"/>
    <p:sldId id="270" r:id="rId6"/>
    <p:sldId id="271" r:id="rId7"/>
    <p:sldId id="257" r:id="rId8"/>
    <p:sldId id="258" r:id="rId9"/>
    <p:sldId id="259" r:id="rId10"/>
    <p:sldId id="260" r:id="rId11"/>
    <p:sldId id="261" r:id="rId12"/>
    <p:sldId id="262" r:id="rId13"/>
    <p:sldId id="263" r:id="rId14"/>
    <p:sldId id="264" r:id="rId15"/>
    <p:sldId id="265" r:id="rId16"/>
    <p:sldId id="266" r:id="rId17"/>
    <p:sldId id="272" r:id="rId18"/>
    <p:sldId id="273" r:id="rId1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8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13 Başlık"/>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p:txBody>
          <a:bodyPr/>
          <a:lstStyle>
            <a:lvl1pPr>
              <a:defRPr/>
            </a:lvl1pPr>
            <a:extLst/>
          </a:lstStyle>
          <a:p>
            <a:pPr>
              <a:defRPr/>
            </a:pPr>
            <a:fld id="{5362CF0F-8F09-4DE2-8A27-47B73DFB9901}" type="datetimeFigureOut">
              <a:rPr lang="tr-TR"/>
              <a:pPr>
                <a:defRPr/>
              </a:pPr>
              <a:t>30.09.2016</a:t>
            </a:fld>
            <a:endParaRPr lang="tr-TR"/>
          </a:p>
        </p:txBody>
      </p:sp>
      <p:sp>
        <p:nvSpPr>
          <p:cNvPr id="7" name="19 Altbilgi Yer Tutucusu"/>
          <p:cNvSpPr>
            <a:spLocks noGrp="1"/>
          </p:cNvSpPr>
          <p:nvPr>
            <p:ph type="ftr" sz="quarter" idx="11"/>
          </p:nvPr>
        </p:nvSpPr>
        <p:spPr/>
        <p:txBody>
          <a:bodyPr/>
          <a:lstStyle>
            <a:lvl1pPr>
              <a:defRPr/>
            </a:lvl1pPr>
            <a:extLst/>
          </a:lstStyle>
          <a:p>
            <a:pPr>
              <a:defRPr/>
            </a:pPr>
            <a:endParaRPr lang="tr-TR"/>
          </a:p>
        </p:txBody>
      </p:sp>
      <p:sp>
        <p:nvSpPr>
          <p:cNvPr id="8" name="9 Slayt Numarası Yer Tutucusu"/>
          <p:cNvSpPr>
            <a:spLocks noGrp="1"/>
          </p:cNvSpPr>
          <p:nvPr>
            <p:ph type="sldNum" sz="quarter" idx="12"/>
          </p:nvPr>
        </p:nvSpPr>
        <p:spPr/>
        <p:txBody>
          <a:bodyPr/>
          <a:lstStyle>
            <a:lvl1pPr>
              <a:defRPr/>
            </a:lvl1pPr>
            <a:extLst/>
          </a:lstStyle>
          <a:p>
            <a:pPr>
              <a:defRPr/>
            </a:pPr>
            <a:fld id="{BE08CEE6-CA99-4702-80EB-3E2A1BCD0046}" type="slidenum">
              <a:rPr lang="tr-TR"/>
              <a:pPr>
                <a:defRPr/>
              </a:pPr>
              <a:t>‹#›</a:t>
            </a:fld>
            <a:endParaRPr lang="tr-T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12123844-F95B-4E6C-8C33-4384359E2F36}" type="datetimeFigureOut">
              <a:rPr lang="tr-TR"/>
              <a:pPr>
                <a:defRPr/>
              </a:pPr>
              <a:t>30.09.2016</a:t>
            </a:fld>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ECCEEB30-A035-4037-8995-0C543C76FB98}" type="slidenum">
              <a:rPr lang="tr-TR"/>
              <a:pPr>
                <a:defRPr/>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946D4606-905E-4F67-8B92-8B374104FE92}" type="datetimeFigureOut">
              <a:rPr lang="tr-TR"/>
              <a:pPr>
                <a:defRPr/>
              </a:pPr>
              <a:t>30.09.2016</a:t>
            </a:fld>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67DE9811-13A3-4BE9-A1DC-37D43017447B}" type="slidenum">
              <a:rPr lang="tr-TR"/>
              <a:pPr>
                <a:defRPr/>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45812B4D-CCA6-4989-8502-9863BD911DFA}" type="datetimeFigureOut">
              <a:rPr lang="tr-TR"/>
              <a:pPr>
                <a:defRPr/>
              </a:pPr>
              <a:t>30.09.2016</a:t>
            </a:fld>
            <a:endParaRPr lang="tr-TR"/>
          </a:p>
        </p:txBody>
      </p:sp>
      <p:sp>
        <p:nvSpPr>
          <p:cNvPr id="5" name="9 Altbilgi Yer Tutucusu"/>
          <p:cNvSpPr>
            <a:spLocks noGrp="1"/>
          </p:cNvSpPr>
          <p:nvPr>
            <p:ph type="ftr" sz="quarter" idx="11"/>
          </p:nvPr>
        </p:nvSpPr>
        <p:spPr/>
        <p:txBody>
          <a:bodyPr/>
          <a:lstStyle>
            <a:lvl1pPr>
              <a:defRPr/>
            </a:lvl1pPr>
          </a:lstStyle>
          <a:p>
            <a:pPr>
              <a:defRPr/>
            </a:pPr>
            <a:endParaRPr lang="tr-TR"/>
          </a:p>
        </p:txBody>
      </p:sp>
      <p:sp>
        <p:nvSpPr>
          <p:cNvPr id="6" name="21 Slayt Numarası Yer Tutucusu"/>
          <p:cNvSpPr>
            <a:spLocks noGrp="1"/>
          </p:cNvSpPr>
          <p:nvPr>
            <p:ph type="sldNum" sz="quarter" idx="12"/>
          </p:nvPr>
        </p:nvSpPr>
        <p:spPr/>
        <p:txBody>
          <a:bodyPr/>
          <a:lstStyle>
            <a:lvl1pPr>
              <a:defRPr/>
            </a:lvl1pPr>
          </a:lstStyle>
          <a:p>
            <a:pPr>
              <a:defRPr/>
            </a:pPr>
            <a:fld id="{3822D403-5D15-4B2F-B934-30432601CD22}" type="slidenum">
              <a:rPr lang="tr-TR"/>
              <a:pPr>
                <a:defRPr/>
              </a:pPr>
              <a:t>‹#›</a:t>
            </a:fld>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6 Dikdörtgen"/>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9 Dikdörtgen"/>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8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extLst/>
          </a:lstStyle>
          <a:p>
            <a:pPr>
              <a:defRPr/>
            </a:pPr>
            <a:fld id="{D846D615-32B4-4980-BCEE-2C661D114249}" type="datetimeFigureOut">
              <a:rPr lang="tr-TR"/>
              <a:pPr>
                <a:defRPr/>
              </a:pPr>
              <a:t>30.09.2016</a:t>
            </a:fld>
            <a:endParaRPr lang="tr-TR"/>
          </a:p>
        </p:txBody>
      </p:sp>
      <p:sp>
        <p:nvSpPr>
          <p:cNvPr id="9" name="4 Altbilgi Yer Tutucusu"/>
          <p:cNvSpPr>
            <a:spLocks noGrp="1"/>
          </p:cNvSpPr>
          <p:nvPr>
            <p:ph type="ftr" sz="quarter" idx="11"/>
          </p:nvPr>
        </p:nvSpPr>
        <p:spPr/>
        <p:txBody>
          <a:bodyPr/>
          <a:lstStyle>
            <a:lvl1pPr>
              <a:defRPr/>
            </a:lvl1pPr>
            <a:extLst/>
          </a:lstStyle>
          <a:p>
            <a:pPr>
              <a:defRPr/>
            </a:pPr>
            <a:endParaRPr lang="tr-TR"/>
          </a:p>
        </p:txBody>
      </p:sp>
      <p:sp>
        <p:nvSpPr>
          <p:cNvPr id="10" name="5 Slayt Numarası Yer Tutucusu"/>
          <p:cNvSpPr>
            <a:spLocks noGrp="1"/>
          </p:cNvSpPr>
          <p:nvPr>
            <p:ph type="sldNum" sz="quarter" idx="12"/>
          </p:nvPr>
        </p:nvSpPr>
        <p:spPr/>
        <p:txBody>
          <a:bodyPr/>
          <a:lstStyle>
            <a:lvl1pPr>
              <a:defRPr/>
            </a:lvl1pPr>
            <a:extLst/>
          </a:lstStyle>
          <a:p>
            <a:pPr>
              <a:defRPr/>
            </a:pPr>
            <a:fld id="{8594CE97-4A6B-4611-AB69-73B2A97BA356}" type="slidenum">
              <a:rPr lang="tr-TR"/>
              <a:pPr>
                <a:defRPr/>
              </a:pPr>
              <a:t>‹#›</a:t>
            </a:fld>
            <a:endParaRPr lang="tr-T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fld id="{B24E9EB2-9CB2-4704-8160-7361D69CC176}" type="datetimeFigureOut">
              <a:rPr lang="tr-TR"/>
              <a:pPr>
                <a:defRPr/>
              </a:pPr>
              <a:t>30.09.2016</a:t>
            </a:fld>
            <a:endParaRPr lang="tr-TR"/>
          </a:p>
        </p:txBody>
      </p:sp>
      <p:sp>
        <p:nvSpPr>
          <p:cNvPr id="6" name="9 Altbilgi Yer Tutucusu"/>
          <p:cNvSpPr>
            <a:spLocks noGrp="1"/>
          </p:cNvSpPr>
          <p:nvPr>
            <p:ph type="ftr" sz="quarter" idx="11"/>
          </p:nvPr>
        </p:nvSpPr>
        <p:spPr/>
        <p:txBody>
          <a:bodyPr/>
          <a:lstStyle>
            <a:lvl1pPr>
              <a:defRPr/>
            </a:lvl1pPr>
          </a:lstStyle>
          <a:p>
            <a:pPr>
              <a:defRPr/>
            </a:pPr>
            <a:endParaRPr lang="tr-TR"/>
          </a:p>
        </p:txBody>
      </p:sp>
      <p:sp>
        <p:nvSpPr>
          <p:cNvPr id="7" name="21 Slayt Numarası Yer Tutucusu"/>
          <p:cNvSpPr>
            <a:spLocks noGrp="1"/>
          </p:cNvSpPr>
          <p:nvPr>
            <p:ph type="sldNum" sz="quarter" idx="12"/>
          </p:nvPr>
        </p:nvSpPr>
        <p:spPr/>
        <p:txBody>
          <a:bodyPr/>
          <a:lstStyle>
            <a:lvl1pPr>
              <a:defRPr/>
            </a:lvl1pPr>
          </a:lstStyle>
          <a:p>
            <a:pPr>
              <a:defRPr/>
            </a:pPr>
            <a:fld id="{67920F50-8452-4FC7-941D-B7FE0E7139E9}" type="slidenum">
              <a:rPr lang="tr-TR"/>
              <a:pPr>
                <a:defRPr/>
              </a:pPr>
              <a:t>‹#›</a:t>
            </a:fld>
            <a:endParaRPr lang="tr-T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fld id="{0EEE7FC8-525A-4F2C-B794-E6E66FCA8B53}" type="datetimeFigureOut">
              <a:rPr lang="tr-TR"/>
              <a:pPr>
                <a:defRPr/>
              </a:pPr>
              <a:t>30.09.2016</a:t>
            </a:fld>
            <a:endParaRPr lang="tr-TR"/>
          </a:p>
        </p:txBody>
      </p:sp>
      <p:sp>
        <p:nvSpPr>
          <p:cNvPr id="8" name="7 Altbilgi Yer Tutucusu"/>
          <p:cNvSpPr>
            <a:spLocks noGrp="1"/>
          </p:cNvSpPr>
          <p:nvPr>
            <p:ph type="ftr" sz="quarter" idx="11"/>
          </p:nvPr>
        </p:nvSpPr>
        <p:spPr/>
        <p:txBody>
          <a:bodyPr/>
          <a:lstStyle>
            <a:lvl1pPr>
              <a:defRPr/>
            </a:lvl1pPr>
            <a:extLst/>
          </a:lstStyle>
          <a:p>
            <a:pPr>
              <a:defRPr/>
            </a:pPr>
            <a:endParaRPr lang="tr-TR"/>
          </a:p>
        </p:txBody>
      </p:sp>
      <p:sp>
        <p:nvSpPr>
          <p:cNvPr id="9" name="8 Slayt Numarası Yer Tutucusu"/>
          <p:cNvSpPr>
            <a:spLocks noGrp="1"/>
          </p:cNvSpPr>
          <p:nvPr>
            <p:ph type="sldNum" sz="quarter" idx="12"/>
          </p:nvPr>
        </p:nvSpPr>
        <p:spPr/>
        <p:txBody>
          <a:bodyPr/>
          <a:lstStyle>
            <a:lvl1pPr>
              <a:defRPr/>
            </a:lvl1pPr>
            <a:extLst/>
          </a:lstStyle>
          <a:p>
            <a:pPr>
              <a:defRPr/>
            </a:pPr>
            <a:fld id="{50B96F66-91C5-41DC-8E2C-81F2E9D9AFFA}" type="slidenum">
              <a:rPr lang="tr-TR"/>
              <a:pPr>
                <a:defRPr/>
              </a:pPr>
              <a:t>‹#›</a:t>
            </a:fld>
            <a:endParaRPr lang="tr-T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fld id="{EBC44D8C-077A-49AF-BB3A-1A1A0723C2A3}" type="datetimeFigureOut">
              <a:rPr lang="tr-TR"/>
              <a:pPr>
                <a:defRPr/>
              </a:pPr>
              <a:t>30.09.2016</a:t>
            </a:fld>
            <a:endParaRPr lang="tr-TR"/>
          </a:p>
        </p:txBody>
      </p:sp>
      <p:sp>
        <p:nvSpPr>
          <p:cNvPr id="4" name="9 Altbilgi Yer Tutucusu"/>
          <p:cNvSpPr>
            <a:spLocks noGrp="1"/>
          </p:cNvSpPr>
          <p:nvPr>
            <p:ph type="ftr" sz="quarter" idx="11"/>
          </p:nvPr>
        </p:nvSpPr>
        <p:spPr/>
        <p:txBody>
          <a:bodyPr/>
          <a:lstStyle>
            <a:lvl1pPr>
              <a:defRPr/>
            </a:lvl1pPr>
          </a:lstStyle>
          <a:p>
            <a:pPr>
              <a:defRPr/>
            </a:pPr>
            <a:endParaRPr lang="tr-TR"/>
          </a:p>
        </p:txBody>
      </p:sp>
      <p:sp>
        <p:nvSpPr>
          <p:cNvPr id="5" name="21 Slayt Numarası Yer Tutucusu"/>
          <p:cNvSpPr>
            <a:spLocks noGrp="1"/>
          </p:cNvSpPr>
          <p:nvPr>
            <p:ph type="sldNum" sz="quarter" idx="12"/>
          </p:nvPr>
        </p:nvSpPr>
        <p:spPr/>
        <p:txBody>
          <a:bodyPr/>
          <a:lstStyle>
            <a:lvl1pPr>
              <a:defRPr/>
            </a:lvl1pPr>
          </a:lstStyle>
          <a:p>
            <a:pPr>
              <a:defRPr/>
            </a:pPr>
            <a:fld id="{DD40F4A1-8DA2-4C4F-B09D-1597A81CB715}" type="slidenum">
              <a:rPr lang="tr-TR"/>
              <a:pPr>
                <a:defRPr/>
              </a:pPr>
              <a:t>‹#›</a:t>
            </a:fld>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4 Dikdörtgen"/>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5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1 Veri Yer Tutucusu"/>
          <p:cNvSpPr>
            <a:spLocks noGrp="1"/>
          </p:cNvSpPr>
          <p:nvPr>
            <p:ph type="dt" sz="half" idx="10"/>
          </p:nvPr>
        </p:nvSpPr>
        <p:spPr/>
        <p:txBody>
          <a:bodyPr/>
          <a:lstStyle>
            <a:lvl1pPr>
              <a:defRPr/>
            </a:lvl1pPr>
            <a:extLst/>
          </a:lstStyle>
          <a:p>
            <a:pPr>
              <a:defRPr/>
            </a:pPr>
            <a:fld id="{3164870A-E4A2-47D7-A67E-ACFEC57FCDF2}" type="datetimeFigureOut">
              <a:rPr lang="tr-TR"/>
              <a:pPr>
                <a:defRPr/>
              </a:pPr>
              <a:t>30.09.2016</a:t>
            </a:fld>
            <a:endParaRPr lang="tr-TR"/>
          </a:p>
        </p:txBody>
      </p:sp>
      <p:sp>
        <p:nvSpPr>
          <p:cNvPr id="5" name="2 Altbilgi Yer Tutucusu"/>
          <p:cNvSpPr>
            <a:spLocks noGrp="1"/>
          </p:cNvSpPr>
          <p:nvPr>
            <p:ph type="ftr" sz="quarter" idx="11"/>
          </p:nvPr>
        </p:nvSpPr>
        <p:spPr/>
        <p:txBody>
          <a:bodyPr/>
          <a:lstStyle>
            <a:lvl1pPr>
              <a:defRPr/>
            </a:lvl1pPr>
            <a:extLst/>
          </a:lstStyle>
          <a:p>
            <a:pPr>
              <a:defRPr/>
            </a:pPr>
            <a:endParaRPr lang="tr-TR"/>
          </a:p>
        </p:txBody>
      </p:sp>
      <p:sp>
        <p:nvSpPr>
          <p:cNvPr id="6" name="3 Slayt Numarası Yer Tutucusu"/>
          <p:cNvSpPr>
            <a:spLocks noGrp="1"/>
          </p:cNvSpPr>
          <p:nvPr>
            <p:ph type="sldNum" sz="quarter" idx="12"/>
          </p:nvPr>
        </p:nvSpPr>
        <p:spPr/>
        <p:txBody>
          <a:bodyPr/>
          <a:lstStyle>
            <a:lvl1pPr>
              <a:defRPr/>
            </a:lvl1pPr>
            <a:extLst/>
          </a:lstStyle>
          <a:p>
            <a:pPr>
              <a:defRPr/>
            </a:pPr>
            <a:fld id="{A25FED56-8B53-43FD-800B-03038B99E908}" type="slidenum">
              <a:rPr lang="tr-TR"/>
              <a:pPr>
                <a:defRPr/>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extLst/>
          </a:lstStyle>
          <a:p>
            <a:pPr>
              <a:defRPr/>
            </a:pPr>
            <a:fld id="{7A25FFF3-30EE-47A6-8F22-300583C9E35F}" type="datetimeFigureOut">
              <a:rPr lang="tr-TR"/>
              <a:pPr>
                <a:defRPr/>
              </a:pPr>
              <a:t>30.09.2016</a:t>
            </a:fld>
            <a:endParaRPr lang="tr-TR"/>
          </a:p>
        </p:txBody>
      </p:sp>
      <p:sp>
        <p:nvSpPr>
          <p:cNvPr id="6" name="5 Altbilgi Yer Tutucusu"/>
          <p:cNvSpPr>
            <a:spLocks noGrp="1"/>
          </p:cNvSpPr>
          <p:nvPr>
            <p:ph type="ftr" sz="quarter" idx="11"/>
          </p:nvPr>
        </p:nvSpPr>
        <p:spPr/>
        <p:txBody>
          <a:bodyPr/>
          <a:lstStyle>
            <a:lvl1pPr>
              <a:defRPr/>
            </a:lvl1pPr>
            <a:extLst/>
          </a:lstStyle>
          <a:p>
            <a:pPr>
              <a:defRPr/>
            </a:pPr>
            <a:endParaRPr lang="tr-TR"/>
          </a:p>
        </p:txBody>
      </p:sp>
      <p:sp>
        <p:nvSpPr>
          <p:cNvPr id="7" name="6 Slayt Numarası Yer Tutucusu"/>
          <p:cNvSpPr>
            <a:spLocks noGrp="1"/>
          </p:cNvSpPr>
          <p:nvPr>
            <p:ph type="sldNum" sz="quarter" idx="12"/>
          </p:nvPr>
        </p:nvSpPr>
        <p:spPr/>
        <p:txBody>
          <a:bodyPr/>
          <a:lstStyle>
            <a:lvl1pPr>
              <a:defRPr/>
            </a:lvl1pPr>
            <a:extLst/>
          </a:lstStyle>
          <a:p>
            <a:pPr>
              <a:defRPr/>
            </a:pPr>
            <a:fld id="{FB6C8320-4674-49B9-A51E-DC8928CCBA9F}" type="slidenum">
              <a:rPr lang="tr-TR"/>
              <a:pPr>
                <a:defRPr/>
              </a:pPr>
              <a:t>‹#›</a:t>
            </a:fld>
            <a:endParaRPr lang="tr-T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8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9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extLst/>
          </a:lstStyle>
          <a:p>
            <a:pPr>
              <a:defRPr/>
            </a:pPr>
            <a:fld id="{723E98FA-A160-4DE7-853E-54F91ED3A275}" type="datetimeFigureOut">
              <a:rPr lang="tr-TR"/>
              <a:pPr>
                <a:defRPr/>
              </a:pPr>
              <a:t>30.09.2016</a:t>
            </a:fld>
            <a:endParaRPr lang="tr-TR"/>
          </a:p>
        </p:txBody>
      </p:sp>
      <p:sp>
        <p:nvSpPr>
          <p:cNvPr id="9" name="5 Altbilgi Yer Tutucusu"/>
          <p:cNvSpPr>
            <a:spLocks noGrp="1"/>
          </p:cNvSpPr>
          <p:nvPr>
            <p:ph type="ftr" sz="quarter" idx="11"/>
          </p:nvPr>
        </p:nvSpPr>
        <p:spPr/>
        <p:txBody>
          <a:bodyPr/>
          <a:lstStyle>
            <a:lvl1pPr>
              <a:defRPr/>
            </a:lvl1pPr>
            <a:extLst/>
          </a:lstStyle>
          <a:p>
            <a:pPr>
              <a:defRPr/>
            </a:pPr>
            <a:endParaRPr lang="tr-TR"/>
          </a:p>
        </p:txBody>
      </p:sp>
      <p:sp>
        <p:nvSpPr>
          <p:cNvPr id="10" name="6 Slayt Numarası Yer Tutucusu"/>
          <p:cNvSpPr>
            <a:spLocks noGrp="1"/>
          </p:cNvSpPr>
          <p:nvPr>
            <p:ph type="sldNum" sz="quarter" idx="12"/>
          </p:nvPr>
        </p:nvSpPr>
        <p:spPr/>
        <p:txBody>
          <a:bodyPr/>
          <a:lstStyle>
            <a:lvl1pPr>
              <a:defRPr/>
            </a:lvl1pPr>
            <a:extLst/>
          </a:lstStyle>
          <a:p>
            <a:pPr>
              <a:defRPr/>
            </a:pPr>
            <a:fld id="{2AB3AA0F-1670-476F-8510-5025CDF0B3A0}" type="slidenum">
              <a:rPr lang="tr-TR"/>
              <a:pPr>
                <a:defRPr/>
              </a:pPr>
              <a:t>‹#›</a:t>
            </a:fld>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11 Dikdörtgen"/>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4 Başlık Yer Tutucusu"/>
          <p:cNvSpPr>
            <a:spLocks noGrp="1"/>
          </p:cNvSpPr>
          <p:nvPr>
            <p:ph type="title"/>
          </p:nvPr>
        </p:nvSpPr>
        <p:spPr>
          <a:xfrm>
            <a:off x="1435100" y="274638"/>
            <a:ext cx="7499350" cy="1143000"/>
          </a:xfrm>
          <a:prstGeom prst="rect">
            <a:avLst/>
          </a:prstGeom>
        </p:spPr>
        <p:txBody>
          <a:bodyPr anchor="ctr">
            <a:normAutofit/>
          </a:bodyPr>
          <a:lstStyle>
            <a:extLst/>
          </a:lstStyle>
          <a:p>
            <a:r>
              <a:rPr lang="tr-TR" smtClean="0"/>
              <a:t>Asıl başlık stili için tıklatın</a:t>
            </a:r>
            <a:endParaRPr lang="en-US"/>
          </a:p>
        </p:txBody>
      </p:sp>
      <p:sp>
        <p:nvSpPr>
          <p:cNvPr id="1033" name="8 Metin Yer Tutucusu"/>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smtClean="0">
                <a:solidFill>
                  <a:schemeClr val="bg2">
                    <a:shade val="50000"/>
                    <a:satMod val="200000"/>
                  </a:schemeClr>
                </a:solidFill>
                <a:latin typeface="+mn-lt"/>
                <a:cs typeface="+mn-cs"/>
              </a:defRPr>
            </a:lvl1pPr>
            <a:extLst/>
          </a:lstStyle>
          <a:p>
            <a:pPr>
              <a:defRPr/>
            </a:pPr>
            <a:fld id="{AAC5676E-794B-4BAC-A980-2B1A9ADCC923}" type="datetimeFigureOut">
              <a:rPr lang="tr-TR"/>
              <a:pPr>
                <a:defRPr/>
              </a:pPr>
              <a:t>30.09.2016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tr-TR"/>
          </a:p>
        </p:txBody>
      </p:sp>
      <p:sp>
        <p:nvSpPr>
          <p:cNvPr id="22" name="21 Slayt Numarası Yer Tutucusu"/>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smtClean="0">
                <a:solidFill>
                  <a:schemeClr val="bg2">
                    <a:shade val="50000"/>
                    <a:satMod val="200000"/>
                  </a:schemeClr>
                </a:solidFill>
                <a:effectLst/>
                <a:latin typeface="+mn-lt"/>
                <a:cs typeface="+mn-cs"/>
              </a:defRPr>
            </a:lvl1pPr>
            <a:extLst/>
          </a:lstStyle>
          <a:p>
            <a:pPr>
              <a:defRPr/>
            </a:pPr>
            <a:fld id="{9882333F-E28B-43F6-8C2D-317BB9B420C8}" type="slidenum">
              <a:rPr lang="tr-TR"/>
              <a:pPr>
                <a:defRPr/>
              </a:pPr>
              <a:t>‹#›</a:t>
            </a:fld>
            <a:endParaRPr lang="tr-TR"/>
          </a:p>
        </p:txBody>
      </p:sp>
      <p:sp>
        <p:nvSpPr>
          <p:cNvPr id="15" name="14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5" r:id="rId3"/>
    <p:sldLayoutId id="2147483682" r:id="rId4"/>
    <p:sldLayoutId id="2147483686" r:id="rId5"/>
    <p:sldLayoutId id="2147483681" r:id="rId6"/>
    <p:sldLayoutId id="2147483687" r:id="rId7"/>
    <p:sldLayoutId id="2147483688" r:id="rId8"/>
    <p:sldLayoutId id="2147483689" r:id="rId9"/>
    <p:sldLayoutId id="2147483680" r:id="rId10"/>
    <p:sldLayoutId id="2147483679" r:id="rId11"/>
  </p:sldLayoutIdLst>
  <p:transition>
    <p:dissolve/>
  </p:transition>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Gill Sans MT" pitchFamily="34" charset="0"/>
        </a:defRPr>
      </a:lvl2pPr>
      <a:lvl3pPr algn="l" rtl="0" fontAlgn="base">
        <a:spcBef>
          <a:spcPct val="0"/>
        </a:spcBef>
        <a:spcAft>
          <a:spcPct val="0"/>
        </a:spcAft>
        <a:defRPr sz="4300">
          <a:solidFill>
            <a:srgbClr val="572314"/>
          </a:solidFill>
          <a:latin typeface="Gill Sans MT" pitchFamily="34" charset="0"/>
        </a:defRPr>
      </a:lvl3pPr>
      <a:lvl4pPr algn="l" rtl="0" fontAlgn="base">
        <a:spcBef>
          <a:spcPct val="0"/>
        </a:spcBef>
        <a:spcAft>
          <a:spcPct val="0"/>
        </a:spcAft>
        <a:defRPr sz="4300">
          <a:solidFill>
            <a:srgbClr val="572314"/>
          </a:solidFill>
          <a:latin typeface="Gill Sans MT" pitchFamily="34" charset="0"/>
        </a:defRPr>
      </a:lvl4pPr>
      <a:lvl5pPr algn="l" rtl="0" fontAlgn="base">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tr/url?sa=i&amp;rct=j&amp;q=&amp;esrc=s&amp;source=images&amp;cd=&amp;cad=rja&amp;uact=8&amp;ved=0ahUKEwiGpuKnsrXPAhVC1xQKHXaFBRQQjRwIBw&amp;url=http://tr.123rf.com/photo_44694432_lunapark-unsurlar%C4%B1-ile-vekt%C3%B6r-tasar%C4%B1m-bile%C5%9Fiminin-set.html&amp;bvm=bv.134495766,d.ZGg&amp;psig=AFQjCNEJjBKLk9bmWkmXS2YTHyNvIY6mbQ&amp;ust=1475266516948138"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google.com.tr/url?sa=i&amp;rct=j&amp;q=&amp;esrc=s&amp;source=images&amp;cd=&amp;cad=rja&amp;uact=8&amp;ved=0ahUKEwjNzfXAsrXPAhUBxxQKHTo9ClQQjRwIBw&amp;url=https://www.pinterest.com/svetlanavipova/art-clown/&amp;bvm=bv.134495766,d.ZGg&amp;psig=AFQjCNHQ0lsc9cWfxeFBqttjEVHRZsQO0A&amp;ust=1475266593470146"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tr/url?sa=i&amp;rct=j&amp;q=&amp;esrc=s&amp;source=images&amp;cd=&amp;cad=rja&amp;uact=8&amp;ved=0ahUKEwjQ1s6As7XPAhWGWRQKHbgNB6QQjRwIBw&amp;url=http://tr.clipartlogo.com/premium/detail/beautiful-illustration-of_18651445.html&amp;bvm=bv.134495766,d.ZGg&amp;psig=AFQjCNH-ZGO0AU3A-USYbbypLyOXaTc1Kw&amp;ust=1475266702590752"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tr/url?sa=i&amp;rct=j&amp;q=&amp;esrc=s&amp;source=images&amp;cd=&amp;cad=rja&amp;uact=8&amp;ved=0ahUKEwi-x5qes7XPAhUBXhQKHSMdDMYQjRwIBw&amp;url=http://tr.clipart.me/premium-objects/colourful-glossy-balloons-red-yellow-blue-violet-green-orange-purple-150718&amp;bvm=bv.134495766,d.ZGg&amp;psig=AFQjCNH-ZGO0AU3A-USYbbypLyOXaTc1Kw&amp;ust=147526670259075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tr/url?sa=i&amp;rct=j&amp;q=&amp;esrc=s&amp;source=images&amp;cd=&amp;cad=rja&amp;uact=8&amp;ved=0ahUKEwiUn8fws7XPAhWGXBQKHbHmB3kQjRwIBw&amp;url=http://www.istockphoto.com/illustrations/black-balloon&amp;bvm=bv.134495766,d.ZGg&amp;psig=AFQjCNEz3fPvsO9tyIIvPGHVxM_aeDBxmA&amp;ust=1475266929571979"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www.google.com.tr/url?sa=i&amp;rct=j&amp;q=&amp;esrc=s&amp;source=images&amp;cd=&amp;cad=rja&amp;uact=8&amp;ved=0ahUKEwiChub-s7XPAhUFXRQKHfxvCx8QjRwIBw&amp;url=http://cliparts.co/black-and-white-balloons-clip-art&amp;bvm=bv.134495766,d.ZGg&amp;psig=AFQjCNEz3fPvsO9tyIIvPGHVxM_aeDBxmA&amp;ust=1475266929571979"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url?sa=i&amp;rct=j&amp;q=&amp;esrc=s&amp;source=images&amp;cd=&amp;cad=rja&amp;uact=8&amp;ved=0ahUKEwjUkOu0sLXPAhVDzRQKHcWbBtoQjRwIBw&amp;url=http://davutnisanci.tr.gg/Fotograf--Galerisi.htm&amp;bvm=bv.134495766,d.ZGg&amp;psig=AFQjCNH3oWa3mB-gCDdsZN82xCgizI8I1Q&amp;ust=1475265914290216"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tr/url?sa=i&amp;rct=j&amp;q=&amp;esrc=s&amp;source=images&amp;cd=&amp;cad=rja&amp;uact=8&amp;ved=0ahUKEwi-x5qes7XPAhUBXhQKHSMdDMYQjRwIBw&amp;url=http://tr.clipart.me/premium-objects/colourful-glossy-balloons-red-yellow-blue-violet-green-orange-purple-150718&amp;bvm=bv.134495766,d.ZGg&amp;psig=AFQjCNH-ZGO0AU3A-USYbbypLyOXaTc1Kw&amp;ust=1475266702590752" TargetMode="Externa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www.google.com.tr/url?sa=i&amp;rct=j&amp;q=&amp;esrc=s&amp;source=images&amp;cd=&amp;cad=rja&amp;uact=8&amp;ved=0ahUKEwiChub-s7XPAhUFXRQKHfxvCx8QjRwIBw&amp;url=http://cliparts.co/black-and-white-balloons-clip-art&amp;bvm=bv.134495766,d.ZGg&amp;psig=AFQjCNEz3fPvsO9tyIIvPGHVxM_aeDBxmA&amp;ust=1475266929571979"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ahUKEwiv4qGUtbXPAhXCzRQKHQkzC2MQjRwIBw&amp;url=http://www.clipartkid.com/counseling-cliparts/&amp;bvm=bv.134495766,d.ZGg&amp;psig=AFQjCNFIb7_rankYDOG-f8MVi1MxAYqzPA&amp;ust=1475267279693240" TargetMode="External"/><Relationship Id="rId2" Type="http://schemas.openxmlformats.org/officeDocument/2006/relationships/hyperlink" Target="http://www.google.com.tr/url?sa=i&amp;rct=j&amp;q=&amp;esrc=s&amp;source=images&amp;cd=&amp;cad=rja&amp;uact=8&amp;ved=0ahUKEwj0kPuEtbXPAhUGuRQKHZ38DrgQjRwIBw&amp;url=http://www.clipartkid.com/counseling-cliparts/&amp;bvm=bv.134495766,d.ZGg&amp;psig=AFQjCNFIb7_rankYDOG-f8MVi1MxAYqzPA&amp;ust=1475267279693240"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www.google.com.tr/url?sa=i&amp;rct=j&amp;q=&amp;esrc=s&amp;source=images&amp;cd=&amp;cad=rja&amp;uact=8&amp;ved=0ahUKEwjSssqqtbXPAhUBxxQKHTo9ClQQjRwIBw&amp;url=http://www.clipartkid.com/united-nations-day-cliparts/&amp;bvm=bv.134495766,d.ZGg&amp;psig=AFQjCNFZfTA4hFyia-hLcsyQ-fQUR5Kqiw&amp;ust=147526734772648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tr/url?sa=i&amp;rct=j&amp;q=&amp;esrc=s&amp;source=images&amp;cd=&amp;cad=rja&amp;uact=8&amp;ved=0ahUKEwiGmvH_tbXPAhVC7xQKHYCIAAwQjRwIBw&amp;url=http://www.hatayinstari.net/egitim-dunyasi/dogustan-gelen-haklarimiz-nelerdir.html&amp;bvm=bv.134495766,d.ZGg&amp;psig=AFQjCNGP4FAngdCOx8e7RvOdYbxkslA3aQ&amp;ust=1475267520500936"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tr/url?sa=i&amp;rct=j&amp;q=&amp;esrc=s&amp;source=images&amp;cd=&amp;cad=rja&amp;uact=8&amp;ved=0ahUKEwjg38u2trXPAhVEshQKHZAsCKsQjRwIBw&amp;url=http://www.yargiyayinevi.com/Kitabevi/50163-Turkiye-Cumhuriyeti-Anayasasi-Yargi-Yayinlari-2015-kitabi.aspx&amp;bvm=bv.134495766,d.ZGg&amp;psig=AFQjCNHHnhTtabDMIQjBXGTVwt7GBTTbvw&amp;ust=147526764598908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7" Type="http://schemas.openxmlformats.org/officeDocument/2006/relationships/image" Target="../media/image7.jpeg"/><Relationship Id="rId2" Type="http://schemas.openxmlformats.org/officeDocument/2006/relationships/hyperlink" Target="http://www.google.com.tr/url?sa=i&amp;rct=j&amp;q=&amp;esrc=s&amp;source=images&amp;cd=&amp;cad=rja&amp;uact=8&amp;ved=0ahUKEwjjsKjptrXPAhVGvxQKHVDjAzUQjRwIBw&amp;url=http://giphy.com/search/gulf-war&amp;bvm=bv.134495766,d.ZGg&amp;psig=AFQjCNH1IDjg4jtY5QW-uh6wy-9W2aLoAg&amp;ust=1475267743696326" TargetMode="External"/><Relationship Id="rId1" Type="http://schemas.openxmlformats.org/officeDocument/2006/relationships/slideLayout" Target="../slideLayouts/slideLayout2.xml"/><Relationship Id="rId6" Type="http://schemas.openxmlformats.org/officeDocument/2006/relationships/hyperlink" Target="http://www.google.com.tr/url?sa=i&amp;rct=j&amp;q=&amp;esrc=s&amp;source=images&amp;cd=&amp;cad=rja&amp;uact=8&amp;ved=0ahUKEwirhrmit7XPAhVHWxQKHanRATQQjRwIBw&amp;url=http://www.popgaf.com/aktuel/olaganustu-hal-ohal-nedir&amp;bvm=bv.134495766,d.ZGg&amp;psig=AFQjCNHwYpRC6jDka58_6qPmuYvyK575wg&amp;ust=1475267845941140" TargetMode="External"/><Relationship Id="rId5" Type="http://schemas.openxmlformats.org/officeDocument/2006/relationships/image" Target="../media/image6.gif"/><Relationship Id="rId4" Type="http://schemas.openxmlformats.org/officeDocument/2006/relationships/hyperlink" Target="http://www.google.com.tr/url?sa=i&amp;rct=j&amp;q=&amp;esrc=s&amp;source=images&amp;cd=&amp;cad=rja&amp;uact=8&amp;ved=0ahUKEwiErNGDt7XPAhXD7BQKHei3AXUQjRwIBw&amp;url=http://www.anadoludabugun.com.tr/konya-dahil-17-ilde-dev-tatbikat-153912h.htm&amp;bvm=bv.134495766,d.ZGg&amp;psig=AFQjCNFIjH-bFMmKwMRZWydqkVr7hejQjw&amp;ust=147526780326383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rct=j&amp;q=&amp;esrc=s&amp;source=images&amp;cd=&amp;cad=rja&amp;uact=8&amp;ved=0ahUKEwjRj73ht7XPAhXMaRQKHZI1BEkQjRwIBw&amp;url=http://okuloncesietkinlikleri.com/23-nisan-etkinlikleri-23/dunya-etrafinda-cocuklar-3827/&amp;bvm=bv.134495766,d.ZGg&amp;psig=AFQjCNGYjNyV83uSlB-ulLLx4Glwb7Ka4A&amp;ust=1475267956979615"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url?sa=i&amp;rct=j&amp;q=&amp;esrc=s&amp;source=images&amp;cd=&amp;cad=rja&amp;uact=8&amp;ved=0ahUKEwjUkOu0sLXPAhVDzRQKHcWbBtoQjRwIBw&amp;url=http://davutnisanci.tr.gg/Fotograf--Galerisi.htm&amp;bvm=bv.134495766,d.ZGg&amp;psig=AFQjCNH3oWa3mB-gCDdsZN82xCgizI8I1Q&amp;ust=147526591429021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google.com.tr/url?sa=i&amp;rct=j&amp;q=&amp;esrc=s&amp;source=images&amp;cd=&amp;cad=rja&amp;uact=8&amp;ved=0ahUKEwidvoTjsLXPAhXBuRQKHbteDBsQjRwIBw&amp;url=https://onedio.com/haber/quentin-tarantino-karakterleri-top-10-342206&amp;bvm=bv.134495766,d.ZGg&amp;psig=AFQjCNH9S1p260ji7tGaGKxtX3v4GzA4lA&amp;ust=1475266098821415" TargetMode="Externa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hyperlink" Target="http://www.google.com.tr/url?sa=i&amp;rct=j&amp;q=&amp;esrc=s&amp;source=images&amp;cd=&amp;cad=rja&amp;uact=8&amp;ved=0ahUKEwiUyM6JsbXPAhUHXRQKHXnBAroQjRwIBw&amp;url=http://favim.com/image/368645/&amp;bvm=bv.134495766,d.ZGg&amp;psig=AFQjCNGTzz_VuYRsgyTIkZchZBQItjTmJg&amp;ust=1475266198004677"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google.com.tr/url?sa=i&amp;rct=j&amp;q=&amp;esrc=s&amp;source=images&amp;cd=&amp;cad=rja&amp;uact=8&amp;ved=0ahUKEwjym-vosbXPAhXKwBQKHalUDqQQjRwIBw&amp;url=http://publicdomainvectors.org/tr/bedava-vektor/K%C3%B6le-i%C5%9F%C3%A7i-vekt%C3%B6r-%C3%A7izim/9053.html&amp;bvm=bv.134495766,d.ZGg&amp;psig=AFQjCNGa9KlegNgpaLy2j4JPBdtu60bZuQ&amp;ust=1475266414634308" TargetMode="Externa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google.com.tr/url?sa=i&amp;rct=j&amp;q=&amp;esrc=s&amp;source=images&amp;cd=&amp;cad=rja&amp;uact=8&amp;ved=0ahUKEwjUkOu0sLXPAhVDzRQKHcWbBtoQjRwIBw&amp;url=http://davutnisanci.tr.gg/Fotograf--Galerisi.htm&amp;bvm=bv.134495766,d.ZGg&amp;psig=AFQjCNH3oWa3mB-gCDdsZN82xCgizI8I1Q&amp;ust=147526591429021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431925" y="360363"/>
            <a:ext cx="7407275" cy="1471612"/>
          </a:xfrm>
        </p:spPr>
        <p:txBody>
          <a:bodyPr/>
          <a:lstStyle/>
          <a:p>
            <a:pPr fontAlgn="auto">
              <a:spcAft>
                <a:spcPts val="0"/>
              </a:spcAft>
              <a:defRPr/>
            </a:pPr>
            <a:r>
              <a:rPr lang="tr-TR" dirty="0" smtClean="0">
                <a:solidFill>
                  <a:schemeClr val="tx2">
                    <a:satMod val="130000"/>
                  </a:schemeClr>
                </a:solidFill>
              </a:rPr>
              <a:t>İNSAN HAKLARI, DEMOKRASİ ve YURTTAŞLIK</a:t>
            </a:r>
            <a:endParaRPr lang="tr-TR" dirty="0">
              <a:solidFill>
                <a:schemeClr val="tx2">
                  <a:satMod val="130000"/>
                </a:schemeClr>
              </a:solidFill>
            </a:endParaRPr>
          </a:p>
        </p:txBody>
      </p:sp>
      <p:sp>
        <p:nvSpPr>
          <p:cNvPr id="3" name="2 Alt Başlık"/>
          <p:cNvSpPr>
            <a:spLocks noGrp="1"/>
          </p:cNvSpPr>
          <p:nvPr>
            <p:ph type="subTitle" idx="1"/>
          </p:nvPr>
        </p:nvSpPr>
        <p:spPr>
          <a:xfrm>
            <a:off x="1431925" y="1849438"/>
            <a:ext cx="7407275" cy="1752600"/>
          </a:xfrm>
        </p:spPr>
        <p:txBody>
          <a:bodyPr>
            <a:normAutofit/>
          </a:bodyPr>
          <a:lstStyle/>
          <a:p>
            <a:pPr fontAlgn="auto">
              <a:spcAft>
                <a:spcPts val="0"/>
              </a:spcAft>
              <a:buFont typeface="Wingdings 2"/>
              <a:buNone/>
              <a:defRPr/>
            </a:pPr>
            <a:r>
              <a:rPr lang="tr-TR" dirty="0" smtClean="0"/>
              <a:t>HER BİREY ÖZELDİR</a:t>
            </a:r>
          </a:p>
          <a:p>
            <a:pPr fontAlgn="auto">
              <a:spcAft>
                <a:spcPts val="0"/>
              </a:spcAft>
              <a:buFont typeface="Wingdings 2"/>
              <a:buNone/>
              <a:defRPr/>
            </a:pPr>
            <a:r>
              <a:rPr lang="tr-TR" dirty="0" smtClean="0"/>
              <a:t>Doğuştan Gelen Haklarımız</a:t>
            </a:r>
            <a:endParaRPr lang="tr-TR"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22530" name="2 İçerik Yer Tutucusu"/>
          <p:cNvSpPr>
            <a:spLocks noGrp="1"/>
          </p:cNvSpPr>
          <p:nvPr>
            <p:ph idx="1"/>
          </p:nvPr>
        </p:nvSpPr>
        <p:spPr>
          <a:xfrm>
            <a:off x="4786313" y="928688"/>
            <a:ext cx="4000500" cy="4800600"/>
          </a:xfrm>
        </p:spPr>
        <p:txBody>
          <a:bodyPr/>
          <a:lstStyle/>
          <a:p>
            <a:r>
              <a:rPr lang="tr-TR" smtClean="0"/>
              <a:t>Nami, olanlardan sonra hızla okuldan ayrılarak, üzüntülü bir şekilde dolaşmaya başladı. Birden bir lunaparkın önünde buldu kendini ve içeri girmeye karar verdi.</a:t>
            </a:r>
          </a:p>
        </p:txBody>
      </p:sp>
      <p:pic>
        <p:nvPicPr>
          <p:cNvPr id="22531" name="Picture 2" descr="lunapark clipart ile ilgili görsel sonucu">
            <a:hlinkClick r:id="rId2"/>
          </p:cNvPr>
          <p:cNvPicPr>
            <a:picLocks noChangeAspect="1" noChangeArrowheads="1"/>
          </p:cNvPicPr>
          <p:nvPr/>
        </p:nvPicPr>
        <p:blipFill>
          <a:blip r:embed="rId3"/>
          <a:srcRect/>
          <a:stretch>
            <a:fillRect/>
          </a:stretch>
        </p:blipFill>
        <p:spPr bwMode="auto">
          <a:xfrm>
            <a:off x="571500" y="2214563"/>
            <a:ext cx="4302125" cy="25384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1435100" y="1447800"/>
            <a:ext cx="3279775" cy="4800600"/>
          </a:xfrm>
        </p:spPr>
        <p:txBody>
          <a:bodyPr>
            <a:normAutofit fontScale="85000" lnSpcReduction="20000"/>
          </a:bodyPr>
          <a:lstStyle/>
          <a:p>
            <a:pPr marL="365760" indent="-283464" fontAlgn="auto">
              <a:spcAft>
                <a:spcPts val="0"/>
              </a:spcAft>
              <a:buFont typeface="Wingdings 2"/>
              <a:buChar char=""/>
              <a:defRPr/>
            </a:pPr>
            <a:r>
              <a:rPr lang="tr-TR" dirty="0" err="1" smtClean="0"/>
              <a:t>Nami</a:t>
            </a:r>
            <a:r>
              <a:rPr lang="tr-TR" dirty="0" smtClean="0"/>
              <a:t>,  lunaparkta  dolaşırken  bir  satıcının  elindeki  rengarenk balonları fark etti. Her renkten ve her biçimden balonlar ışıl ışıl parlıyordu. Derken, birdenbire kırmızı bir balon yanlışlıkla bağlandığı yerden kurtuldu.</a:t>
            </a:r>
            <a:endParaRPr lang="tr-TR" dirty="0"/>
          </a:p>
        </p:txBody>
      </p:sp>
      <p:pic>
        <p:nvPicPr>
          <p:cNvPr id="23555" name="Picture 2" descr="lunapark boys clipart ile ilgili görsel sonucu">
            <a:hlinkClick r:id="rId2"/>
          </p:cNvPr>
          <p:cNvPicPr>
            <a:picLocks noChangeAspect="1" noChangeArrowheads="1"/>
          </p:cNvPicPr>
          <p:nvPr/>
        </p:nvPicPr>
        <p:blipFill>
          <a:blip r:embed="rId3"/>
          <a:srcRect/>
          <a:stretch>
            <a:fillRect/>
          </a:stretch>
        </p:blipFill>
        <p:spPr bwMode="auto">
          <a:xfrm>
            <a:off x="5929313" y="2071688"/>
            <a:ext cx="2247900" cy="363855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24578" name="2 İçerik Yer Tutucusu"/>
          <p:cNvSpPr>
            <a:spLocks noGrp="1"/>
          </p:cNvSpPr>
          <p:nvPr>
            <p:ph idx="1"/>
          </p:nvPr>
        </p:nvSpPr>
        <p:spPr>
          <a:xfrm>
            <a:off x="1435100" y="1447800"/>
            <a:ext cx="4279900" cy="4800600"/>
          </a:xfrm>
        </p:spPr>
        <p:txBody>
          <a:bodyPr/>
          <a:lstStyle/>
          <a:p>
            <a:r>
              <a:rPr lang="tr-TR" smtClean="0"/>
              <a:t>Kırmızı balon havada uçtu, uçtu, uçtu  ve  nihayet  aşağıdan  seçilemeyecek  kadar  yükseldikten sonra gözden kayboldu.</a:t>
            </a:r>
          </a:p>
        </p:txBody>
      </p:sp>
      <p:pic>
        <p:nvPicPr>
          <p:cNvPr id="24579" name="Picture 2" descr="gökyüzünde kırmızı balon clipart ile ilgili görsel sonucu">
            <a:hlinkClick r:id="rId2"/>
          </p:cNvPr>
          <p:cNvPicPr>
            <a:picLocks noChangeAspect="1" noChangeArrowheads="1"/>
          </p:cNvPicPr>
          <p:nvPr/>
        </p:nvPicPr>
        <p:blipFill>
          <a:blip r:embed="rId3"/>
          <a:srcRect/>
          <a:stretch>
            <a:fillRect/>
          </a:stretch>
        </p:blipFill>
        <p:spPr bwMode="auto">
          <a:xfrm>
            <a:off x="5572125" y="1571625"/>
            <a:ext cx="3209925" cy="37433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1435100" y="1447800"/>
            <a:ext cx="3351213" cy="4800600"/>
          </a:xfrm>
        </p:spPr>
        <p:txBody>
          <a:bodyPr>
            <a:normAutofit fontScale="77500" lnSpcReduction="20000"/>
          </a:bodyPr>
          <a:lstStyle/>
          <a:p>
            <a:pPr marL="365760" indent="-283464" fontAlgn="auto">
              <a:spcAft>
                <a:spcPts val="0"/>
              </a:spcAft>
              <a:buFont typeface="Wingdings 2"/>
              <a:buChar char=""/>
              <a:defRPr/>
            </a:pPr>
            <a:r>
              <a:rPr lang="tr-TR" dirty="0" smtClean="0"/>
              <a:t>Yanlışlıkla uçan balon </a:t>
            </a:r>
            <a:r>
              <a:rPr lang="tr-TR" dirty="0" err="1" smtClean="0"/>
              <a:t>Nami</a:t>
            </a:r>
            <a:r>
              <a:rPr lang="tr-TR" dirty="0" smtClean="0"/>
              <a:t> ve diğer insanların ilgisini o kadar çekmişti ki, satıcı bir tane daha balon bırakmanın iyi bir reklam olacağını düşünerek havaya parlak sarı renkte bir balon bıraktı. Arkasından bir tane de beyaz balon  çözerek  havaya  bıraktı.</a:t>
            </a:r>
            <a:endParaRPr lang="tr-TR" dirty="0"/>
          </a:p>
        </p:txBody>
      </p:sp>
      <p:pic>
        <p:nvPicPr>
          <p:cNvPr id="25603" name="Picture 2" descr="gökyüzünde kırmızı balon clipart ile ilgili görsel sonucu">
            <a:hlinkClick r:id="rId2"/>
          </p:cNvPr>
          <p:cNvPicPr>
            <a:picLocks noChangeAspect="1" noChangeArrowheads="1"/>
          </p:cNvPicPr>
          <p:nvPr/>
        </p:nvPicPr>
        <p:blipFill>
          <a:blip r:embed="rId3"/>
          <a:srcRect/>
          <a:stretch>
            <a:fillRect/>
          </a:stretch>
        </p:blipFill>
        <p:spPr bwMode="auto">
          <a:xfrm>
            <a:off x="5072063" y="1643063"/>
            <a:ext cx="3609975" cy="36957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428625" y="428625"/>
            <a:ext cx="5143500" cy="5676900"/>
          </a:xfrm>
        </p:spPr>
        <p:txBody>
          <a:bodyPr>
            <a:normAutofit fontScale="77500" lnSpcReduction="20000"/>
          </a:bodyPr>
          <a:lstStyle/>
          <a:p>
            <a:pPr marL="365760" indent="-283464" fontAlgn="auto">
              <a:spcAft>
                <a:spcPts val="0"/>
              </a:spcAft>
              <a:buFont typeface="Wingdings 2"/>
              <a:buChar char=""/>
              <a:defRPr/>
            </a:pPr>
            <a:r>
              <a:rPr lang="tr-TR" dirty="0" err="1" smtClean="0"/>
              <a:t>Nami</a:t>
            </a:r>
            <a:r>
              <a:rPr lang="tr-TR" dirty="0" smtClean="0"/>
              <a:t>  oturduğu  yerden  büyük bir hayranlık içinde ardı ardına uçan rengârenk balonları seyrettikten sonra baloncunun yanına gitti ve baloncuya bakarak "Baloncu amca." dedi. "Acaba bir tane de siyah renkte balon bıraksanız, ötekiler kadar yükselir mi?“ Baloncu adam, anlayışlı bir bakışla çocuğa tebessüm ederek, siyah renkli bir balon çözdü. Parmaklarını gevşetip onu da boşluğa bırakırken "Yavrum." dedi, "Bizi yükselten dışımızdaki renk değil, içimizdeki cevherdir. Unutma ki tenimizin rengi ne olursa olsun hepimiz insanız ve doğuştan gelen eşit haklara sahibiz.“ dedi.</a:t>
            </a:r>
            <a:endParaRPr lang="tr-TR" dirty="0"/>
          </a:p>
        </p:txBody>
      </p:sp>
      <p:pic>
        <p:nvPicPr>
          <p:cNvPr id="26627" name="Picture 2" descr="black balloons clipart ile ilgili görsel sonucu">
            <a:hlinkClick r:id="rId2"/>
          </p:cNvPr>
          <p:cNvPicPr>
            <a:picLocks noChangeAspect="1" noChangeArrowheads="1"/>
          </p:cNvPicPr>
          <p:nvPr/>
        </p:nvPicPr>
        <p:blipFill>
          <a:blip r:embed="rId3"/>
          <a:srcRect/>
          <a:stretch>
            <a:fillRect/>
          </a:stretch>
        </p:blipFill>
        <p:spPr bwMode="auto">
          <a:xfrm>
            <a:off x="5929313" y="3643313"/>
            <a:ext cx="2562225" cy="2692400"/>
          </a:xfrm>
          <a:prstGeom prst="rect">
            <a:avLst/>
          </a:prstGeom>
          <a:noFill/>
          <a:ln w="9525">
            <a:noFill/>
            <a:miter lim="800000"/>
            <a:headEnd/>
            <a:tailEnd/>
          </a:ln>
        </p:spPr>
      </p:pic>
      <p:pic>
        <p:nvPicPr>
          <p:cNvPr id="26628" name="Picture 4" descr="black balloons clipart ile ilgili görsel sonucu">
            <a:hlinkClick r:id="rId4"/>
          </p:cNvPr>
          <p:cNvPicPr>
            <a:picLocks noChangeAspect="1" noChangeArrowheads="1"/>
          </p:cNvPicPr>
          <p:nvPr/>
        </p:nvPicPr>
        <p:blipFill>
          <a:blip r:embed="rId5"/>
          <a:srcRect/>
          <a:stretch>
            <a:fillRect/>
          </a:stretch>
        </p:blipFill>
        <p:spPr bwMode="auto">
          <a:xfrm>
            <a:off x="7500938" y="500063"/>
            <a:ext cx="857250" cy="16843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27650" name="2 İçerik Yer Tutucusu"/>
          <p:cNvSpPr>
            <a:spLocks noGrp="1"/>
          </p:cNvSpPr>
          <p:nvPr>
            <p:ph idx="1"/>
          </p:nvPr>
        </p:nvSpPr>
        <p:spPr>
          <a:xfrm>
            <a:off x="571500" y="428625"/>
            <a:ext cx="4214813" cy="5429250"/>
          </a:xfrm>
        </p:spPr>
        <p:txBody>
          <a:bodyPr/>
          <a:lstStyle/>
          <a:p>
            <a:r>
              <a:rPr lang="tr-TR" smtClean="0"/>
              <a:t>Baloncunun sözlerinden sonra Nami'nin üzüntüsü geçti. Nami, siyah bir balon alarak neşeli bir şekilde evinin yolunu tuttu.      </a:t>
            </a:r>
          </a:p>
          <a:p>
            <a:pPr algn="r"/>
            <a:r>
              <a:rPr lang="tr-TR" smtClean="0"/>
              <a:t> Lyle D. Flynn (Düzenlenmiştir)</a:t>
            </a:r>
          </a:p>
        </p:txBody>
      </p:sp>
      <p:pic>
        <p:nvPicPr>
          <p:cNvPr id="27651" name="Picture 2" descr="black balloons clipart ile ilgili görsel sonucu"/>
          <p:cNvPicPr>
            <a:picLocks noChangeAspect="1" noChangeArrowheads="1"/>
          </p:cNvPicPr>
          <p:nvPr/>
        </p:nvPicPr>
        <p:blipFill>
          <a:blip r:embed="rId2"/>
          <a:srcRect/>
          <a:stretch>
            <a:fillRect/>
          </a:stretch>
        </p:blipFill>
        <p:spPr bwMode="auto">
          <a:xfrm>
            <a:off x="5214938" y="2000250"/>
            <a:ext cx="3162300" cy="3743325"/>
          </a:xfrm>
          <a:prstGeom prst="rect">
            <a:avLst/>
          </a:prstGeom>
          <a:noFill/>
          <a:ln w="9525">
            <a:noFill/>
            <a:miter lim="800000"/>
            <a:headEnd/>
            <a:tailEnd/>
          </a:ln>
        </p:spPr>
      </p:pic>
      <p:pic>
        <p:nvPicPr>
          <p:cNvPr id="27652" name="Picture 3"/>
          <p:cNvPicPr>
            <a:picLocks noChangeAspect="1" noChangeArrowheads="1"/>
          </p:cNvPicPr>
          <p:nvPr/>
        </p:nvPicPr>
        <p:blipFill>
          <a:blip r:embed="rId3"/>
          <a:srcRect/>
          <a:stretch>
            <a:fillRect/>
          </a:stretch>
        </p:blipFill>
        <p:spPr bwMode="auto">
          <a:xfrm>
            <a:off x="7072313" y="2071688"/>
            <a:ext cx="1181100" cy="12858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r>
              <a:rPr lang="tr-TR" dirty="0" smtClean="0">
                <a:solidFill>
                  <a:schemeClr val="tx2">
                    <a:satMod val="130000"/>
                  </a:schemeClr>
                </a:solidFill>
              </a:rPr>
              <a:t>Hikâyeyi Anlayalım</a:t>
            </a:r>
            <a:endParaRPr lang="tr-TR" dirty="0">
              <a:solidFill>
                <a:schemeClr val="tx2">
                  <a:satMod val="130000"/>
                </a:schemeClr>
              </a:solidFill>
            </a:endParaRPr>
          </a:p>
        </p:txBody>
      </p:sp>
      <p:sp>
        <p:nvSpPr>
          <p:cNvPr id="28674" name="2 İçerik Yer Tutucusu"/>
          <p:cNvSpPr>
            <a:spLocks noGrp="1"/>
          </p:cNvSpPr>
          <p:nvPr>
            <p:ph idx="1"/>
          </p:nvPr>
        </p:nvSpPr>
        <p:spPr>
          <a:xfrm>
            <a:off x="1435100" y="1447800"/>
            <a:ext cx="7499350" cy="1981200"/>
          </a:xfrm>
        </p:spPr>
        <p:txBody>
          <a:bodyPr/>
          <a:lstStyle/>
          <a:p>
            <a:r>
              <a:rPr lang="tr-TR" smtClean="0"/>
              <a:t>Okuldaki çocukların Nami'nin ten rengiyle alay etmesi insan hakları açısından doğru mudur?</a:t>
            </a:r>
          </a:p>
        </p:txBody>
      </p:sp>
      <p:pic>
        <p:nvPicPr>
          <p:cNvPr id="28675" name="Picture 2" descr="zenci çocuk çizim ile ilgili görsel sonucu">
            <a:hlinkClick r:id="rId2"/>
          </p:cNvPr>
          <p:cNvPicPr>
            <a:picLocks noChangeAspect="1" noChangeArrowheads="1"/>
          </p:cNvPicPr>
          <p:nvPr/>
        </p:nvPicPr>
        <p:blipFill>
          <a:blip r:embed="rId3"/>
          <a:srcRect/>
          <a:stretch>
            <a:fillRect/>
          </a:stretch>
        </p:blipFill>
        <p:spPr bwMode="auto">
          <a:xfrm>
            <a:off x="3357563" y="3143250"/>
            <a:ext cx="3494087" cy="257175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gökyüzünde kırmızı balon clipart ile ilgili görsel sonucu">
            <a:hlinkClick r:id="rId2"/>
          </p:cNvPr>
          <p:cNvPicPr>
            <a:picLocks noChangeAspect="1" noChangeArrowheads="1"/>
          </p:cNvPicPr>
          <p:nvPr/>
        </p:nvPicPr>
        <p:blipFill>
          <a:blip r:embed="rId3"/>
          <a:srcRect/>
          <a:stretch>
            <a:fillRect/>
          </a:stretch>
        </p:blipFill>
        <p:spPr bwMode="auto">
          <a:xfrm>
            <a:off x="2428875" y="1143000"/>
            <a:ext cx="4286250" cy="4387850"/>
          </a:xfrm>
          <a:prstGeom prst="rect">
            <a:avLst/>
          </a:prstGeom>
          <a:noFill/>
          <a:ln w="9525">
            <a:noFill/>
            <a:miter lim="800000"/>
            <a:headEnd/>
            <a:tailEnd/>
          </a:ln>
        </p:spPr>
      </p:pic>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29699" name="2 İçerik Yer Tutucusu"/>
          <p:cNvSpPr>
            <a:spLocks noGrp="1"/>
          </p:cNvSpPr>
          <p:nvPr>
            <p:ph idx="1"/>
          </p:nvPr>
        </p:nvSpPr>
        <p:spPr>
          <a:xfrm>
            <a:off x="1143000" y="4429125"/>
            <a:ext cx="7497763" cy="1909763"/>
          </a:xfrm>
        </p:spPr>
        <p:txBody>
          <a:bodyPr/>
          <a:lstStyle/>
          <a:p>
            <a:r>
              <a:rPr lang="tr-TR" smtClean="0"/>
              <a:t>Nami'nin baloncudan siyah renkli bir balonu gökyüzüne bırakmasını istemesinin amacı nedir?</a:t>
            </a:r>
          </a:p>
        </p:txBody>
      </p:sp>
      <p:pic>
        <p:nvPicPr>
          <p:cNvPr id="29700" name="Picture 4" descr="black balloons clipart ile ilgili görsel sonucu">
            <a:hlinkClick r:id="rId4"/>
          </p:cNvPr>
          <p:cNvPicPr>
            <a:picLocks noChangeAspect="1" noChangeArrowheads="1"/>
          </p:cNvPicPr>
          <p:nvPr/>
        </p:nvPicPr>
        <p:blipFill>
          <a:blip r:embed="rId5"/>
          <a:srcRect/>
          <a:stretch>
            <a:fillRect/>
          </a:stretch>
        </p:blipFill>
        <p:spPr bwMode="auto">
          <a:xfrm>
            <a:off x="4572000" y="1285875"/>
            <a:ext cx="836613" cy="164306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28750" y="714375"/>
            <a:ext cx="7497763" cy="1143000"/>
          </a:xfrm>
        </p:spPr>
        <p:txBody>
          <a:bodyPr>
            <a:normAutofit fontScale="90000"/>
          </a:bodyPr>
          <a:lstStyle/>
          <a:p>
            <a:pPr fontAlgn="auto">
              <a:spcAft>
                <a:spcPts val="0"/>
              </a:spcAft>
              <a:defRPr/>
            </a:pPr>
            <a:r>
              <a:rPr lang="tr-TR" dirty="0" smtClean="0">
                <a:solidFill>
                  <a:schemeClr val="tx2">
                    <a:satMod val="130000"/>
                  </a:schemeClr>
                </a:solidFill>
              </a:rPr>
              <a:t>Sizler de doğuştan gelen ve insan olduğunuz için size verilen </a:t>
            </a:r>
            <a:br>
              <a:rPr lang="tr-TR" dirty="0" smtClean="0">
                <a:solidFill>
                  <a:schemeClr val="tx2">
                    <a:satMod val="130000"/>
                  </a:schemeClr>
                </a:solidFill>
              </a:rPr>
            </a:br>
            <a:r>
              <a:rPr lang="tr-TR" dirty="0" smtClean="0">
                <a:solidFill>
                  <a:schemeClr val="tx2">
                    <a:satMod val="130000"/>
                  </a:schemeClr>
                </a:solidFill>
              </a:rPr>
              <a:t>haklarınıza örnekler veriniz.</a:t>
            </a:r>
            <a:endParaRPr lang="tr-TR" dirty="0">
              <a:solidFill>
                <a:schemeClr val="tx2">
                  <a:satMod val="130000"/>
                </a:schemeClr>
              </a:solidFill>
            </a:endParaRPr>
          </a:p>
        </p:txBody>
      </p:sp>
      <p:sp>
        <p:nvSpPr>
          <p:cNvPr id="3" name="2 İçerik Yer Tutucusu"/>
          <p:cNvSpPr>
            <a:spLocks noGrp="1"/>
          </p:cNvSpPr>
          <p:nvPr>
            <p:ph idx="1"/>
          </p:nvPr>
        </p:nvSpPr>
        <p:spPr>
          <a:xfrm>
            <a:off x="1435100" y="2571750"/>
            <a:ext cx="7499350" cy="3676650"/>
          </a:xfrm>
        </p:spPr>
        <p:txBody>
          <a:bodyPr/>
          <a:lstStyle/>
          <a:p>
            <a:r>
              <a:rPr lang="tr-TR" smtClean="0"/>
              <a:t>Yaşama hakkı</a:t>
            </a:r>
          </a:p>
          <a:p>
            <a:r>
              <a:rPr lang="tr-TR" smtClean="0"/>
              <a:t>Kişi özgürlüğü ve güvenliği, </a:t>
            </a:r>
          </a:p>
          <a:p>
            <a:r>
              <a:rPr lang="tr-TR" smtClean="0"/>
              <a:t>Düşünce özgürlüğü, </a:t>
            </a:r>
          </a:p>
          <a:p>
            <a:r>
              <a:rPr lang="tr-TR" smtClean="0"/>
              <a:t>Din ve vicdan özgürlüğü, </a:t>
            </a:r>
          </a:p>
          <a:p>
            <a:r>
              <a:rPr lang="tr-TR" smtClean="0"/>
              <a:t>İfade özgürlüğü</a:t>
            </a:r>
            <a:endParaRPr lang="tr-TR" smtClean="0">
              <a:latin typeface="Arial" charset="0"/>
            </a:endParaRPr>
          </a:p>
          <a:p>
            <a:pPr>
              <a:buFont typeface="Wingdings 2" pitchFamily="18" charset="2"/>
              <a:buNone/>
            </a:pPr>
            <a:r>
              <a:rPr lang="tr-TR" smtClean="0">
                <a:latin typeface="Arial" charset="0"/>
              </a:rPr>
              <a:t>www.egitimhane.com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80">
                                          <p:stCondLst>
                                            <p:cond delay="0"/>
                                          </p:stCondLst>
                                        </p:cTn>
                                        <p:tgtEl>
                                          <p:spTgt spid="3">
                                            <p:txEl>
                                              <p:pRg st="0" end="0"/>
                                            </p:txEl>
                                          </p:spTgt>
                                        </p:tgtEl>
                                      </p:cBhvr>
                                    </p:animEffect>
                                    <p:anim calcmode="lin" valueType="num">
                                      <p:cBhvr>
                                        <p:cTn id="1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0" end="0"/>
                                            </p:txEl>
                                          </p:spTgt>
                                        </p:tgtEl>
                                      </p:cBhvr>
                                      <p:to x="100000" y="60000"/>
                                    </p:animScale>
                                    <p:animScale>
                                      <p:cBhvr>
                                        <p:cTn id="24" dur="166" decel="50000">
                                          <p:stCondLst>
                                            <p:cond delay="676"/>
                                          </p:stCondLst>
                                        </p:cTn>
                                        <p:tgtEl>
                                          <p:spTgt spid="3">
                                            <p:txEl>
                                              <p:pRg st="0" end="0"/>
                                            </p:txEl>
                                          </p:spTgt>
                                        </p:tgtEl>
                                      </p:cBhvr>
                                      <p:to x="100000" y="100000"/>
                                    </p:animScale>
                                    <p:animScale>
                                      <p:cBhvr>
                                        <p:cTn id="25" dur="26">
                                          <p:stCondLst>
                                            <p:cond delay="1312"/>
                                          </p:stCondLst>
                                        </p:cTn>
                                        <p:tgtEl>
                                          <p:spTgt spid="3">
                                            <p:txEl>
                                              <p:pRg st="0" end="0"/>
                                            </p:txEl>
                                          </p:spTgt>
                                        </p:tgtEl>
                                      </p:cBhvr>
                                      <p:to x="100000" y="80000"/>
                                    </p:animScale>
                                    <p:animScale>
                                      <p:cBhvr>
                                        <p:cTn id="26" dur="166" decel="50000">
                                          <p:stCondLst>
                                            <p:cond delay="1338"/>
                                          </p:stCondLst>
                                        </p:cTn>
                                        <p:tgtEl>
                                          <p:spTgt spid="3">
                                            <p:txEl>
                                              <p:pRg st="0" end="0"/>
                                            </p:txEl>
                                          </p:spTgt>
                                        </p:tgtEl>
                                      </p:cBhvr>
                                      <p:to x="100000" y="100000"/>
                                    </p:animScale>
                                    <p:animScale>
                                      <p:cBhvr>
                                        <p:cTn id="27" dur="26">
                                          <p:stCondLst>
                                            <p:cond delay="1642"/>
                                          </p:stCondLst>
                                        </p:cTn>
                                        <p:tgtEl>
                                          <p:spTgt spid="3">
                                            <p:txEl>
                                              <p:pRg st="0" end="0"/>
                                            </p:txEl>
                                          </p:spTgt>
                                        </p:tgtEl>
                                      </p:cBhvr>
                                      <p:to x="100000" y="90000"/>
                                    </p:animScale>
                                    <p:animScale>
                                      <p:cBhvr>
                                        <p:cTn id="28" dur="166" decel="50000">
                                          <p:stCondLst>
                                            <p:cond delay="1668"/>
                                          </p:stCondLst>
                                        </p:cTn>
                                        <p:tgtEl>
                                          <p:spTgt spid="3">
                                            <p:txEl>
                                              <p:pRg st="0" end="0"/>
                                            </p:txEl>
                                          </p:spTgt>
                                        </p:tgtEl>
                                      </p:cBhvr>
                                      <p:to x="100000" y="100000"/>
                                    </p:animScale>
                                    <p:animScale>
                                      <p:cBhvr>
                                        <p:cTn id="29" dur="26">
                                          <p:stCondLst>
                                            <p:cond delay="1808"/>
                                          </p:stCondLst>
                                        </p:cTn>
                                        <p:tgtEl>
                                          <p:spTgt spid="3">
                                            <p:txEl>
                                              <p:pRg st="0" end="0"/>
                                            </p:txEl>
                                          </p:spTgt>
                                        </p:tgtEl>
                                      </p:cBhvr>
                                      <p:to x="100000" y="95000"/>
                                    </p:animScale>
                                    <p:animScale>
                                      <p:cBhvr>
                                        <p:cTn id="30" dur="166" decel="50000">
                                          <p:stCondLst>
                                            <p:cond delay="1834"/>
                                          </p:stCondLst>
                                        </p:cTn>
                                        <p:tgtEl>
                                          <p:spTgt spid="3">
                                            <p:txEl>
                                              <p:pRg st="0" end="0"/>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wipe(down)">
                                      <p:cBhvr>
                                        <p:cTn id="35" dur="580">
                                          <p:stCondLst>
                                            <p:cond delay="0"/>
                                          </p:stCondLst>
                                        </p:cTn>
                                        <p:tgtEl>
                                          <p:spTgt spid="3">
                                            <p:txEl>
                                              <p:pRg st="1" end="1"/>
                                            </p:txEl>
                                          </p:spTgt>
                                        </p:tgtEl>
                                      </p:cBhvr>
                                    </p:animEffect>
                                    <p:anim calcmode="lin" valueType="num">
                                      <p:cBhvr>
                                        <p:cTn id="3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xEl>
                                              <p:pRg st="1" end="1"/>
                                            </p:txEl>
                                          </p:spTgt>
                                        </p:tgtEl>
                                      </p:cBhvr>
                                      <p:to x="100000" y="60000"/>
                                    </p:animScale>
                                    <p:animScale>
                                      <p:cBhvr>
                                        <p:cTn id="42" dur="166" decel="50000">
                                          <p:stCondLst>
                                            <p:cond delay="676"/>
                                          </p:stCondLst>
                                        </p:cTn>
                                        <p:tgtEl>
                                          <p:spTgt spid="3">
                                            <p:txEl>
                                              <p:pRg st="1" end="1"/>
                                            </p:txEl>
                                          </p:spTgt>
                                        </p:tgtEl>
                                      </p:cBhvr>
                                      <p:to x="100000" y="100000"/>
                                    </p:animScale>
                                    <p:animScale>
                                      <p:cBhvr>
                                        <p:cTn id="43" dur="26">
                                          <p:stCondLst>
                                            <p:cond delay="1312"/>
                                          </p:stCondLst>
                                        </p:cTn>
                                        <p:tgtEl>
                                          <p:spTgt spid="3">
                                            <p:txEl>
                                              <p:pRg st="1" end="1"/>
                                            </p:txEl>
                                          </p:spTgt>
                                        </p:tgtEl>
                                      </p:cBhvr>
                                      <p:to x="100000" y="80000"/>
                                    </p:animScale>
                                    <p:animScale>
                                      <p:cBhvr>
                                        <p:cTn id="44" dur="166" decel="50000">
                                          <p:stCondLst>
                                            <p:cond delay="1338"/>
                                          </p:stCondLst>
                                        </p:cTn>
                                        <p:tgtEl>
                                          <p:spTgt spid="3">
                                            <p:txEl>
                                              <p:pRg st="1" end="1"/>
                                            </p:txEl>
                                          </p:spTgt>
                                        </p:tgtEl>
                                      </p:cBhvr>
                                      <p:to x="100000" y="100000"/>
                                    </p:animScale>
                                    <p:animScale>
                                      <p:cBhvr>
                                        <p:cTn id="45" dur="26">
                                          <p:stCondLst>
                                            <p:cond delay="1642"/>
                                          </p:stCondLst>
                                        </p:cTn>
                                        <p:tgtEl>
                                          <p:spTgt spid="3">
                                            <p:txEl>
                                              <p:pRg st="1" end="1"/>
                                            </p:txEl>
                                          </p:spTgt>
                                        </p:tgtEl>
                                      </p:cBhvr>
                                      <p:to x="100000" y="90000"/>
                                    </p:animScale>
                                    <p:animScale>
                                      <p:cBhvr>
                                        <p:cTn id="46" dur="166" decel="50000">
                                          <p:stCondLst>
                                            <p:cond delay="1668"/>
                                          </p:stCondLst>
                                        </p:cTn>
                                        <p:tgtEl>
                                          <p:spTgt spid="3">
                                            <p:txEl>
                                              <p:pRg st="1" end="1"/>
                                            </p:txEl>
                                          </p:spTgt>
                                        </p:tgtEl>
                                      </p:cBhvr>
                                      <p:to x="100000" y="100000"/>
                                    </p:animScale>
                                    <p:animScale>
                                      <p:cBhvr>
                                        <p:cTn id="47" dur="26">
                                          <p:stCondLst>
                                            <p:cond delay="1808"/>
                                          </p:stCondLst>
                                        </p:cTn>
                                        <p:tgtEl>
                                          <p:spTgt spid="3">
                                            <p:txEl>
                                              <p:pRg st="1" end="1"/>
                                            </p:txEl>
                                          </p:spTgt>
                                        </p:tgtEl>
                                      </p:cBhvr>
                                      <p:to x="100000" y="95000"/>
                                    </p:animScale>
                                    <p:animScale>
                                      <p:cBhvr>
                                        <p:cTn id="48" dur="166" decel="50000">
                                          <p:stCondLst>
                                            <p:cond delay="1834"/>
                                          </p:stCondLst>
                                        </p:cTn>
                                        <p:tgtEl>
                                          <p:spTgt spid="3">
                                            <p:txEl>
                                              <p:pRg st="1" end="1"/>
                                            </p:txEl>
                                          </p:spTgt>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3">
                                            <p:txEl>
                                              <p:pRg st="2" end="2"/>
                                            </p:txEl>
                                          </p:spTgt>
                                        </p:tgtEl>
                                        <p:attrNameLst>
                                          <p:attrName>style.visibility</p:attrName>
                                        </p:attrNameLst>
                                      </p:cBhvr>
                                      <p:to>
                                        <p:strVal val="visible"/>
                                      </p:to>
                                    </p:set>
                                    <p:animEffect transition="in" filter="wipe(down)">
                                      <p:cBhvr>
                                        <p:cTn id="53" dur="580">
                                          <p:stCondLst>
                                            <p:cond delay="0"/>
                                          </p:stCondLst>
                                        </p:cTn>
                                        <p:tgtEl>
                                          <p:spTgt spid="3">
                                            <p:txEl>
                                              <p:pRg st="2" end="2"/>
                                            </p:txEl>
                                          </p:spTgt>
                                        </p:tgtEl>
                                      </p:cBhvr>
                                    </p:animEffect>
                                    <p:anim calcmode="lin" valueType="num">
                                      <p:cBhvr>
                                        <p:cTn id="5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9" dur="26">
                                          <p:stCondLst>
                                            <p:cond delay="650"/>
                                          </p:stCondLst>
                                        </p:cTn>
                                        <p:tgtEl>
                                          <p:spTgt spid="3">
                                            <p:txEl>
                                              <p:pRg st="2" end="2"/>
                                            </p:txEl>
                                          </p:spTgt>
                                        </p:tgtEl>
                                      </p:cBhvr>
                                      <p:to x="100000" y="60000"/>
                                    </p:animScale>
                                    <p:animScale>
                                      <p:cBhvr>
                                        <p:cTn id="60" dur="166" decel="50000">
                                          <p:stCondLst>
                                            <p:cond delay="676"/>
                                          </p:stCondLst>
                                        </p:cTn>
                                        <p:tgtEl>
                                          <p:spTgt spid="3">
                                            <p:txEl>
                                              <p:pRg st="2" end="2"/>
                                            </p:txEl>
                                          </p:spTgt>
                                        </p:tgtEl>
                                      </p:cBhvr>
                                      <p:to x="100000" y="100000"/>
                                    </p:animScale>
                                    <p:animScale>
                                      <p:cBhvr>
                                        <p:cTn id="61" dur="26">
                                          <p:stCondLst>
                                            <p:cond delay="1312"/>
                                          </p:stCondLst>
                                        </p:cTn>
                                        <p:tgtEl>
                                          <p:spTgt spid="3">
                                            <p:txEl>
                                              <p:pRg st="2" end="2"/>
                                            </p:txEl>
                                          </p:spTgt>
                                        </p:tgtEl>
                                      </p:cBhvr>
                                      <p:to x="100000" y="80000"/>
                                    </p:animScale>
                                    <p:animScale>
                                      <p:cBhvr>
                                        <p:cTn id="62" dur="166" decel="50000">
                                          <p:stCondLst>
                                            <p:cond delay="1338"/>
                                          </p:stCondLst>
                                        </p:cTn>
                                        <p:tgtEl>
                                          <p:spTgt spid="3">
                                            <p:txEl>
                                              <p:pRg st="2" end="2"/>
                                            </p:txEl>
                                          </p:spTgt>
                                        </p:tgtEl>
                                      </p:cBhvr>
                                      <p:to x="100000" y="100000"/>
                                    </p:animScale>
                                    <p:animScale>
                                      <p:cBhvr>
                                        <p:cTn id="63" dur="26">
                                          <p:stCondLst>
                                            <p:cond delay="1642"/>
                                          </p:stCondLst>
                                        </p:cTn>
                                        <p:tgtEl>
                                          <p:spTgt spid="3">
                                            <p:txEl>
                                              <p:pRg st="2" end="2"/>
                                            </p:txEl>
                                          </p:spTgt>
                                        </p:tgtEl>
                                      </p:cBhvr>
                                      <p:to x="100000" y="90000"/>
                                    </p:animScale>
                                    <p:animScale>
                                      <p:cBhvr>
                                        <p:cTn id="64" dur="166" decel="50000">
                                          <p:stCondLst>
                                            <p:cond delay="1668"/>
                                          </p:stCondLst>
                                        </p:cTn>
                                        <p:tgtEl>
                                          <p:spTgt spid="3">
                                            <p:txEl>
                                              <p:pRg st="2" end="2"/>
                                            </p:txEl>
                                          </p:spTgt>
                                        </p:tgtEl>
                                      </p:cBhvr>
                                      <p:to x="100000" y="100000"/>
                                    </p:animScale>
                                    <p:animScale>
                                      <p:cBhvr>
                                        <p:cTn id="65" dur="26">
                                          <p:stCondLst>
                                            <p:cond delay="1808"/>
                                          </p:stCondLst>
                                        </p:cTn>
                                        <p:tgtEl>
                                          <p:spTgt spid="3">
                                            <p:txEl>
                                              <p:pRg st="2" end="2"/>
                                            </p:txEl>
                                          </p:spTgt>
                                        </p:tgtEl>
                                      </p:cBhvr>
                                      <p:to x="100000" y="95000"/>
                                    </p:animScale>
                                    <p:animScale>
                                      <p:cBhvr>
                                        <p:cTn id="66" dur="166" decel="50000">
                                          <p:stCondLst>
                                            <p:cond delay="1834"/>
                                          </p:stCondLst>
                                        </p:cTn>
                                        <p:tgtEl>
                                          <p:spTgt spid="3">
                                            <p:txEl>
                                              <p:pRg st="2" end="2"/>
                                            </p:txEl>
                                          </p:spTgt>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3">
                                            <p:txEl>
                                              <p:pRg st="3" end="3"/>
                                            </p:txEl>
                                          </p:spTgt>
                                        </p:tgtEl>
                                        <p:attrNameLst>
                                          <p:attrName>style.visibility</p:attrName>
                                        </p:attrNameLst>
                                      </p:cBhvr>
                                      <p:to>
                                        <p:strVal val="visible"/>
                                      </p:to>
                                    </p:set>
                                    <p:animEffect transition="in" filter="wipe(down)">
                                      <p:cBhvr>
                                        <p:cTn id="71" dur="580">
                                          <p:stCondLst>
                                            <p:cond delay="0"/>
                                          </p:stCondLst>
                                        </p:cTn>
                                        <p:tgtEl>
                                          <p:spTgt spid="3">
                                            <p:txEl>
                                              <p:pRg st="3" end="3"/>
                                            </p:txEl>
                                          </p:spTgt>
                                        </p:tgtEl>
                                      </p:cBhvr>
                                    </p:animEffect>
                                    <p:anim calcmode="lin" valueType="num">
                                      <p:cBhvr>
                                        <p:cTn id="7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xEl>
                                              <p:pRg st="3" end="3"/>
                                            </p:txEl>
                                          </p:spTgt>
                                        </p:tgtEl>
                                      </p:cBhvr>
                                      <p:to x="100000" y="60000"/>
                                    </p:animScale>
                                    <p:animScale>
                                      <p:cBhvr>
                                        <p:cTn id="78" dur="166" decel="50000">
                                          <p:stCondLst>
                                            <p:cond delay="676"/>
                                          </p:stCondLst>
                                        </p:cTn>
                                        <p:tgtEl>
                                          <p:spTgt spid="3">
                                            <p:txEl>
                                              <p:pRg st="3" end="3"/>
                                            </p:txEl>
                                          </p:spTgt>
                                        </p:tgtEl>
                                      </p:cBhvr>
                                      <p:to x="100000" y="100000"/>
                                    </p:animScale>
                                    <p:animScale>
                                      <p:cBhvr>
                                        <p:cTn id="79" dur="26">
                                          <p:stCondLst>
                                            <p:cond delay="1312"/>
                                          </p:stCondLst>
                                        </p:cTn>
                                        <p:tgtEl>
                                          <p:spTgt spid="3">
                                            <p:txEl>
                                              <p:pRg st="3" end="3"/>
                                            </p:txEl>
                                          </p:spTgt>
                                        </p:tgtEl>
                                      </p:cBhvr>
                                      <p:to x="100000" y="80000"/>
                                    </p:animScale>
                                    <p:animScale>
                                      <p:cBhvr>
                                        <p:cTn id="80" dur="166" decel="50000">
                                          <p:stCondLst>
                                            <p:cond delay="1338"/>
                                          </p:stCondLst>
                                        </p:cTn>
                                        <p:tgtEl>
                                          <p:spTgt spid="3">
                                            <p:txEl>
                                              <p:pRg st="3" end="3"/>
                                            </p:txEl>
                                          </p:spTgt>
                                        </p:tgtEl>
                                      </p:cBhvr>
                                      <p:to x="100000" y="100000"/>
                                    </p:animScale>
                                    <p:animScale>
                                      <p:cBhvr>
                                        <p:cTn id="81" dur="26">
                                          <p:stCondLst>
                                            <p:cond delay="1642"/>
                                          </p:stCondLst>
                                        </p:cTn>
                                        <p:tgtEl>
                                          <p:spTgt spid="3">
                                            <p:txEl>
                                              <p:pRg st="3" end="3"/>
                                            </p:txEl>
                                          </p:spTgt>
                                        </p:tgtEl>
                                      </p:cBhvr>
                                      <p:to x="100000" y="90000"/>
                                    </p:animScale>
                                    <p:animScale>
                                      <p:cBhvr>
                                        <p:cTn id="82" dur="166" decel="50000">
                                          <p:stCondLst>
                                            <p:cond delay="1668"/>
                                          </p:stCondLst>
                                        </p:cTn>
                                        <p:tgtEl>
                                          <p:spTgt spid="3">
                                            <p:txEl>
                                              <p:pRg st="3" end="3"/>
                                            </p:txEl>
                                          </p:spTgt>
                                        </p:tgtEl>
                                      </p:cBhvr>
                                      <p:to x="100000" y="100000"/>
                                    </p:animScale>
                                    <p:animScale>
                                      <p:cBhvr>
                                        <p:cTn id="83" dur="26">
                                          <p:stCondLst>
                                            <p:cond delay="1808"/>
                                          </p:stCondLst>
                                        </p:cTn>
                                        <p:tgtEl>
                                          <p:spTgt spid="3">
                                            <p:txEl>
                                              <p:pRg st="3" end="3"/>
                                            </p:txEl>
                                          </p:spTgt>
                                        </p:tgtEl>
                                      </p:cBhvr>
                                      <p:to x="100000" y="95000"/>
                                    </p:animScale>
                                    <p:animScale>
                                      <p:cBhvr>
                                        <p:cTn id="84" dur="166" decel="50000">
                                          <p:stCondLst>
                                            <p:cond delay="1834"/>
                                          </p:stCondLst>
                                        </p:cTn>
                                        <p:tgtEl>
                                          <p:spTgt spid="3">
                                            <p:txEl>
                                              <p:pRg st="3" end="3"/>
                                            </p:txEl>
                                          </p:spTgt>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3">
                                            <p:txEl>
                                              <p:pRg st="4" end="4"/>
                                            </p:txEl>
                                          </p:spTgt>
                                        </p:tgtEl>
                                        <p:attrNameLst>
                                          <p:attrName>style.visibility</p:attrName>
                                        </p:attrNameLst>
                                      </p:cBhvr>
                                      <p:to>
                                        <p:strVal val="visible"/>
                                      </p:to>
                                    </p:set>
                                    <p:animEffect transition="in" filter="wipe(down)">
                                      <p:cBhvr>
                                        <p:cTn id="89" dur="580">
                                          <p:stCondLst>
                                            <p:cond delay="0"/>
                                          </p:stCondLst>
                                        </p:cTn>
                                        <p:tgtEl>
                                          <p:spTgt spid="3">
                                            <p:txEl>
                                              <p:pRg st="4" end="4"/>
                                            </p:txEl>
                                          </p:spTgt>
                                        </p:tgtEl>
                                      </p:cBhvr>
                                    </p:animEffect>
                                    <p:anim calcmode="lin" valueType="num">
                                      <p:cBhvr>
                                        <p:cTn id="9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3">
                                            <p:txEl>
                                              <p:pRg st="4" end="4"/>
                                            </p:txEl>
                                          </p:spTgt>
                                        </p:tgtEl>
                                      </p:cBhvr>
                                      <p:to x="100000" y="60000"/>
                                    </p:animScale>
                                    <p:animScale>
                                      <p:cBhvr>
                                        <p:cTn id="96" dur="166" decel="50000">
                                          <p:stCondLst>
                                            <p:cond delay="676"/>
                                          </p:stCondLst>
                                        </p:cTn>
                                        <p:tgtEl>
                                          <p:spTgt spid="3">
                                            <p:txEl>
                                              <p:pRg st="4" end="4"/>
                                            </p:txEl>
                                          </p:spTgt>
                                        </p:tgtEl>
                                      </p:cBhvr>
                                      <p:to x="100000" y="100000"/>
                                    </p:animScale>
                                    <p:animScale>
                                      <p:cBhvr>
                                        <p:cTn id="97" dur="26">
                                          <p:stCondLst>
                                            <p:cond delay="1312"/>
                                          </p:stCondLst>
                                        </p:cTn>
                                        <p:tgtEl>
                                          <p:spTgt spid="3">
                                            <p:txEl>
                                              <p:pRg st="4" end="4"/>
                                            </p:txEl>
                                          </p:spTgt>
                                        </p:tgtEl>
                                      </p:cBhvr>
                                      <p:to x="100000" y="80000"/>
                                    </p:animScale>
                                    <p:animScale>
                                      <p:cBhvr>
                                        <p:cTn id="98" dur="166" decel="50000">
                                          <p:stCondLst>
                                            <p:cond delay="1338"/>
                                          </p:stCondLst>
                                        </p:cTn>
                                        <p:tgtEl>
                                          <p:spTgt spid="3">
                                            <p:txEl>
                                              <p:pRg st="4" end="4"/>
                                            </p:txEl>
                                          </p:spTgt>
                                        </p:tgtEl>
                                      </p:cBhvr>
                                      <p:to x="100000" y="100000"/>
                                    </p:animScale>
                                    <p:animScale>
                                      <p:cBhvr>
                                        <p:cTn id="99" dur="26">
                                          <p:stCondLst>
                                            <p:cond delay="1642"/>
                                          </p:stCondLst>
                                        </p:cTn>
                                        <p:tgtEl>
                                          <p:spTgt spid="3">
                                            <p:txEl>
                                              <p:pRg st="4" end="4"/>
                                            </p:txEl>
                                          </p:spTgt>
                                        </p:tgtEl>
                                      </p:cBhvr>
                                      <p:to x="100000" y="90000"/>
                                    </p:animScale>
                                    <p:animScale>
                                      <p:cBhvr>
                                        <p:cTn id="100" dur="166" decel="50000">
                                          <p:stCondLst>
                                            <p:cond delay="1668"/>
                                          </p:stCondLst>
                                        </p:cTn>
                                        <p:tgtEl>
                                          <p:spTgt spid="3">
                                            <p:txEl>
                                              <p:pRg st="4" end="4"/>
                                            </p:txEl>
                                          </p:spTgt>
                                        </p:tgtEl>
                                      </p:cBhvr>
                                      <p:to x="100000" y="100000"/>
                                    </p:animScale>
                                    <p:animScale>
                                      <p:cBhvr>
                                        <p:cTn id="101" dur="26">
                                          <p:stCondLst>
                                            <p:cond delay="1808"/>
                                          </p:stCondLst>
                                        </p:cTn>
                                        <p:tgtEl>
                                          <p:spTgt spid="3">
                                            <p:txEl>
                                              <p:pRg st="4" end="4"/>
                                            </p:txEl>
                                          </p:spTgt>
                                        </p:tgtEl>
                                      </p:cBhvr>
                                      <p:to x="100000" y="95000"/>
                                    </p:animScale>
                                    <p:animScale>
                                      <p:cBhvr>
                                        <p:cTn id="102" dur="166" decel="50000">
                                          <p:stCondLst>
                                            <p:cond delay="1834"/>
                                          </p:stCondLst>
                                        </p:cTn>
                                        <p:tgtEl>
                                          <p:spTgt spid="3">
                                            <p:txEl>
                                              <p:pRg st="4" end="4"/>
                                            </p:txEl>
                                          </p:spTgt>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3">
                                            <p:txEl>
                                              <p:pRg st="5" end="5"/>
                                            </p:txEl>
                                          </p:spTgt>
                                        </p:tgtEl>
                                        <p:attrNameLst>
                                          <p:attrName>style.visibility</p:attrName>
                                        </p:attrNameLst>
                                      </p:cBhvr>
                                      <p:to>
                                        <p:strVal val="visible"/>
                                      </p:to>
                                    </p:set>
                                    <p:animEffect transition="in" filter="wipe(down)">
                                      <p:cBhvr>
                                        <p:cTn id="107" dur="580">
                                          <p:stCondLst>
                                            <p:cond delay="0"/>
                                          </p:stCondLst>
                                        </p:cTn>
                                        <p:tgtEl>
                                          <p:spTgt spid="3">
                                            <p:txEl>
                                              <p:pRg st="5" end="5"/>
                                            </p:txEl>
                                          </p:spTgt>
                                        </p:tgtEl>
                                      </p:cBhvr>
                                    </p:animEffect>
                                    <p:anim calcmode="lin" valueType="num">
                                      <p:cBhvr>
                                        <p:cTn id="10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13" dur="26">
                                          <p:stCondLst>
                                            <p:cond delay="650"/>
                                          </p:stCondLst>
                                        </p:cTn>
                                        <p:tgtEl>
                                          <p:spTgt spid="3">
                                            <p:txEl>
                                              <p:pRg st="5" end="5"/>
                                            </p:txEl>
                                          </p:spTgt>
                                        </p:tgtEl>
                                      </p:cBhvr>
                                      <p:to x="100000" y="60000"/>
                                    </p:animScale>
                                    <p:animScale>
                                      <p:cBhvr>
                                        <p:cTn id="114" dur="166" decel="50000">
                                          <p:stCondLst>
                                            <p:cond delay="676"/>
                                          </p:stCondLst>
                                        </p:cTn>
                                        <p:tgtEl>
                                          <p:spTgt spid="3">
                                            <p:txEl>
                                              <p:pRg st="5" end="5"/>
                                            </p:txEl>
                                          </p:spTgt>
                                        </p:tgtEl>
                                      </p:cBhvr>
                                      <p:to x="100000" y="100000"/>
                                    </p:animScale>
                                    <p:animScale>
                                      <p:cBhvr>
                                        <p:cTn id="115" dur="26">
                                          <p:stCondLst>
                                            <p:cond delay="1312"/>
                                          </p:stCondLst>
                                        </p:cTn>
                                        <p:tgtEl>
                                          <p:spTgt spid="3">
                                            <p:txEl>
                                              <p:pRg st="5" end="5"/>
                                            </p:txEl>
                                          </p:spTgt>
                                        </p:tgtEl>
                                      </p:cBhvr>
                                      <p:to x="100000" y="80000"/>
                                    </p:animScale>
                                    <p:animScale>
                                      <p:cBhvr>
                                        <p:cTn id="116" dur="166" decel="50000">
                                          <p:stCondLst>
                                            <p:cond delay="1338"/>
                                          </p:stCondLst>
                                        </p:cTn>
                                        <p:tgtEl>
                                          <p:spTgt spid="3">
                                            <p:txEl>
                                              <p:pRg st="5" end="5"/>
                                            </p:txEl>
                                          </p:spTgt>
                                        </p:tgtEl>
                                      </p:cBhvr>
                                      <p:to x="100000" y="100000"/>
                                    </p:animScale>
                                    <p:animScale>
                                      <p:cBhvr>
                                        <p:cTn id="117" dur="26">
                                          <p:stCondLst>
                                            <p:cond delay="1642"/>
                                          </p:stCondLst>
                                        </p:cTn>
                                        <p:tgtEl>
                                          <p:spTgt spid="3">
                                            <p:txEl>
                                              <p:pRg st="5" end="5"/>
                                            </p:txEl>
                                          </p:spTgt>
                                        </p:tgtEl>
                                      </p:cBhvr>
                                      <p:to x="100000" y="90000"/>
                                    </p:animScale>
                                    <p:animScale>
                                      <p:cBhvr>
                                        <p:cTn id="118" dur="166" decel="50000">
                                          <p:stCondLst>
                                            <p:cond delay="1668"/>
                                          </p:stCondLst>
                                        </p:cTn>
                                        <p:tgtEl>
                                          <p:spTgt spid="3">
                                            <p:txEl>
                                              <p:pRg st="5" end="5"/>
                                            </p:txEl>
                                          </p:spTgt>
                                        </p:tgtEl>
                                      </p:cBhvr>
                                      <p:to x="100000" y="100000"/>
                                    </p:animScale>
                                    <p:animScale>
                                      <p:cBhvr>
                                        <p:cTn id="119" dur="26">
                                          <p:stCondLst>
                                            <p:cond delay="1808"/>
                                          </p:stCondLst>
                                        </p:cTn>
                                        <p:tgtEl>
                                          <p:spTgt spid="3">
                                            <p:txEl>
                                              <p:pRg st="5" end="5"/>
                                            </p:txEl>
                                          </p:spTgt>
                                        </p:tgtEl>
                                      </p:cBhvr>
                                      <p:to x="100000" y="95000"/>
                                    </p:animScale>
                                    <p:animScale>
                                      <p:cBhvr>
                                        <p:cTn id="120"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642938" y="1643063"/>
            <a:ext cx="3565525" cy="2838450"/>
          </a:xfrm>
        </p:spPr>
        <p:txBody>
          <a:bodyPr>
            <a:normAutofit fontScale="85000" lnSpcReduction="10000"/>
          </a:bodyPr>
          <a:lstStyle/>
          <a:p>
            <a:pPr marL="365760" indent="-283464" fontAlgn="auto">
              <a:spcAft>
                <a:spcPts val="0"/>
              </a:spcAft>
              <a:buFont typeface="Wingdings 2"/>
              <a:buChar char=""/>
              <a:defRPr/>
            </a:pPr>
            <a:r>
              <a:rPr lang="tr-TR" dirty="0" smtClean="0"/>
              <a:t>Sadece insan olduğumuz için doğuştan kazandığımız ve tüm dünyada kabul gören yani evrensel olan haklarımız vardır</a:t>
            </a:r>
            <a:endParaRPr lang="tr-TR" dirty="0"/>
          </a:p>
        </p:txBody>
      </p:sp>
      <p:sp>
        <p:nvSpPr>
          <p:cNvPr id="14339" name="AutoShape 2" descr="insan hakları clipart ile ilgili görsel sonucu">
            <a:hlinkClick r:id="rId2"/>
          </p:cNvPr>
          <p:cNvSpPr>
            <a:spLocks noChangeAspect="1" noChangeArrowheads="1"/>
          </p:cNvSpPr>
          <p:nvPr/>
        </p:nvSpPr>
        <p:spPr bwMode="auto">
          <a:xfrm>
            <a:off x="53975" y="-1790700"/>
            <a:ext cx="3743325" cy="3743325"/>
          </a:xfrm>
          <a:prstGeom prst="rect">
            <a:avLst/>
          </a:prstGeom>
          <a:noFill/>
          <a:ln w="9525">
            <a:noFill/>
            <a:miter lim="800000"/>
            <a:headEnd/>
            <a:tailEnd/>
          </a:ln>
        </p:spPr>
        <p:txBody>
          <a:bodyPr/>
          <a:lstStyle/>
          <a:p>
            <a:endParaRPr lang="tr-TR">
              <a:latin typeface="Gill Sans MT" pitchFamily="34" charset="0"/>
            </a:endParaRPr>
          </a:p>
        </p:txBody>
      </p:sp>
      <p:sp>
        <p:nvSpPr>
          <p:cNvPr id="14340" name="AutoShape 4" descr="insan hakları clipart ile ilgili görsel sonucu">
            <a:hlinkClick r:id="rId3"/>
          </p:cNvPr>
          <p:cNvSpPr>
            <a:spLocks noChangeAspect="1" noChangeArrowheads="1"/>
          </p:cNvSpPr>
          <p:nvPr/>
        </p:nvSpPr>
        <p:spPr bwMode="auto">
          <a:xfrm>
            <a:off x="53975" y="-1790700"/>
            <a:ext cx="3743325" cy="3743325"/>
          </a:xfrm>
          <a:prstGeom prst="rect">
            <a:avLst/>
          </a:prstGeom>
          <a:noFill/>
          <a:ln w="9525">
            <a:noFill/>
            <a:miter lim="800000"/>
            <a:headEnd/>
            <a:tailEnd/>
          </a:ln>
        </p:spPr>
        <p:txBody>
          <a:bodyPr/>
          <a:lstStyle/>
          <a:p>
            <a:endParaRPr lang="tr-TR">
              <a:latin typeface="Gill Sans MT" pitchFamily="34" charset="0"/>
            </a:endParaRPr>
          </a:p>
        </p:txBody>
      </p:sp>
      <p:sp>
        <p:nvSpPr>
          <p:cNvPr id="14341" name="AutoShape 6" descr="insan hakları clipart ile ilgili görsel sonucu">
            <a:hlinkClick r:id="rId3"/>
          </p:cNvPr>
          <p:cNvSpPr>
            <a:spLocks noChangeAspect="1" noChangeArrowheads="1"/>
          </p:cNvSpPr>
          <p:nvPr/>
        </p:nvSpPr>
        <p:spPr bwMode="auto">
          <a:xfrm>
            <a:off x="53975" y="-1790700"/>
            <a:ext cx="3743325" cy="3743325"/>
          </a:xfrm>
          <a:prstGeom prst="rect">
            <a:avLst/>
          </a:prstGeom>
          <a:noFill/>
          <a:ln w="9525">
            <a:noFill/>
            <a:miter lim="800000"/>
            <a:headEnd/>
            <a:tailEnd/>
          </a:ln>
        </p:spPr>
        <p:txBody>
          <a:bodyPr/>
          <a:lstStyle/>
          <a:p>
            <a:endParaRPr lang="tr-TR">
              <a:latin typeface="Gill Sans MT" pitchFamily="34" charset="0"/>
            </a:endParaRPr>
          </a:p>
        </p:txBody>
      </p:sp>
      <p:pic>
        <p:nvPicPr>
          <p:cNvPr id="14342" name="Picture 8" descr="human rights clipart ile ilgili görsel sonucu">
            <a:hlinkClick r:id="rId4"/>
          </p:cNvPr>
          <p:cNvPicPr>
            <a:picLocks noChangeAspect="1" noChangeArrowheads="1"/>
          </p:cNvPicPr>
          <p:nvPr/>
        </p:nvPicPr>
        <p:blipFill>
          <a:blip r:embed="rId5"/>
          <a:srcRect/>
          <a:stretch>
            <a:fillRect/>
          </a:stretch>
        </p:blipFill>
        <p:spPr bwMode="auto">
          <a:xfrm>
            <a:off x="4286250" y="1214438"/>
            <a:ext cx="4500563" cy="453548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15362" name="2 İçerik Yer Tutucusu"/>
          <p:cNvSpPr>
            <a:spLocks noGrp="1"/>
          </p:cNvSpPr>
          <p:nvPr>
            <p:ph idx="1"/>
          </p:nvPr>
        </p:nvSpPr>
        <p:spPr>
          <a:xfrm>
            <a:off x="1435100" y="1447800"/>
            <a:ext cx="7499350" cy="2266950"/>
          </a:xfrm>
        </p:spPr>
        <p:txBody>
          <a:bodyPr/>
          <a:lstStyle/>
          <a:p>
            <a:r>
              <a:rPr lang="tr-TR" smtClean="0"/>
              <a:t>Yaşama hakkı, kişi özgürlüğü ve güvenliği, düşünce özgürlüğü, din ve vicdan özgürlüğü, ifade özgürlüğü doğuştan kazanılan temel haklarımızdır.</a:t>
            </a:r>
          </a:p>
        </p:txBody>
      </p:sp>
      <p:pic>
        <p:nvPicPr>
          <p:cNvPr id="15363" name="Picture 2" descr="doğuştan insan hakları ile ilgili görsel sonucu">
            <a:hlinkClick r:id="rId2"/>
          </p:cNvPr>
          <p:cNvPicPr>
            <a:picLocks noChangeAspect="1" noChangeArrowheads="1"/>
          </p:cNvPicPr>
          <p:nvPr/>
        </p:nvPicPr>
        <p:blipFill>
          <a:blip r:embed="rId3"/>
          <a:srcRect/>
          <a:stretch>
            <a:fillRect/>
          </a:stretch>
        </p:blipFill>
        <p:spPr bwMode="auto">
          <a:xfrm>
            <a:off x="2286000" y="3714750"/>
            <a:ext cx="5667375" cy="238125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5214938" y="1143000"/>
            <a:ext cx="3636962" cy="4800600"/>
          </a:xfrm>
        </p:spPr>
        <p:txBody>
          <a:bodyPr>
            <a:normAutofit fontScale="92500"/>
          </a:bodyPr>
          <a:lstStyle/>
          <a:p>
            <a:pPr marL="365760" indent="-283464" fontAlgn="auto">
              <a:spcAft>
                <a:spcPts val="0"/>
              </a:spcAft>
              <a:buFont typeface="Wingdings 2"/>
              <a:buChar char=""/>
              <a:defRPr/>
            </a:pPr>
            <a:r>
              <a:rPr lang="tr-TR" dirty="0" smtClean="0"/>
              <a:t>Anayasamızın 12. maddesinde "Herkes kişiliğine bağlı, dokunulamaz, devredilemez, vazgeçilemez temel hak ve hürriyetlere sahiptir." ifadesi yer almaktadır.</a:t>
            </a:r>
            <a:endParaRPr lang="tr-TR" dirty="0"/>
          </a:p>
        </p:txBody>
      </p:sp>
      <p:pic>
        <p:nvPicPr>
          <p:cNvPr id="16387" name="Picture 2" descr="anayasanın 12. maddesi gif ile ilgili görsel sonucu">
            <a:hlinkClick r:id="rId2"/>
          </p:cNvPr>
          <p:cNvPicPr>
            <a:picLocks noChangeAspect="1" noChangeArrowheads="1"/>
          </p:cNvPicPr>
          <p:nvPr/>
        </p:nvPicPr>
        <p:blipFill>
          <a:blip r:embed="rId3"/>
          <a:srcRect/>
          <a:stretch>
            <a:fillRect/>
          </a:stretch>
        </p:blipFill>
        <p:spPr bwMode="auto">
          <a:xfrm>
            <a:off x="1785938" y="1143000"/>
            <a:ext cx="2928937" cy="43942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571500" y="357188"/>
            <a:ext cx="3500438" cy="4857750"/>
          </a:xfrm>
        </p:spPr>
        <p:txBody>
          <a:bodyPr>
            <a:normAutofit fontScale="85000" lnSpcReduction="20000"/>
          </a:bodyPr>
          <a:lstStyle/>
          <a:p>
            <a:pPr marL="365760" indent="-283464" fontAlgn="auto">
              <a:spcAft>
                <a:spcPts val="0"/>
              </a:spcAft>
              <a:buFont typeface="Wingdings 2"/>
              <a:buChar char=""/>
              <a:defRPr/>
            </a:pPr>
            <a:r>
              <a:rPr lang="tr-TR" dirty="0" smtClean="0"/>
              <a:t>Temel hak ve hürriyetlerin bazı  durumlarda  durdurulduğu görülür. Anayasamızın  15.maddesinde  bu durum  bazı  şartlara  bağlanmıştır. Bu şartlar;</a:t>
            </a:r>
          </a:p>
          <a:p>
            <a:pPr marL="365760" indent="-283464" fontAlgn="auto">
              <a:spcAft>
                <a:spcPts val="0"/>
              </a:spcAft>
              <a:buFont typeface="Wingdings 2"/>
              <a:buChar char=""/>
              <a:defRPr/>
            </a:pPr>
            <a:r>
              <a:rPr lang="tr-TR" dirty="0" smtClean="0"/>
              <a:t>* Savaş hâli,</a:t>
            </a:r>
          </a:p>
          <a:p>
            <a:pPr marL="365760" indent="-283464" fontAlgn="auto">
              <a:spcAft>
                <a:spcPts val="0"/>
              </a:spcAft>
              <a:buFont typeface="Wingdings 2"/>
              <a:buChar char=""/>
              <a:defRPr/>
            </a:pPr>
            <a:r>
              <a:rPr lang="tr-TR" dirty="0" smtClean="0"/>
              <a:t>* Seferberlik hâli,</a:t>
            </a:r>
          </a:p>
          <a:p>
            <a:pPr marL="365760" indent="-283464" fontAlgn="auto">
              <a:spcAft>
                <a:spcPts val="0"/>
              </a:spcAft>
              <a:buFont typeface="Wingdings 2"/>
              <a:buChar char=""/>
              <a:defRPr/>
            </a:pPr>
            <a:r>
              <a:rPr lang="tr-TR" dirty="0" smtClean="0"/>
              <a:t>* Sıkıyönetim hâli</a:t>
            </a:r>
          </a:p>
          <a:p>
            <a:pPr marL="365760" indent="-283464" fontAlgn="auto">
              <a:spcAft>
                <a:spcPts val="0"/>
              </a:spcAft>
              <a:buFont typeface="Wingdings 2"/>
              <a:buChar char=""/>
              <a:defRPr/>
            </a:pPr>
            <a:r>
              <a:rPr lang="tr-TR" dirty="0" smtClean="0"/>
              <a:t>* Olağanüstü hâldir.</a:t>
            </a:r>
            <a:endParaRPr lang="tr-TR" dirty="0"/>
          </a:p>
        </p:txBody>
      </p:sp>
      <p:pic>
        <p:nvPicPr>
          <p:cNvPr id="17411" name="Picture 2" descr="savaş gif ile ilgili görsel sonucu">
            <a:hlinkClick r:id="rId2"/>
          </p:cNvPr>
          <p:cNvPicPr>
            <a:picLocks noChangeAspect="1" noChangeArrowheads="1"/>
          </p:cNvPicPr>
          <p:nvPr/>
        </p:nvPicPr>
        <p:blipFill>
          <a:blip r:embed="rId3"/>
          <a:srcRect/>
          <a:stretch>
            <a:fillRect/>
          </a:stretch>
        </p:blipFill>
        <p:spPr bwMode="auto">
          <a:xfrm>
            <a:off x="4929188" y="571500"/>
            <a:ext cx="3500437" cy="1476375"/>
          </a:xfrm>
          <a:prstGeom prst="rect">
            <a:avLst/>
          </a:prstGeom>
          <a:noFill/>
          <a:ln w="9525">
            <a:noFill/>
            <a:miter lim="800000"/>
            <a:headEnd/>
            <a:tailEnd/>
          </a:ln>
        </p:spPr>
      </p:pic>
      <p:pic>
        <p:nvPicPr>
          <p:cNvPr id="17412" name="Picture 4" descr="seferberlik gif ile ilgili görsel sonucu">
            <a:hlinkClick r:id="rId4"/>
          </p:cNvPr>
          <p:cNvPicPr>
            <a:picLocks noChangeAspect="1" noChangeArrowheads="1"/>
          </p:cNvPicPr>
          <p:nvPr/>
        </p:nvPicPr>
        <p:blipFill>
          <a:blip r:embed="rId5"/>
          <a:srcRect/>
          <a:stretch>
            <a:fillRect/>
          </a:stretch>
        </p:blipFill>
        <p:spPr bwMode="auto">
          <a:xfrm>
            <a:off x="5214938" y="2357438"/>
            <a:ext cx="2857500" cy="1603375"/>
          </a:xfrm>
          <a:prstGeom prst="rect">
            <a:avLst/>
          </a:prstGeom>
          <a:noFill/>
          <a:ln w="9525">
            <a:noFill/>
            <a:miter lim="800000"/>
            <a:headEnd/>
            <a:tailEnd/>
          </a:ln>
        </p:spPr>
      </p:pic>
      <p:pic>
        <p:nvPicPr>
          <p:cNvPr id="17413" name="Picture 6" descr="sıkıyönetim gif ile ilgili görsel sonucu">
            <a:hlinkClick r:id="rId6"/>
          </p:cNvPr>
          <p:cNvPicPr>
            <a:picLocks noChangeAspect="1" noChangeArrowheads="1"/>
          </p:cNvPicPr>
          <p:nvPr/>
        </p:nvPicPr>
        <p:blipFill>
          <a:blip r:embed="rId7"/>
          <a:srcRect/>
          <a:stretch>
            <a:fillRect/>
          </a:stretch>
        </p:blipFill>
        <p:spPr bwMode="auto">
          <a:xfrm>
            <a:off x="4643438" y="4143375"/>
            <a:ext cx="4110037" cy="2286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solidFill>
                <a:schemeClr val="tx2">
                  <a:satMod val="130000"/>
                </a:schemeClr>
              </a:solidFill>
            </a:endParaRPr>
          </a:p>
        </p:txBody>
      </p:sp>
      <p:sp>
        <p:nvSpPr>
          <p:cNvPr id="3" name="2 İçerik Yer Tutucusu"/>
          <p:cNvSpPr>
            <a:spLocks noGrp="1"/>
          </p:cNvSpPr>
          <p:nvPr>
            <p:ph idx="1"/>
          </p:nvPr>
        </p:nvSpPr>
        <p:spPr>
          <a:xfrm>
            <a:off x="357188" y="1071563"/>
            <a:ext cx="4000500" cy="4800600"/>
          </a:xfrm>
        </p:spPr>
        <p:txBody>
          <a:bodyPr>
            <a:normAutofit fontScale="92500"/>
          </a:bodyPr>
          <a:lstStyle/>
          <a:p>
            <a:pPr marL="365760" indent="-283464" fontAlgn="auto">
              <a:spcAft>
                <a:spcPts val="0"/>
              </a:spcAft>
              <a:buFont typeface="Wingdings 2"/>
              <a:buChar char=""/>
              <a:defRPr/>
            </a:pPr>
            <a:r>
              <a:rPr lang="tr-TR" dirty="0" smtClean="0"/>
              <a:t>Temel hak ve hürriyetlerin bazı durumlarda kısmen veya tamamen durdurulması durumunda bile kimsenin yaşama hakkına, din, vicdan ve düşünce özgürlüğüne dokunulamaz.</a:t>
            </a:r>
            <a:endParaRPr lang="tr-TR" dirty="0"/>
          </a:p>
        </p:txBody>
      </p:sp>
      <p:pic>
        <p:nvPicPr>
          <p:cNvPr id="18435" name="Picture 2" descr="yaşama hakkı gif ile ilgili görsel sonucu">
            <a:hlinkClick r:id="rId2"/>
          </p:cNvPr>
          <p:cNvPicPr>
            <a:picLocks noChangeAspect="1" noChangeArrowheads="1"/>
          </p:cNvPicPr>
          <p:nvPr/>
        </p:nvPicPr>
        <p:blipFill>
          <a:blip r:embed="rId3"/>
          <a:srcRect/>
          <a:stretch>
            <a:fillRect/>
          </a:stretch>
        </p:blipFill>
        <p:spPr bwMode="auto">
          <a:xfrm>
            <a:off x="4357688" y="1428750"/>
            <a:ext cx="4333875" cy="41433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r>
              <a:rPr lang="tr-TR" dirty="0" smtClean="0">
                <a:solidFill>
                  <a:schemeClr val="tx2">
                    <a:satMod val="130000"/>
                  </a:schemeClr>
                </a:solidFill>
              </a:rPr>
              <a:t>HİKAYE ZAMANI</a:t>
            </a:r>
            <a:endParaRPr lang="tr-TR" dirty="0">
              <a:solidFill>
                <a:schemeClr val="tx2">
                  <a:satMod val="130000"/>
                </a:schemeClr>
              </a:solidFill>
            </a:endParaRPr>
          </a:p>
        </p:txBody>
      </p:sp>
      <p:sp>
        <p:nvSpPr>
          <p:cNvPr id="19458" name="2 İçerik Yer Tutucusu"/>
          <p:cNvSpPr>
            <a:spLocks noGrp="1"/>
          </p:cNvSpPr>
          <p:nvPr>
            <p:ph idx="1"/>
          </p:nvPr>
        </p:nvSpPr>
        <p:spPr/>
        <p:txBody>
          <a:bodyPr/>
          <a:lstStyle/>
          <a:p>
            <a:r>
              <a:rPr lang="tr-TR" smtClean="0"/>
              <a:t>Küçük Zenci Çocuk</a:t>
            </a:r>
          </a:p>
        </p:txBody>
      </p:sp>
      <p:pic>
        <p:nvPicPr>
          <p:cNvPr id="19459" name="Picture 2" descr="zenci çocuk çizim ile ilgili görsel sonucu">
            <a:hlinkClick r:id="rId2"/>
          </p:cNvPr>
          <p:cNvPicPr>
            <a:picLocks noChangeAspect="1" noChangeArrowheads="1"/>
          </p:cNvPicPr>
          <p:nvPr/>
        </p:nvPicPr>
        <p:blipFill>
          <a:blip r:embed="rId3"/>
          <a:srcRect/>
          <a:stretch>
            <a:fillRect/>
          </a:stretch>
        </p:blipFill>
        <p:spPr bwMode="auto">
          <a:xfrm>
            <a:off x="2786063" y="2500313"/>
            <a:ext cx="4214812" cy="31019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1563" y="428625"/>
            <a:ext cx="4071937" cy="3500438"/>
          </a:xfrm>
        </p:spPr>
        <p:txBody>
          <a:bodyPr>
            <a:normAutofit fontScale="77500" lnSpcReduction="20000"/>
          </a:bodyPr>
          <a:lstStyle/>
          <a:p>
            <a:pPr marL="365760" indent="-283464" fontAlgn="auto">
              <a:spcAft>
                <a:spcPts val="0"/>
              </a:spcAft>
              <a:buFont typeface="Wingdings 2"/>
              <a:buChar char=""/>
              <a:defRPr/>
            </a:pPr>
            <a:r>
              <a:rPr lang="tr-TR" dirty="0" err="1" smtClean="0"/>
              <a:t>Nami</a:t>
            </a:r>
            <a:r>
              <a:rPr lang="tr-TR" dirty="0" smtClean="0"/>
              <a:t>, Nijerya'da doğan zenci bir çocuktur. Babası İngiltere'de bir üniversitede profesör olarak çalışmaya başlayınca ailesini de alıp İngiltere'ye yerleşti. Küçük </a:t>
            </a:r>
            <a:r>
              <a:rPr lang="tr-TR" dirty="0" err="1" smtClean="0"/>
              <a:t>Nami</a:t>
            </a:r>
            <a:r>
              <a:rPr lang="tr-TR" dirty="0" smtClean="0"/>
              <a:t> önceleri çok heyecanlıydı. Yeni bir ülke, yeni arkadaşlar ve daha nicesi.</a:t>
            </a:r>
            <a:endParaRPr lang="tr-TR" dirty="0"/>
          </a:p>
        </p:txBody>
      </p:sp>
      <p:pic>
        <p:nvPicPr>
          <p:cNvPr id="20482" name="Picture 2" descr="zenci profesör çizim ile ilgili görsel sonucu">
            <a:hlinkClick r:id="rId2"/>
          </p:cNvPr>
          <p:cNvPicPr>
            <a:picLocks noChangeAspect="1" noChangeArrowheads="1"/>
          </p:cNvPicPr>
          <p:nvPr/>
        </p:nvPicPr>
        <p:blipFill>
          <a:blip r:embed="rId3"/>
          <a:srcRect/>
          <a:stretch>
            <a:fillRect/>
          </a:stretch>
        </p:blipFill>
        <p:spPr bwMode="auto">
          <a:xfrm>
            <a:off x="5357813" y="642938"/>
            <a:ext cx="3357562" cy="1390650"/>
          </a:xfrm>
          <a:prstGeom prst="rect">
            <a:avLst/>
          </a:prstGeom>
          <a:noFill/>
          <a:ln w="9525">
            <a:noFill/>
            <a:miter lim="800000"/>
            <a:headEnd/>
            <a:tailEnd/>
          </a:ln>
        </p:spPr>
      </p:pic>
      <p:pic>
        <p:nvPicPr>
          <p:cNvPr id="20483" name="Picture 4" descr="england gif ile ilgili görsel sonucu">
            <a:hlinkClick r:id="rId4"/>
          </p:cNvPr>
          <p:cNvPicPr>
            <a:picLocks noChangeAspect="1" noChangeArrowheads="1" noCrop="1"/>
          </p:cNvPicPr>
          <p:nvPr/>
        </p:nvPicPr>
        <p:blipFill>
          <a:blip r:embed="rId5"/>
          <a:srcRect/>
          <a:stretch>
            <a:fillRect/>
          </a:stretch>
        </p:blipFill>
        <p:spPr bwMode="auto">
          <a:xfrm>
            <a:off x="2286000" y="3714750"/>
            <a:ext cx="5572125" cy="27971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375" y="214313"/>
            <a:ext cx="3571875" cy="4643437"/>
          </a:xfrm>
        </p:spPr>
        <p:txBody>
          <a:bodyPr>
            <a:normAutofit fontScale="77500" lnSpcReduction="20000"/>
          </a:bodyPr>
          <a:lstStyle/>
          <a:p>
            <a:pPr marL="365760" indent="-283464" fontAlgn="auto">
              <a:spcAft>
                <a:spcPts val="0"/>
              </a:spcAft>
              <a:buFont typeface="Wingdings 2"/>
              <a:buChar char=""/>
              <a:defRPr/>
            </a:pPr>
            <a:r>
              <a:rPr lang="tr-TR" dirty="0" smtClean="0"/>
              <a:t>Gün geldi ve okullar açıldı. Küçük </a:t>
            </a:r>
            <a:r>
              <a:rPr lang="tr-TR" dirty="0" err="1" smtClean="0"/>
              <a:t>Nami</a:t>
            </a:r>
            <a:r>
              <a:rPr lang="tr-TR" dirty="0" smtClean="0"/>
              <a:t>, heyecanla beklediği okuluna gitti.. Ancak ilk gün işler umduğu gibi gitmemişti. Sınıf arkadaşlarından bazıları teninin rengiyle alay ettiler. Hatta bir çocuk, zencilerin köle olarak yaratıldıklarını ve hiçbir zencinin beyazlarla eşit olamayacağını bile söyledi. </a:t>
            </a:r>
            <a:endParaRPr lang="tr-TR" dirty="0"/>
          </a:p>
        </p:txBody>
      </p:sp>
      <p:pic>
        <p:nvPicPr>
          <p:cNvPr id="21506" name="Picture 4" descr="köle clipart ile ilgili görsel sonucu">
            <a:hlinkClick r:id="rId2"/>
          </p:cNvPr>
          <p:cNvPicPr>
            <a:picLocks noChangeAspect="1" noChangeArrowheads="1"/>
          </p:cNvPicPr>
          <p:nvPr/>
        </p:nvPicPr>
        <p:blipFill>
          <a:blip r:embed="rId3"/>
          <a:srcRect/>
          <a:stretch>
            <a:fillRect/>
          </a:stretch>
        </p:blipFill>
        <p:spPr bwMode="auto">
          <a:xfrm>
            <a:off x="4381500" y="0"/>
            <a:ext cx="4762500" cy="3190875"/>
          </a:xfrm>
          <a:prstGeom prst="rect">
            <a:avLst/>
          </a:prstGeom>
          <a:noFill/>
          <a:ln w="9525">
            <a:noFill/>
            <a:miter lim="800000"/>
            <a:headEnd/>
            <a:tailEnd/>
          </a:ln>
        </p:spPr>
      </p:pic>
      <p:pic>
        <p:nvPicPr>
          <p:cNvPr id="21507" name="Picture 2" descr="zenci çocuk çizim ile ilgili görsel sonucu">
            <a:hlinkClick r:id="rId4"/>
          </p:cNvPr>
          <p:cNvPicPr>
            <a:picLocks noChangeAspect="1" noChangeArrowheads="1"/>
          </p:cNvPicPr>
          <p:nvPr/>
        </p:nvPicPr>
        <p:blipFill>
          <a:blip r:embed="rId5"/>
          <a:srcRect/>
          <a:stretch>
            <a:fillRect/>
          </a:stretch>
        </p:blipFill>
        <p:spPr bwMode="auto">
          <a:xfrm>
            <a:off x="4929188" y="3714750"/>
            <a:ext cx="3244850" cy="2387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62</TotalTime>
  <Words>442</Words>
  <Application>Microsoft Office PowerPoint</Application>
  <PresentationFormat>Ekran Gösterisi (4:3)</PresentationFormat>
  <Paragraphs>33</Paragraphs>
  <Slides>18</Slides>
  <Notes>0</Notes>
  <HiddenSlides>0</HiddenSlides>
  <MMClips>0</MMClips>
  <ScaleCrop>false</ScaleCrop>
  <HeadingPairs>
    <vt:vector size="6" baseType="variant">
      <vt:variant>
        <vt:lpstr>Kullanılan Yazı Tipleri</vt:lpstr>
      </vt:variant>
      <vt:variant>
        <vt:i4>5</vt:i4>
      </vt:variant>
      <vt:variant>
        <vt:lpstr>Tasarım Şablonu</vt:lpstr>
      </vt:variant>
      <vt:variant>
        <vt:i4>7</vt:i4>
      </vt:variant>
      <vt:variant>
        <vt:lpstr>Slayt Başlıkları</vt:lpstr>
      </vt:variant>
      <vt:variant>
        <vt:i4>18</vt:i4>
      </vt:variant>
    </vt:vector>
  </HeadingPairs>
  <TitlesOfParts>
    <vt:vector size="30" baseType="lpstr">
      <vt:lpstr>Gill Sans MT</vt:lpstr>
      <vt:lpstr>Arial</vt:lpstr>
      <vt:lpstr>Wingdings 2</vt:lpstr>
      <vt:lpstr>Verdana</vt:lpstr>
      <vt:lpstr>Calibri</vt:lpstr>
      <vt:lpstr>Gündönümü</vt:lpstr>
      <vt:lpstr>Gündönümü</vt:lpstr>
      <vt:lpstr>Gündönümü</vt:lpstr>
      <vt:lpstr>Gündönümü</vt:lpstr>
      <vt:lpstr>Gündönümü</vt:lpstr>
      <vt:lpstr>Gündönümü</vt:lpstr>
      <vt:lpstr>Gündönümü</vt:lpstr>
      <vt:lpstr>İNSAN HAKLARI, DEMOKRASİ ve YURTTAŞLIK</vt:lpstr>
      <vt:lpstr>Slayt 2</vt:lpstr>
      <vt:lpstr>Slayt 3</vt:lpstr>
      <vt:lpstr>Slayt 4</vt:lpstr>
      <vt:lpstr>Slayt 5</vt:lpstr>
      <vt:lpstr>Slayt 6</vt:lpstr>
      <vt:lpstr>HİKAYE ZAMANI</vt:lpstr>
      <vt:lpstr>Slayt 8</vt:lpstr>
      <vt:lpstr>Slayt 9</vt:lpstr>
      <vt:lpstr>Slayt 10</vt:lpstr>
      <vt:lpstr>Slayt 11</vt:lpstr>
      <vt:lpstr>Slayt 12</vt:lpstr>
      <vt:lpstr>Slayt 13</vt:lpstr>
      <vt:lpstr>Slayt 14</vt:lpstr>
      <vt:lpstr>Slayt 15</vt:lpstr>
      <vt:lpstr>Hikâyeyi Anlayalım</vt:lpstr>
      <vt:lpstr>Slayt 17</vt:lpstr>
      <vt:lpstr>Sizler de doğuştan gelen ve insan olduğunuz için size verilen  haklarınıza örnekler veriniz.</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HP</dc:creator>
  <cp:lastModifiedBy>gulcan</cp:lastModifiedBy>
  <cp:revision>9</cp:revision>
  <dcterms:created xsi:type="dcterms:W3CDTF">2016-09-29T20:01:10Z</dcterms:created>
  <dcterms:modified xsi:type="dcterms:W3CDTF">2016-09-29T21:52:01Z</dcterms:modified>
</cp:coreProperties>
</file>