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76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78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77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C8C8F2-A2DD-4CAC-94CB-0C61B1DF8A47}" type="datetimeFigureOut">
              <a:rPr lang="tr-TR" smtClean="0"/>
              <a:pPr/>
              <a:t>21.11.2016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83953D-9B98-4878-814F-6BF37327D26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953D-9B98-4878-814F-6BF37327D260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21.11.2016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21.11.2016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21.11.2016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21.11.2016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94974" y="57398"/>
            <a:ext cx="75391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2267" y="764704"/>
            <a:ext cx="878698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TOPLAMADA VERİLMEYEN TOPLANAN SUNUSU</a:t>
            </a:r>
            <a:endParaRPr lang="tr-TR" sz="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429000"/>
            <a:ext cx="907772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64839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ÖRNEK:8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1560" y="9087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66494" y="9087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79136" y="908713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19572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1574506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2487148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9" name="Düz Bağlayıcı 28"/>
          <p:cNvCxnSpPr/>
          <p:nvPr/>
        </p:nvCxnSpPr>
        <p:spPr>
          <a:xfrm>
            <a:off x="0" y="2996952"/>
            <a:ext cx="3635896" cy="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0" y="186689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11560" y="31409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547664" y="31409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2487148" y="3140967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3207228" y="1484784"/>
            <a:ext cx="1580796" cy="208823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8024" y="908712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692080" y="90871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6516216" y="908710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9" name="Düz Ok Bağlayıcısı 38"/>
          <p:cNvCxnSpPr/>
          <p:nvPr/>
        </p:nvCxnSpPr>
        <p:spPr>
          <a:xfrm>
            <a:off x="3094313" y="1772816"/>
            <a:ext cx="1837727" cy="64807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Dikdörtgen 41"/>
          <p:cNvSpPr/>
          <p:nvPr/>
        </p:nvSpPr>
        <p:spPr>
          <a:xfrm>
            <a:off x="4788024" y="186763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5727374" y="1838489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516216" y="186837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6" name="Düz Bağlayıcı 45"/>
          <p:cNvCxnSpPr/>
          <p:nvPr/>
        </p:nvCxnSpPr>
        <p:spPr>
          <a:xfrm>
            <a:off x="4139952" y="3002835"/>
            <a:ext cx="3635896" cy="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7" name="Dikdörtgen 46"/>
          <p:cNvSpPr/>
          <p:nvPr/>
        </p:nvSpPr>
        <p:spPr>
          <a:xfrm>
            <a:off x="4281466" y="1868378"/>
            <a:ext cx="5760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>
            <a:off x="6663478" y="3135017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5727374" y="31350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>
            <a:off x="4857530" y="316192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1" name="Düz Ok Bağlayıcısı 50"/>
          <p:cNvCxnSpPr/>
          <p:nvPr/>
        </p:nvCxnSpPr>
        <p:spPr>
          <a:xfrm flipH="1" flipV="1">
            <a:off x="3190594" y="2420888"/>
            <a:ext cx="1741446" cy="137584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5" name="Dikdörtgen 54"/>
          <p:cNvSpPr/>
          <p:nvPr/>
        </p:nvSpPr>
        <p:spPr>
          <a:xfrm>
            <a:off x="758923" y="1834524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>
            <a:off x="1594181" y="1841735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>
            <a:off x="2506823" y="1862925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65589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23" grpId="0" animBg="1"/>
      <p:bldP spid="24" grpId="0" animBg="1"/>
      <p:bldP spid="25" grpId="0" animBg="1"/>
      <p:bldP spid="30" grpId="0"/>
      <p:bldP spid="31" grpId="0"/>
      <p:bldP spid="32" grpId="0"/>
      <p:bldP spid="33" grpId="0"/>
      <p:bldP spid="36" grpId="0"/>
      <p:bldP spid="37" grpId="0"/>
      <p:bldP spid="38" grpId="0"/>
      <p:bldP spid="42" grpId="0"/>
      <p:bldP spid="44" grpId="0"/>
      <p:bldP spid="45" grpId="0"/>
      <p:bldP spid="47" grpId="0"/>
      <p:bldP spid="48" grpId="0"/>
      <p:bldP spid="49" grpId="0"/>
      <p:bldP spid="50" grpId="0"/>
      <p:bldP spid="55" grpId="0"/>
      <p:bldP spid="56" grpId="0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11560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Oval 22"/>
          <p:cNvSpPr/>
          <p:nvPr/>
        </p:nvSpPr>
        <p:spPr>
          <a:xfrm>
            <a:off x="1403648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Oval 23"/>
          <p:cNvSpPr/>
          <p:nvPr/>
        </p:nvSpPr>
        <p:spPr>
          <a:xfrm>
            <a:off x="2195736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Oval 24"/>
          <p:cNvSpPr/>
          <p:nvPr/>
        </p:nvSpPr>
        <p:spPr>
          <a:xfrm>
            <a:off x="2915816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498511" y="17728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259632" y="17728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051720" y="178201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771800" y="178201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0" name="Düz Bağlayıcı 29"/>
          <p:cNvCxnSpPr/>
          <p:nvPr/>
        </p:nvCxnSpPr>
        <p:spPr>
          <a:xfrm>
            <a:off x="13590" y="3095083"/>
            <a:ext cx="3910338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0" y="2001713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98511" y="3098623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259632" y="311390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990395" y="311964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771800" y="311964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Ok Bağlayıcısı 35"/>
          <p:cNvCxnSpPr/>
          <p:nvPr/>
        </p:nvCxnSpPr>
        <p:spPr>
          <a:xfrm flipV="1">
            <a:off x="3563888" y="1393241"/>
            <a:ext cx="1296144" cy="223774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4860032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724128" y="731520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588224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380312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Ok Bağlayıcısı 41"/>
          <p:cNvCxnSpPr/>
          <p:nvPr/>
        </p:nvCxnSpPr>
        <p:spPr>
          <a:xfrm>
            <a:off x="3563888" y="2420888"/>
            <a:ext cx="136815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Dikdörtgen 43"/>
          <p:cNvSpPr/>
          <p:nvPr/>
        </p:nvSpPr>
        <p:spPr>
          <a:xfrm>
            <a:off x="4908545" y="17590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724128" y="175422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6588224" y="17591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7380312" y="17591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8" name="Düz Bağlayıcı 47"/>
          <p:cNvCxnSpPr/>
          <p:nvPr/>
        </p:nvCxnSpPr>
        <p:spPr>
          <a:xfrm>
            <a:off x="4211960" y="2924944"/>
            <a:ext cx="4536504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1" name="Dikdörtgen 50"/>
          <p:cNvSpPr/>
          <p:nvPr/>
        </p:nvSpPr>
        <p:spPr>
          <a:xfrm>
            <a:off x="4386943" y="1893991"/>
            <a:ext cx="54509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>
            <a:off x="7513848" y="29816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>
            <a:off x="6727879" y="29816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>
            <a:off x="5844649" y="293475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>
            <a:off x="4999011" y="298330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6" name="Düz Ok Bağlayıcısı 55"/>
          <p:cNvCxnSpPr/>
          <p:nvPr/>
        </p:nvCxnSpPr>
        <p:spPr>
          <a:xfrm flipH="1" flipV="1">
            <a:off x="3419872" y="1754224"/>
            <a:ext cx="1656184" cy="167477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9" name="Dikdörtgen 58"/>
          <p:cNvSpPr/>
          <p:nvPr/>
        </p:nvSpPr>
        <p:spPr>
          <a:xfrm>
            <a:off x="626198" y="797247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</a:p>
        </p:txBody>
      </p:sp>
      <p:sp>
        <p:nvSpPr>
          <p:cNvPr id="60" name="Dikdörtgen 59"/>
          <p:cNvSpPr/>
          <p:nvPr/>
        </p:nvSpPr>
        <p:spPr>
          <a:xfrm>
            <a:off x="1387319" y="885409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>
            <a:off x="2195736" y="878328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>
            <a:off x="2915816" y="878327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89994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4" grpId="0"/>
      <p:bldP spid="45" grpId="0"/>
      <p:bldP spid="46" grpId="0"/>
      <p:bldP spid="47" grpId="0"/>
      <p:bldP spid="51" grpId="0"/>
      <p:bldP spid="52" grpId="0"/>
      <p:bldP spid="53" grpId="0"/>
      <p:bldP spid="54" grpId="0"/>
      <p:bldP spid="55" grpId="0"/>
      <p:bldP spid="59" grpId="0"/>
      <p:bldP spid="60" grpId="0"/>
      <p:bldP spid="61" grpId="0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11560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Oval 22"/>
          <p:cNvSpPr/>
          <p:nvPr/>
        </p:nvSpPr>
        <p:spPr>
          <a:xfrm>
            <a:off x="1403648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Oval 23"/>
          <p:cNvSpPr/>
          <p:nvPr/>
        </p:nvSpPr>
        <p:spPr>
          <a:xfrm>
            <a:off x="2195736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Oval 24"/>
          <p:cNvSpPr/>
          <p:nvPr/>
        </p:nvSpPr>
        <p:spPr>
          <a:xfrm>
            <a:off x="2915816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498511" y="17728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259632" y="17728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051720" y="178201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771800" y="178201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0" name="Düz Bağlayıcı 29"/>
          <p:cNvCxnSpPr/>
          <p:nvPr/>
        </p:nvCxnSpPr>
        <p:spPr>
          <a:xfrm>
            <a:off x="13590" y="3095083"/>
            <a:ext cx="3910338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0" y="2001713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98511" y="3098623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259632" y="311390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990395" y="311964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771800" y="311964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Ok Bağlayıcısı 35"/>
          <p:cNvCxnSpPr/>
          <p:nvPr/>
        </p:nvCxnSpPr>
        <p:spPr>
          <a:xfrm flipV="1">
            <a:off x="3563888" y="1393241"/>
            <a:ext cx="1296144" cy="223774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4860032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724128" y="731520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588224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380312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Ok Bağlayıcısı 41"/>
          <p:cNvCxnSpPr/>
          <p:nvPr/>
        </p:nvCxnSpPr>
        <p:spPr>
          <a:xfrm>
            <a:off x="3563888" y="2420888"/>
            <a:ext cx="136815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Dikdörtgen 43"/>
          <p:cNvSpPr/>
          <p:nvPr/>
        </p:nvSpPr>
        <p:spPr>
          <a:xfrm>
            <a:off x="4908545" y="17590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724128" y="175422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6588224" y="17591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7380312" y="17591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8" name="Düz Bağlayıcı 47"/>
          <p:cNvCxnSpPr/>
          <p:nvPr/>
        </p:nvCxnSpPr>
        <p:spPr>
          <a:xfrm>
            <a:off x="4211960" y="2924944"/>
            <a:ext cx="4536504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1" name="Dikdörtgen 50"/>
          <p:cNvSpPr/>
          <p:nvPr/>
        </p:nvSpPr>
        <p:spPr>
          <a:xfrm>
            <a:off x="4386943" y="1893991"/>
            <a:ext cx="54509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>
            <a:off x="7513848" y="29816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>
            <a:off x="6727879" y="29816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>
            <a:off x="5844649" y="293475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>
            <a:off x="4999011" y="298330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6" name="Düz Ok Bağlayıcısı 55"/>
          <p:cNvCxnSpPr/>
          <p:nvPr/>
        </p:nvCxnSpPr>
        <p:spPr>
          <a:xfrm flipH="1" flipV="1">
            <a:off x="3419872" y="1754224"/>
            <a:ext cx="1656184" cy="167477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9" name="Dikdörtgen 58"/>
          <p:cNvSpPr/>
          <p:nvPr/>
        </p:nvSpPr>
        <p:spPr>
          <a:xfrm>
            <a:off x="626198" y="797247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>
            <a:off x="1387319" y="885409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>
            <a:off x="2195736" y="878328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>
            <a:off x="2915816" y="878327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48532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4" grpId="0"/>
      <p:bldP spid="45" grpId="0"/>
      <p:bldP spid="46" grpId="0"/>
      <p:bldP spid="47" grpId="0"/>
      <p:bldP spid="51" grpId="0"/>
      <p:bldP spid="52" grpId="0"/>
      <p:bldP spid="53" grpId="0"/>
      <p:bldP spid="54" grpId="0"/>
      <p:bldP spid="55" grpId="0"/>
      <p:bldP spid="59" grpId="0"/>
      <p:bldP spid="60" grpId="0"/>
      <p:bldP spid="61" grpId="0"/>
      <p:bldP spid="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11560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Oval 22"/>
          <p:cNvSpPr/>
          <p:nvPr/>
        </p:nvSpPr>
        <p:spPr>
          <a:xfrm>
            <a:off x="1403648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Oval 23"/>
          <p:cNvSpPr/>
          <p:nvPr/>
        </p:nvSpPr>
        <p:spPr>
          <a:xfrm>
            <a:off x="2195736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Oval 24"/>
          <p:cNvSpPr/>
          <p:nvPr/>
        </p:nvSpPr>
        <p:spPr>
          <a:xfrm>
            <a:off x="2915816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498511" y="17728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259632" y="17728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051720" y="178201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756857" y="1806409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0" name="Düz Bağlayıcı 29"/>
          <p:cNvCxnSpPr/>
          <p:nvPr/>
        </p:nvCxnSpPr>
        <p:spPr>
          <a:xfrm>
            <a:off x="13590" y="3095083"/>
            <a:ext cx="3910338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0" y="2001713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98511" y="3098623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259632" y="311390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990395" y="311964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771800" y="311964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Ok Bağlayıcısı 35"/>
          <p:cNvCxnSpPr/>
          <p:nvPr/>
        </p:nvCxnSpPr>
        <p:spPr>
          <a:xfrm flipV="1">
            <a:off x="3563888" y="1393241"/>
            <a:ext cx="1296144" cy="223774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4860032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724128" y="731520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588224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380312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Ok Bağlayıcısı 41"/>
          <p:cNvCxnSpPr/>
          <p:nvPr/>
        </p:nvCxnSpPr>
        <p:spPr>
          <a:xfrm>
            <a:off x="3563888" y="2420888"/>
            <a:ext cx="136815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Dikdörtgen 43"/>
          <p:cNvSpPr/>
          <p:nvPr/>
        </p:nvSpPr>
        <p:spPr>
          <a:xfrm>
            <a:off x="4908545" y="17590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724128" y="175422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6588224" y="17591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7380312" y="17591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8" name="Düz Bağlayıcı 47"/>
          <p:cNvCxnSpPr/>
          <p:nvPr/>
        </p:nvCxnSpPr>
        <p:spPr>
          <a:xfrm>
            <a:off x="4211960" y="2924944"/>
            <a:ext cx="4536504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1" name="Dikdörtgen 50"/>
          <p:cNvSpPr/>
          <p:nvPr/>
        </p:nvSpPr>
        <p:spPr>
          <a:xfrm>
            <a:off x="4386943" y="1893991"/>
            <a:ext cx="54509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>
            <a:off x="7513848" y="29816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>
            <a:off x="6727879" y="29816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>
            <a:off x="5844649" y="293475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>
            <a:off x="4999011" y="298330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6" name="Düz Ok Bağlayıcısı 55"/>
          <p:cNvCxnSpPr/>
          <p:nvPr/>
        </p:nvCxnSpPr>
        <p:spPr>
          <a:xfrm flipH="1" flipV="1">
            <a:off x="3419872" y="1754224"/>
            <a:ext cx="1656184" cy="167477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9" name="Dikdörtgen 58"/>
          <p:cNvSpPr/>
          <p:nvPr/>
        </p:nvSpPr>
        <p:spPr>
          <a:xfrm>
            <a:off x="611560" y="870031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>
            <a:off x="1387319" y="885409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>
            <a:off x="2195736" y="878328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>
            <a:off x="2915816" y="878327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57399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4" grpId="0"/>
      <p:bldP spid="45" grpId="0"/>
      <p:bldP spid="46" grpId="0"/>
      <p:bldP spid="47" grpId="0"/>
      <p:bldP spid="51" grpId="0"/>
      <p:bldP spid="52" grpId="0"/>
      <p:bldP spid="53" grpId="0"/>
      <p:bldP spid="54" grpId="0"/>
      <p:bldP spid="55" grpId="0"/>
      <p:bldP spid="59" grpId="0"/>
      <p:bldP spid="60" grpId="0"/>
      <p:bldP spid="61" grpId="0"/>
      <p:bldP spid="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11560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Oval 22"/>
          <p:cNvSpPr/>
          <p:nvPr/>
        </p:nvSpPr>
        <p:spPr>
          <a:xfrm>
            <a:off x="1403648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Oval 23"/>
          <p:cNvSpPr/>
          <p:nvPr/>
        </p:nvSpPr>
        <p:spPr>
          <a:xfrm>
            <a:off x="2195736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Oval 24"/>
          <p:cNvSpPr/>
          <p:nvPr/>
        </p:nvSpPr>
        <p:spPr>
          <a:xfrm>
            <a:off x="2915816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498511" y="17728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259632" y="17728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051720" y="178201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756857" y="1806409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0" name="Düz Bağlayıcı 29"/>
          <p:cNvCxnSpPr/>
          <p:nvPr/>
        </p:nvCxnSpPr>
        <p:spPr>
          <a:xfrm>
            <a:off x="13590" y="3095083"/>
            <a:ext cx="3910338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0" y="2001713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98511" y="3098623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259632" y="311390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990395" y="311964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771800" y="311964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Ok Bağlayıcısı 35"/>
          <p:cNvCxnSpPr/>
          <p:nvPr/>
        </p:nvCxnSpPr>
        <p:spPr>
          <a:xfrm flipV="1">
            <a:off x="3563888" y="1393241"/>
            <a:ext cx="1296144" cy="223774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4860032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724128" y="731520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588224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380312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Ok Bağlayıcısı 41"/>
          <p:cNvCxnSpPr/>
          <p:nvPr/>
        </p:nvCxnSpPr>
        <p:spPr>
          <a:xfrm>
            <a:off x="3563888" y="2420888"/>
            <a:ext cx="136815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Dikdörtgen 43"/>
          <p:cNvSpPr/>
          <p:nvPr/>
        </p:nvSpPr>
        <p:spPr>
          <a:xfrm>
            <a:off x="4908545" y="17590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724128" y="175422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6588224" y="17591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7380312" y="17591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8" name="Düz Bağlayıcı 47"/>
          <p:cNvCxnSpPr/>
          <p:nvPr/>
        </p:nvCxnSpPr>
        <p:spPr>
          <a:xfrm>
            <a:off x="4211960" y="2924944"/>
            <a:ext cx="4536504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1" name="Dikdörtgen 50"/>
          <p:cNvSpPr/>
          <p:nvPr/>
        </p:nvSpPr>
        <p:spPr>
          <a:xfrm>
            <a:off x="4386943" y="1893991"/>
            <a:ext cx="54509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>
            <a:off x="7513848" y="29816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>
            <a:off x="6727879" y="29816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>
            <a:off x="5844649" y="293475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>
            <a:off x="4999011" y="298330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6" name="Düz Ok Bağlayıcısı 55"/>
          <p:cNvCxnSpPr/>
          <p:nvPr/>
        </p:nvCxnSpPr>
        <p:spPr>
          <a:xfrm flipH="1" flipV="1">
            <a:off x="3419872" y="1754224"/>
            <a:ext cx="1656184" cy="167477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9" name="Dikdörtgen 58"/>
          <p:cNvSpPr/>
          <p:nvPr/>
        </p:nvSpPr>
        <p:spPr>
          <a:xfrm>
            <a:off x="611560" y="870031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>
            <a:off x="1387319" y="885409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>
            <a:off x="2195736" y="878328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>
            <a:off x="2915816" y="878327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44991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4" grpId="0"/>
      <p:bldP spid="45" grpId="0"/>
      <p:bldP spid="46" grpId="0"/>
      <p:bldP spid="47" grpId="0"/>
      <p:bldP spid="51" grpId="0"/>
      <p:bldP spid="52" grpId="0"/>
      <p:bldP spid="53" grpId="0"/>
      <p:bldP spid="54" grpId="0"/>
      <p:bldP spid="55" grpId="0"/>
      <p:bldP spid="59" grpId="0"/>
      <p:bldP spid="60" grpId="0"/>
      <p:bldP spid="61" grpId="0"/>
      <p:bldP spid="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11560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Oval 22"/>
          <p:cNvSpPr/>
          <p:nvPr/>
        </p:nvSpPr>
        <p:spPr>
          <a:xfrm>
            <a:off x="1403648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Oval 23"/>
          <p:cNvSpPr/>
          <p:nvPr/>
        </p:nvSpPr>
        <p:spPr>
          <a:xfrm>
            <a:off x="2195736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Oval 24"/>
          <p:cNvSpPr/>
          <p:nvPr/>
        </p:nvSpPr>
        <p:spPr>
          <a:xfrm>
            <a:off x="2915816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498511" y="17728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259632" y="17728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051720" y="178201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756857" y="1806409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0" name="Düz Bağlayıcı 29"/>
          <p:cNvCxnSpPr/>
          <p:nvPr/>
        </p:nvCxnSpPr>
        <p:spPr>
          <a:xfrm>
            <a:off x="13590" y="3095083"/>
            <a:ext cx="3910338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0" y="2001713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98511" y="3098623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259632" y="311390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990395" y="311964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771800" y="311964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Ok Bağlayıcısı 35"/>
          <p:cNvCxnSpPr/>
          <p:nvPr/>
        </p:nvCxnSpPr>
        <p:spPr>
          <a:xfrm flipV="1">
            <a:off x="3563888" y="1393241"/>
            <a:ext cx="1296144" cy="223774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4860032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724128" y="731520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588224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380312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Ok Bağlayıcısı 41"/>
          <p:cNvCxnSpPr/>
          <p:nvPr/>
        </p:nvCxnSpPr>
        <p:spPr>
          <a:xfrm>
            <a:off x="3563888" y="2420888"/>
            <a:ext cx="136815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Dikdörtgen 43"/>
          <p:cNvSpPr/>
          <p:nvPr/>
        </p:nvSpPr>
        <p:spPr>
          <a:xfrm>
            <a:off x="4908545" y="17590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724128" y="175422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6588224" y="17591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7380312" y="17591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8" name="Düz Bağlayıcı 47"/>
          <p:cNvCxnSpPr/>
          <p:nvPr/>
        </p:nvCxnSpPr>
        <p:spPr>
          <a:xfrm>
            <a:off x="4211960" y="2924944"/>
            <a:ext cx="4536504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1" name="Dikdörtgen 50"/>
          <p:cNvSpPr/>
          <p:nvPr/>
        </p:nvSpPr>
        <p:spPr>
          <a:xfrm>
            <a:off x="4386943" y="1893991"/>
            <a:ext cx="54509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>
            <a:off x="7513848" y="29816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>
            <a:off x="6727879" y="29816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>
            <a:off x="5844649" y="293475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>
            <a:off x="4999011" y="298330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6" name="Düz Ok Bağlayıcısı 55"/>
          <p:cNvCxnSpPr/>
          <p:nvPr/>
        </p:nvCxnSpPr>
        <p:spPr>
          <a:xfrm flipH="1" flipV="1">
            <a:off x="3419872" y="1754224"/>
            <a:ext cx="1656184" cy="167477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9" name="Dikdörtgen 58"/>
          <p:cNvSpPr/>
          <p:nvPr/>
        </p:nvSpPr>
        <p:spPr>
          <a:xfrm>
            <a:off x="611560" y="870031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>
            <a:off x="1387319" y="885409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>
            <a:off x="2195736" y="878328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>
            <a:off x="2915816" y="878327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98353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4" grpId="0"/>
      <p:bldP spid="45" grpId="0"/>
      <p:bldP spid="46" grpId="0"/>
      <p:bldP spid="47" grpId="0"/>
      <p:bldP spid="51" grpId="0"/>
      <p:bldP spid="52" grpId="0"/>
      <p:bldP spid="53" grpId="0"/>
      <p:bldP spid="54" grpId="0"/>
      <p:bldP spid="55" grpId="0"/>
      <p:bldP spid="59" grpId="0"/>
      <p:bldP spid="60" grpId="0"/>
      <p:bldP spid="61" grpId="0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11560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Oval 22"/>
          <p:cNvSpPr/>
          <p:nvPr/>
        </p:nvSpPr>
        <p:spPr>
          <a:xfrm>
            <a:off x="1403648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Oval 23"/>
          <p:cNvSpPr/>
          <p:nvPr/>
        </p:nvSpPr>
        <p:spPr>
          <a:xfrm>
            <a:off x="2195736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Oval 24"/>
          <p:cNvSpPr/>
          <p:nvPr/>
        </p:nvSpPr>
        <p:spPr>
          <a:xfrm>
            <a:off x="2915816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498511" y="17728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259632" y="17728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051720" y="178201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756857" y="1806409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0" name="Düz Bağlayıcı 29"/>
          <p:cNvCxnSpPr/>
          <p:nvPr/>
        </p:nvCxnSpPr>
        <p:spPr>
          <a:xfrm>
            <a:off x="13590" y="3095083"/>
            <a:ext cx="3910338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0" y="2001713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98511" y="3098623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259632" y="311390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990395" y="311964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771800" y="311964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Ok Bağlayıcısı 35"/>
          <p:cNvCxnSpPr/>
          <p:nvPr/>
        </p:nvCxnSpPr>
        <p:spPr>
          <a:xfrm flipV="1">
            <a:off x="3563888" y="1393241"/>
            <a:ext cx="1296144" cy="223774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4860032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724128" y="731520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588224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380312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Ok Bağlayıcısı 41"/>
          <p:cNvCxnSpPr/>
          <p:nvPr/>
        </p:nvCxnSpPr>
        <p:spPr>
          <a:xfrm>
            <a:off x="3563888" y="2420888"/>
            <a:ext cx="136815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Dikdörtgen 43"/>
          <p:cNvSpPr/>
          <p:nvPr/>
        </p:nvSpPr>
        <p:spPr>
          <a:xfrm>
            <a:off x="4908545" y="17590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724128" y="175422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6588224" y="17591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7380312" y="17591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8" name="Düz Bağlayıcı 47"/>
          <p:cNvCxnSpPr/>
          <p:nvPr/>
        </p:nvCxnSpPr>
        <p:spPr>
          <a:xfrm>
            <a:off x="4211960" y="2924944"/>
            <a:ext cx="4536504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1" name="Dikdörtgen 50"/>
          <p:cNvSpPr/>
          <p:nvPr/>
        </p:nvSpPr>
        <p:spPr>
          <a:xfrm>
            <a:off x="4386943" y="1893991"/>
            <a:ext cx="54509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>
            <a:off x="7513848" y="29816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>
            <a:off x="6727879" y="29816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>
            <a:off x="5844649" y="293475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>
            <a:off x="4999011" y="298330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6" name="Düz Ok Bağlayıcısı 55"/>
          <p:cNvCxnSpPr/>
          <p:nvPr/>
        </p:nvCxnSpPr>
        <p:spPr>
          <a:xfrm flipH="1" flipV="1">
            <a:off x="3419872" y="1754224"/>
            <a:ext cx="1656184" cy="167477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9" name="Dikdörtgen 58"/>
          <p:cNvSpPr/>
          <p:nvPr/>
        </p:nvSpPr>
        <p:spPr>
          <a:xfrm>
            <a:off x="611560" y="870031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>
            <a:off x="1387319" y="885409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>
            <a:off x="2195736" y="878328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>
            <a:off x="2915816" y="878327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81025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4" grpId="0"/>
      <p:bldP spid="45" grpId="0"/>
      <p:bldP spid="46" grpId="0"/>
      <p:bldP spid="47" grpId="0"/>
      <p:bldP spid="51" grpId="0"/>
      <p:bldP spid="52" grpId="0"/>
      <p:bldP spid="53" grpId="0"/>
      <p:bldP spid="54" grpId="0"/>
      <p:bldP spid="55" grpId="0"/>
      <p:bldP spid="59" grpId="0"/>
      <p:bldP spid="60" grpId="0"/>
      <p:bldP spid="61" grpId="0"/>
      <p:bldP spid="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ÖRNEK:7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11560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Oval 22"/>
          <p:cNvSpPr/>
          <p:nvPr/>
        </p:nvSpPr>
        <p:spPr>
          <a:xfrm>
            <a:off x="1403648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Oval 23"/>
          <p:cNvSpPr/>
          <p:nvPr/>
        </p:nvSpPr>
        <p:spPr>
          <a:xfrm>
            <a:off x="2195736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Oval 24"/>
          <p:cNvSpPr/>
          <p:nvPr/>
        </p:nvSpPr>
        <p:spPr>
          <a:xfrm>
            <a:off x="2915816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498511" y="17728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259632" y="17728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051720" y="178201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756857" y="1806409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0" name="Düz Bağlayıcı 29"/>
          <p:cNvCxnSpPr/>
          <p:nvPr/>
        </p:nvCxnSpPr>
        <p:spPr>
          <a:xfrm>
            <a:off x="13590" y="3095083"/>
            <a:ext cx="3910338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0" y="2001713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98511" y="3098623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259632" y="311390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990395" y="311964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771800" y="311964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Ok Bağlayıcısı 35"/>
          <p:cNvCxnSpPr/>
          <p:nvPr/>
        </p:nvCxnSpPr>
        <p:spPr>
          <a:xfrm flipV="1">
            <a:off x="3563888" y="1393241"/>
            <a:ext cx="1296144" cy="223774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4860032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724128" y="731520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588224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380312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Ok Bağlayıcısı 41"/>
          <p:cNvCxnSpPr/>
          <p:nvPr/>
        </p:nvCxnSpPr>
        <p:spPr>
          <a:xfrm>
            <a:off x="3563888" y="2420888"/>
            <a:ext cx="136815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Dikdörtgen 43"/>
          <p:cNvSpPr/>
          <p:nvPr/>
        </p:nvSpPr>
        <p:spPr>
          <a:xfrm>
            <a:off x="4908545" y="17590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724128" y="175422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6588224" y="17591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7380312" y="17591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8" name="Düz Bağlayıcı 47"/>
          <p:cNvCxnSpPr/>
          <p:nvPr/>
        </p:nvCxnSpPr>
        <p:spPr>
          <a:xfrm>
            <a:off x="4211960" y="2924944"/>
            <a:ext cx="4536504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1" name="Dikdörtgen 50"/>
          <p:cNvSpPr/>
          <p:nvPr/>
        </p:nvSpPr>
        <p:spPr>
          <a:xfrm>
            <a:off x="4386943" y="1893991"/>
            <a:ext cx="54509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>
            <a:off x="7513848" y="29816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>
            <a:off x="6727879" y="29816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>
            <a:off x="5844649" y="293475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>
            <a:off x="4999011" y="298330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6" name="Düz Ok Bağlayıcısı 55"/>
          <p:cNvCxnSpPr/>
          <p:nvPr/>
        </p:nvCxnSpPr>
        <p:spPr>
          <a:xfrm flipH="1" flipV="1">
            <a:off x="3419872" y="1754224"/>
            <a:ext cx="1656184" cy="167477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9" name="Dikdörtgen 58"/>
          <p:cNvSpPr/>
          <p:nvPr/>
        </p:nvSpPr>
        <p:spPr>
          <a:xfrm>
            <a:off x="611560" y="870031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>
            <a:off x="1387319" y="885409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>
            <a:off x="2195736" y="878328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>
            <a:off x="2915816" y="878327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7354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4" grpId="0"/>
      <p:bldP spid="45" grpId="0"/>
      <p:bldP spid="46" grpId="0"/>
      <p:bldP spid="47" grpId="0"/>
      <p:bldP spid="51" grpId="0"/>
      <p:bldP spid="52" grpId="0"/>
      <p:bldP spid="53" grpId="0"/>
      <p:bldP spid="54" grpId="0"/>
      <p:bldP spid="55" grpId="0"/>
      <p:bldP spid="59" grpId="0"/>
      <p:bldP spid="60" grpId="0"/>
      <p:bldP spid="61" grpId="0"/>
      <p:bldP spid="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ÖRNEK:8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11560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Oval 22"/>
          <p:cNvSpPr/>
          <p:nvPr/>
        </p:nvSpPr>
        <p:spPr>
          <a:xfrm>
            <a:off x="1403648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Oval 23"/>
          <p:cNvSpPr/>
          <p:nvPr/>
        </p:nvSpPr>
        <p:spPr>
          <a:xfrm>
            <a:off x="2195736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Oval 24"/>
          <p:cNvSpPr/>
          <p:nvPr/>
        </p:nvSpPr>
        <p:spPr>
          <a:xfrm>
            <a:off x="2915816" y="1069205"/>
            <a:ext cx="648072" cy="6480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498511" y="17728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259632" y="17728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051720" y="178201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756857" y="1806409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0" name="Düz Bağlayıcı 29"/>
          <p:cNvCxnSpPr/>
          <p:nvPr/>
        </p:nvCxnSpPr>
        <p:spPr>
          <a:xfrm>
            <a:off x="13590" y="3095083"/>
            <a:ext cx="3910338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0" y="2001713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98511" y="3098623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259632" y="311390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990395" y="311964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771800" y="311964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Ok Bağlayıcısı 35"/>
          <p:cNvCxnSpPr/>
          <p:nvPr/>
        </p:nvCxnSpPr>
        <p:spPr>
          <a:xfrm flipV="1">
            <a:off x="3563888" y="1393241"/>
            <a:ext cx="1296144" cy="223774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4860032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724128" y="731520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588224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380312" y="73152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Ok Bağlayıcısı 41"/>
          <p:cNvCxnSpPr/>
          <p:nvPr/>
        </p:nvCxnSpPr>
        <p:spPr>
          <a:xfrm>
            <a:off x="3563888" y="2420888"/>
            <a:ext cx="136815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Dikdörtgen 43"/>
          <p:cNvSpPr/>
          <p:nvPr/>
        </p:nvSpPr>
        <p:spPr>
          <a:xfrm>
            <a:off x="4908545" y="17590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724128" y="175422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6588224" y="17591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7380312" y="17591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8" name="Düz Bağlayıcı 47"/>
          <p:cNvCxnSpPr/>
          <p:nvPr/>
        </p:nvCxnSpPr>
        <p:spPr>
          <a:xfrm>
            <a:off x="4211960" y="2924944"/>
            <a:ext cx="4536504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1" name="Dikdörtgen 50"/>
          <p:cNvSpPr/>
          <p:nvPr/>
        </p:nvSpPr>
        <p:spPr>
          <a:xfrm>
            <a:off x="4386943" y="1893991"/>
            <a:ext cx="54509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>
            <a:off x="7513848" y="29816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>
            <a:off x="6727879" y="29816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>
            <a:off x="5844649" y="293475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>
            <a:off x="4999011" y="298330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6" name="Düz Ok Bağlayıcısı 55"/>
          <p:cNvCxnSpPr/>
          <p:nvPr/>
        </p:nvCxnSpPr>
        <p:spPr>
          <a:xfrm flipH="1" flipV="1">
            <a:off x="3419872" y="1754224"/>
            <a:ext cx="1656184" cy="167477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9" name="Dikdörtgen 58"/>
          <p:cNvSpPr/>
          <p:nvPr/>
        </p:nvSpPr>
        <p:spPr>
          <a:xfrm>
            <a:off x="611560" y="870031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>
            <a:off x="1387319" y="885409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>
            <a:off x="2195736" y="878328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>
            <a:off x="2915816" y="878327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62589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4" grpId="0"/>
      <p:bldP spid="45" grpId="0"/>
      <p:bldP spid="46" grpId="0"/>
      <p:bldP spid="47" grpId="0"/>
      <p:bldP spid="51" grpId="0"/>
      <p:bldP spid="52" grpId="0"/>
      <p:bldP spid="53" grpId="0"/>
      <p:bldP spid="54" grpId="0"/>
      <p:bldP spid="55" grpId="0"/>
      <p:bldP spid="59" grpId="0"/>
      <p:bldP spid="60" grpId="0"/>
      <p:bldP spid="61" grpId="0"/>
      <p:bldP spid="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94974" y="57398"/>
            <a:ext cx="75391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2267" y="764704"/>
            <a:ext cx="878698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TOPLAMADA VERİLMEYEN TOPLANAN SUNUSU</a:t>
            </a:r>
            <a:endParaRPr lang="tr-TR" sz="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429000"/>
            <a:ext cx="907772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38532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9478" y="908720"/>
            <a:ext cx="9114521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Toplama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işleminde verilmeyen toplananı bulmak için toplamdan verilen toplananı çıkarırız, fark diğer toplanandır.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74495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1560" y="9087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66494" y="9087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79136" y="908713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19572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1574506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2487148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9" name="Düz Bağlayıcı 28"/>
          <p:cNvCxnSpPr/>
          <p:nvPr/>
        </p:nvCxnSpPr>
        <p:spPr>
          <a:xfrm>
            <a:off x="0" y="2996952"/>
            <a:ext cx="3635896" cy="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0" y="186689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11560" y="31409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547664" y="31409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2487148" y="3140967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3207228" y="1484784"/>
            <a:ext cx="1580796" cy="208823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8024" y="908712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  <p:sp>
        <p:nvSpPr>
          <p:cNvPr id="37" name="Dikdörtgen 36"/>
          <p:cNvSpPr/>
          <p:nvPr/>
        </p:nvSpPr>
        <p:spPr>
          <a:xfrm>
            <a:off x="5692080" y="90871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6516216" y="908710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9" name="Düz Ok Bağlayıcısı 38"/>
          <p:cNvCxnSpPr/>
          <p:nvPr/>
        </p:nvCxnSpPr>
        <p:spPr>
          <a:xfrm>
            <a:off x="3094313" y="1772816"/>
            <a:ext cx="1837727" cy="64807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Dikdörtgen 41"/>
          <p:cNvSpPr/>
          <p:nvPr/>
        </p:nvSpPr>
        <p:spPr>
          <a:xfrm>
            <a:off x="4788024" y="186763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5727374" y="1838489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516216" y="186837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6" name="Düz Bağlayıcı 45"/>
          <p:cNvCxnSpPr/>
          <p:nvPr/>
        </p:nvCxnSpPr>
        <p:spPr>
          <a:xfrm>
            <a:off x="4139952" y="3002835"/>
            <a:ext cx="3635896" cy="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7" name="Dikdörtgen 46"/>
          <p:cNvSpPr/>
          <p:nvPr/>
        </p:nvSpPr>
        <p:spPr>
          <a:xfrm>
            <a:off x="4281466" y="1868378"/>
            <a:ext cx="5760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>
            <a:off x="6663478" y="3135017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5727374" y="31350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>
            <a:off x="4857530" y="316192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1" name="Düz Ok Bağlayıcısı 50"/>
          <p:cNvCxnSpPr/>
          <p:nvPr/>
        </p:nvCxnSpPr>
        <p:spPr>
          <a:xfrm flipH="1" flipV="1">
            <a:off x="3190594" y="2420888"/>
            <a:ext cx="1741446" cy="137584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5" name="Dikdörtgen 54"/>
          <p:cNvSpPr/>
          <p:nvPr/>
        </p:nvSpPr>
        <p:spPr>
          <a:xfrm>
            <a:off x="758923" y="1834524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>
            <a:off x="1594181" y="1841735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>
            <a:off x="2506823" y="1862925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21197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23" grpId="0" animBg="1"/>
      <p:bldP spid="24" grpId="0" animBg="1"/>
      <p:bldP spid="25" grpId="0" animBg="1"/>
      <p:bldP spid="30" grpId="0"/>
      <p:bldP spid="31" grpId="0"/>
      <p:bldP spid="32" grpId="0"/>
      <p:bldP spid="33" grpId="0"/>
      <p:bldP spid="36" grpId="0"/>
      <p:bldP spid="37" grpId="0"/>
      <p:bldP spid="38" grpId="0"/>
      <p:bldP spid="42" grpId="0"/>
      <p:bldP spid="44" grpId="0"/>
      <p:bldP spid="45" grpId="0"/>
      <p:bldP spid="47" grpId="0"/>
      <p:bldP spid="48" grpId="0"/>
      <p:bldP spid="49" grpId="0"/>
      <p:bldP spid="50" grpId="0"/>
      <p:bldP spid="55" grpId="0"/>
      <p:bldP spid="56" grpId="0"/>
      <p:bldP spid="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1560" y="9087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66494" y="9087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79136" y="908713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19572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1574506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2487148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9" name="Düz Bağlayıcı 28"/>
          <p:cNvCxnSpPr/>
          <p:nvPr/>
        </p:nvCxnSpPr>
        <p:spPr>
          <a:xfrm>
            <a:off x="0" y="2996952"/>
            <a:ext cx="3635896" cy="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0" y="186689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11560" y="31409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547664" y="31409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2487148" y="3140967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3207228" y="1484784"/>
            <a:ext cx="1580796" cy="208823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8024" y="908712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692080" y="90871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6516216" y="908710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9" name="Düz Ok Bağlayıcısı 38"/>
          <p:cNvCxnSpPr/>
          <p:nvPr/>
        </p:nvCxnSpPr>
        <p:spPr>
          <a:xfrm>
            <a:off x="3094313" y="1772816"/>
            <a:ext cx="1837727" cy="64807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Dikdörtgen 41"/>
          <p:cNvSpPr/>
          <p:nvPr/>
        </p:nvSpPr>
        <p:spPr>
          <a:xfrm>
            <a:off x="4788024" y="186763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5727374" y="1838489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516216" y="186837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6" name="Düz Bağlayıcı 45"/>
          <p:cNvCxnSpPr/>
          <p:nvPr/>
        </p:nvCxnSpPr>
        <p:spPr>
          <a:xfrm>
            <a:off x="4139952" y="3002835"/>
            <a:ext cx="3635896" cy="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7" name="Dikdörtgen 46"/>
          <p:cNvSpPr/>
          <p:nvPr/>
        </p:nvSpPr>
        <p:spPr>
          <a:xfrm>
            <a:off x="4281466" y="1868378"/>
            <a:ext cx="5760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>
            <a:off x="6663478" y="3135017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5727374" y="31350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>
            <a:off x="4857530" y="316192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1" name="Düz Ok Bağlayıcısı 50"/>
          <p:cNvCxnSpPr/>
          <p:nvPr/>
        </p:nvCxnSpPr>
        <p:spPr>
          <a:xfrm flipH="1" flipV="1">
            <a:off x="3190594" y="2420888"/>
            <a:ext cx="1741446" cy="137584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5" name="Dikdörtgen 54"/>
          <p:cNvSpPr/>
          <p:nvPr/>
        </p:nvSpPr>
        <p:spPr>
          <a:xfrm>
            <a:off x="758923" y="1834524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>
            <a:off x="1594181" y="1841735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>
            <a:off x="2506823" y="1862925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02292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23" grpId="0" animBg="1"/>
      <p:bldP spid="24" grpId="0" animBg="1"/>
      <p:bldP spid="25" grpId="0" animBg="1"/>
      <p:bldP spid="30" grpId="0"/>
      <p:bldP spid="31" grpId="0"/>
      <p:bldP spid="32" grpId="0"/>
      <p:bldP spid="33" grpId="0"/>
      <p:bldP spid="36" grpId="0"/>
      <p:bldP spid="37" grpId="0"/>
      <p:bldP spid="38" grpId="0"/>
      <p:bldP spid="42" grpId="0"/>
      <p:bldP spid="44" grpId="0"/>
      <p:bldP spid="45" grpId="0"/>
      <p:bldP spid="47" grpId="0"/>
      <p:bldP spid="48" grpId="0"/>
      <p:bldP spid="49" grpId="0"/>
      <p:bldP spid="50" grpId="0"/>
      <p:bldP spid="55" grpId="0"/>
      <p:bldP spid="56" grpId="0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1560" y="9087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66494" y="9087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79136" y="908713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19572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1574506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2487148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9" name="Düz Bağlayıcı 28"/>
          <p:cNvCxnSpPr/>
          <p:nvPr/>
        </p:nvCxnSpPr>
        <p:spPr>
          <a:xfrm>
            <a:off x="0" y="2996952"/>
            <a:ext cx="3635896" cy="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0" y="186689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11560" y="31409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547664" y="31409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2487148" y="3140967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3207228" y="1484784"/>
            <a:ext cx="1580796" cy="208823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8024" y="908712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692080" y="90871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6516216" y="908710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9" name="Düz Ok Bağlayıcısı 38"/>
          <p:cNvCxnSpPr/>
          <p:nvPr/>
        </p:nvCxnSpPr>
        <p:spPr>
          <a:xfrm>
            <a:off x="3094313" y="1772816"/>
            <a:ext cx="1837727" cy="64807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Dikdörtgen 41"/>
          <p:cNvSpPr/>
          <p:nvPr/>
        </p:nvSpPr>
        <p:spPr>
          <a:xfrm>
            <a:off x="4788024" y="186763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5727374" y="1838489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516216" y="186837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6" name="Düz Bağlayıcı 45"/>
          <p:cNvCxnSpPr/>
          <p:nvPr/>
        </p:nvCxnSpPr>
        <p:spPr>
          <a:xfrm>
            <a:off x="4139952" y="3002835"/>
            <a:ext cx="3635896" cy="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7" name="Dikdörtgen 46"/>
          <p:cNvSpPr/>
          <p:nvPr/>
        </p:nvSpPr>
        <p:spPr>
          <a:xfrm>
            <a:off x="4281466" y="1868378"/>
            <a:ext cx="5760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>
            <a:off x="6663478" y="3135017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5727374" y="31350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>
            <a:off x="4857530" y="316192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1" name="Düz Ok Bağlayıcısı 50"/>
          <p:cNvCxnSpPr/>
          <p:nvPr/>
        </p:nvCxnSpPr>
        <p:spPr>
          <a:xfrm flipH="1" flipV="1">
            <a:off x="3190594" y="2420888"/>
            <a:ext cx="1741446" cy="137584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5" name="Dikdörtgen 54"/>
          <p:cNvSpPr/>
          <p:nvPr/>
        </p:nvSpPr>
        <p:spPr>
          <a:xfrm>
            <a:off x="758923" y="1834524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>
            <a:off x="1594181" y="1841735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>
            <a:off x="2506823" y="1862925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73261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23" grpId="0" animBg="1"/>
      <p:bldP spid="24" grpId="0" animBg="1"/>
      <p:bldP spid="25" grpId="0" animBg="1"/>
      <p:bldP spid="30" grpId="0"/>
      <p:bldP spid="31" grpId="0"/>
      <p:bldP spid="32" grpId="0"/>
      <p:bldP spid="33" grpId="0"/>
      <p:bldP spid="36" grpId="0"/>
      <p:bldP spid="37" grpId="0"/>
      <p:bldP spid="38" grpId="0"/>
      <p:bldP spid="42" grpId="0"/>
      <p:bldP spid="44" grpId="0"/>
      <p:bldP spid="45" grpId="0"/>
      <p:bldP spid="47" grpId="0"/>
      <p:bldP spid="48" grpId="0"/>
      <p:bldP spid="49" grpId="0"/>
      <p:bldP spid="50" grpId="0"/>
      <p:bldP spid="55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1560" y="9087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66494" y="9087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79136" y="908713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19572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1574506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2487148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9" name="Düz Bağlayıcı 28"/>
          <p:cNvCxnSpPr/>
          <p:nvPr/>
        </p:nvCxnSpPr>
        <p:spPr>
          <a:xfrm>
            <a:off x="0" y="2996952"/>
            <a:ext cx="3635896" cy="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0" y="186689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11560" y="31409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547664" y="31409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2487148" y="3140967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3207228" y="1484784"/>
            <a:ext cx="1580796" cy="208823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8024" y="908712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692080" y="90871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6516216" y="908710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9" name="Düz Ok Bağlayıcısı 38"/>
          <p:cNvCxnSpPr/>
          <p:nvPr/>
        </p:nvCxnSpPr>
        <p:spPr>
          <a:xfrm>
            <a:off x="3094313" y="1772816"/>
            <a:ext cx="1837727" cy="64807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Dikdörtgen 41"/>
          <p:cNvSpPr/>
          <p:nvPr/>
        </p:nvSpPr>
        <p:spPr>
          <a:xfrm>
            <a:off x="4788024" y="186763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5727374" y="1838489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516216" y="186837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6" name="Düz Bağlayıcı 45"/>
          <p:cNvCxnSpPr/>
          <p:nvPr/>
        </p:nvCxnSpPr>
        <p:spPr>
          <a:xfrm>
            <a:off x="4139952" y="3002835"/>
            <a:ext cx="3635896" cy="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7" name="Dikdörtgen 46"/>
          <p:cNvSpPr/>
          <p:nvPr/>
        </p:nvSpPr>
        <p:spPr>
          <a:xfrm>
            <a:off x="4281466" y="1868378"/>
            <a:ext cx="5760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>
            <a:off x="6663478" y="3135017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5727374" y="31350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>
            <a:off x="4857530" y="316192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1" name="Düz Ok Bağlayıcısı 50"/>
          <p:cNvCxnSpPr/>
          <p:nvPr/>
        </p:nvCxnSpPr>
        <p:spPr>
          <a:xfrm flipH="1" flipV="1">
            <a:off x="3190594" y="2420888"/>
            <a:ext cx="1741446" cy="137584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5" name="Dikdörtgen 54"/>
          <p:cNvSpPr/>
          <p:nvPr/>
        </p:nvSpPr>
        <p:spPr>
          <a:xfrm>
            <a:off x="758923" y="1834524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>
            <a:off x="1594181" y="1841735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>
            <a:off x="2506823" y="1862925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05938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23" grpId="0" animBg="1"/>
      <p:bldP spid="24" grpId="0" animBg="1"/>
      <p:bldP spid="25" grpId="0" animBg="1"/>
      <p:bldP spid="30" grpId="0"/>
      <p:bldP spid="31" grpId="0"/>
      <p:bldP spid="32" grpId="0"/>
      <p:bldP spid="33" grpId="0"/>
      <p:bldP spid="36" grpId="0"/>
      <p:bldP spid="37" grpId="0"/>
      <p:bldP spid="38" grpId="0"/>
      <p:bldP spid="42" grpId="0"/>
      <p:bldP spid="44" grpId="0"/>
      <p:bldP spid="45" grpId="0"/>
      <p:bldP spid="47" grpId="0"/>
      <p:bldP spid="48" grpId="0"/>
      <p:bldP spid="49" grpId="0"/>
      <p:bldP spid="50" grpId="0"/>
      <p:bldP spid="55" grpId="0"/>
      <p:bldP spid="56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1560" y="9087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66494" y="9087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79136" y="908713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19572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1574506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2487148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9" name="Düz Bağlayıcı 28"/>
          <p:cNvCxnSpPr/>
          <p:nvPr/>
        </p:nvCxnSpPr>
        <p:spPr>
          <a:xfrm>
            <a:off x="0" y="2996952"/>
            <a:ext cx="3635896" cy="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0" y="186689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11560" y="31409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547664" y="31409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2487148" y="3140967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3207228" y="1484784"/>
            <a:ext cx="1580796" cy="208823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8024" y="908712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692080" y="90871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6516216" y="908710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9" name="Düz Ok Bağlayıcısı 38"/>
          <p:cNvCxnSpPr/>
          <p:nvPr/>
        </p:nvCxnSpPr>
        <p:spPr>
          <a:xfrm>
            <a:off x="3094313" y="1772816"/>
            <a:ext cx="1837727" cy="64807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Dikdörtgen 41"/>
          <p:cNvSpPr/>
          <p:nvPr/>
        </p:nvSpPr>
        <p:spPr>
          <a:xfrm>
            <a:off x="4788024" y="186763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5727374" y="1838489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516216" y="186837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6" name="Düz Bağlayıcı 45"/>
          <p:cNvCxnSpPr/>
          <p:nvPr/>
        </p:nvCxnSpPr>
        <p:spPr>
          <a:xfrm>
            <a:off x="4139952" y="3002835"/>
            <a:ext cx="3635896" cy="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7" name="Dikdörtgen 46"/>
          <p:cNvSpPr/>
          <p:nvPr/>
        </p:nvSpPr>
        <p:spPr>
          <a:xfrm>
            <a:off x="4281466" y="1868378"/>
            <a:ext cx="5760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>
            <a:off x="6663478" y="3135017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5727374" y="31350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>
            <a:off x="4857530" y="316192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1" name="Düz Ok Bağlayıcısı 50"/>
          <p:cNvCxnSpPr/>
          <p:nvPr/>
        </p:nvCxnSpPr>
        <p:spPr>
          <a:xfrm flipH="1" flipV="1">
            <a:off x="3190594" y="2420888"/>
            <a:ext cx="1741446" cy="137584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5" name="Dikdörtgen 54"/>
          <p:cNvSpPr/>
          <p:nvPr/>
        </p:nvSpPr>
        <p:spPr>
          <a:xfrm>
            <a:off x="758923" y="1834524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>
            <a:off x="1594181" y="1841735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>
            <a:off x="2506823" y="1862925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36558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23" grpId="0" animBg="1"/>
      <p:bldP spid="24" grpId="0" animBg="1"/>
      <p:bldP spid="25" grpId="0" animBg="1"/>
      <p:bldP spid="30" grpId="0"/>
      <p:bldP spid="31" grpId="0"/>
      <p:bldP spid="32" grpId="0"/>
      <p:bldP spid="33" grpId="0"/>
      <p:bldP spid="36" grpId="0"/>
      <p:bldP spid="37" grpId="0"/>
      <p:bldP spid="38" grpId="0"/>
      <p:bldP spid="42" grpId="0"/>
      <p:bldP spid="44" grpId="0"/>
      <p:bldP spid="45" grpId="0"/>
      <p:bldP spid="47" grpId="0"/>
      <p:bldP spid="48" grpId="0"/>
      <p:bldP spid="49" grpId="0"/>
      <p:bldP spid="50" grpId="0"/>
      <p:bldP spid="55" grpId="0"/>
      <p:bldP spid="56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1560" y="9087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66494" y="9087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79136" y="908713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19572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1574506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2487148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9" name="Düz Bağlayıcı 28"/>
          <p:cNvCxnSpPr/>
          <p:nvPr/>
        </p:nvCxnSpPr>
        <p:spPr>
          <a:xfrm>
            <a:off x="0" y="2996952"/>
            <a:ext cx="3635896" cy="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0" y="186689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11560" y="31409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547664" y="31409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2487148" y="3140967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3207228" y="1484784"/>
            <a:ext cx="1580796" cy="208823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8024" y="908712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692080" y="90871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6516216" y="908710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9" name="Düz Ok Bağlayıcısı 38"/>
          <p:cNvCxnSpPr/>
          <p:nvPr/>
        </p:nvCxnSpPr>
        <p:spPr>
          <a:xfrm>
            <a:off x="3094313" y="1772816"/>
            <a:ext cx="1837727" cy="64807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Dikdörtgen 41"/>
          <p:cNvSpPr/>
          <p:nvPr/>
        </p:nvSpPr>
        <p:spPr>
          <a:xfrm>
            <a:off x="4788024" y="186763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5727374" y="1838489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516216" y="186837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6" name="Düz Bağlayıcı 45"/>
          <p:cNvCxnSpPr/>
          <p:nvPr/>
        </p:nvCxnSpPr>
        <p:spPr>
          <a:xfrm>
            <a:off x="4139952" y="3002835"/>
            <a:ext cx="3635896" cy="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7" name="Dikdörtgen 46"/>
          <p:cNvSpPr/>
          <p:nvPr/>
        </p:nvSpPr>
        <p:spPr>
          <a:xfrm>
            <a:off x="4281466" y="1868378"/>
            <a:ext cx="5760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>
            <a:off x="6663478" y="3135017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5727374" y="31350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>
            <a:off x="4857530" y="316192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1" name="Düz Ok Bağlayıcısı 50"/>
          <p:cNvCxnSpPr/>
          <p:nvPr/>
        </p:nvCxnSpPr>
        <p:spPr>
          <a:xfrm flipH="1" flipV="1">
            <a:off x="3190594" y="2420888"/>
            <a:ext cx="1741446" cy="137584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5" name="Dikdörtgen 54"/>
          <p:cNvSpPr/>
          <p:nvPr/>
        </p:nvSpPr>
        <p:spPr>
          <a:xfrm>
            <a:off x="758923" y="1834524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>
            <a:off x="1594181" y="1841735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>
            <a:off x="2506823" y="1862925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1187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23" grpId="0" animBg="1"/>
      <p:bldP spid="24" grpId="0" animBg="1"/>
      <p:bldP spid="25" grpId="0" animBg="1"/>
      <p:bldP spid="30" grpId="0"/>
      <p:bldP spid="31" grpId="0"/>
      <p:bldP spid="32" grpId="0"/>
      <p:bldP spid="33" grpId="0"/>
      <p:bldP spid="36" grpId="0"/>
      <p:bldP spid="37" grpId="0"/>
      <p:bldP spid="38" grpId="0"/>
      <p:bldP spid="42" grpId="0"/>
      <p:bldP spid="44" grpId="0"/>
      <p:bldP spid="45" grpId="0"/>
      <p:bldP spid="47" grpId="0"/>
      <p:bldP spid="48" grpId="0"/>
      <p:bldP spid="49" grpId="0"/>
      <p:bldP spid="50" grpId="0"/>
      <p:bldP spid="55" grpId="0"/>
      <p:bldP spid="56" grpId="0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ÖRNEK:7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1560" y="90871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66494" y="9087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79136" y="908713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19572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1574506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2487148" y="1988840"/>
            <a:ext cx="72008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9" name="Düz Bağlayıcı 28"/>
          <p:cNvCxnSpPr/>
          <p:nvPr/>
        </p:nvCxnSpPr>
        <p:spPr>
          <a:xfrm>
            <a:off x="0" y="2996952"/>
            <a:ext cx="3635896" cy="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0" y="186689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11560" y="31409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547664" y="314096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2487148" y="3140967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3207228" y="1484784"/>
            <a:ext cx="1580796" cy="208823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8024" y="908712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692080" y="908711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6516216" y="908710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9" name="Düz Ok Bağlayıcısı 38"/>
          <p:cNvCxnSpPr/>
          <p:nvPr/>
        </p:nvCxnSpPr>
        <p:spPr>
          <a:xfrm>
            <a:off x="3094313" y="1772816"/>
            <a:ext cx="1837727" cy="64807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Dikdörtgen 41"/>
          <p:cNvSpPr/>
          <p:nvPr/>
        </p:nvSpPr>
        <p:spPr>
          <a:xfrm>
            <a:off x="4788024" y="186763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5727374" y="1838489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516216" y="186837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6" name="Düz Bağlayıcı 45"/>
          <p:cNvCxnSpPr/>
          <p:nvPr/>
        </p:nvCxnSpPr>
        <p:spPr>
          <a:xfrm>
            <a:off x="4139952" y="3002835"/>
            <a:ext cx="3635896" cy="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7" name="Dikdörtgen 46"/>
          <p:cNvSpPr/>
          <p:nvPr/>
        </p:nvSpPr>
        <p:spPr>
          <a:xfrm>
            <a:off x="4281466" y="1868378"/>
            <a:ext cx="5760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>
            <a:off x="6663478" y="3135017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5727374" y="3135016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>
            <a:off x="4857530" y="3161928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1" name="Düz Ok Bağlayıcısı 50"/>
          <p:cNvCxnSpPr/>
          <p:nvPr/>
        </p:nvCxnSpPr>
        <p:spPr>
          <a:xfrm flipH="1" flipV="1">
            <a:off x="3190594" y="2420888"/>
            <a:ext cx="1741446" cy="137584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5" name="Dikdörtgen 54"/>
          <p:cNvSpPr/>
          <p:nvPr/>
        </p:nvSpPr>
        <p:spPr>
          <a:xfrm>
            <a:off x="758923" y="1834524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>
            <a:off x="1594181" y="1841735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>
            <a:off x="2506823" y="1862925"/>
            <a:ext cx="6807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82344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23" grpId="0" animBg="1"/>
      <p:bldP spid="24" grpId="0" animBg="1"/>
      <p:bldP spid="25" grpId="0" animBg="1"/>
      <p:bldP spid="30" grpId="0"/>
      <p:bldP spid="31" grpId="0"/>
      <p:bldP spid="32" grpId="0"/>
      <p:bldP spid="33" grpId="0"/>
      <p:bldP spid="36" grpId="0"/>
      <p:bldP spid="37" grpId="0"/>
      <p:bldP spid="38" grpId="0"/>
      <p:bldP spid="42" grpId="0"/>
      <p:bldP spid="44" grpId="0"/>
      <p:bldP spid="45" grpId="0"/>
      <p:bldP spid="47" grpId="0"/>
      <p:bldP spid="48" grpId="0"/>
      <p:bldP spid="49" grpId="0"/>
      <p:bldP spid="50" grpId="0"/>
      <p:bldP spid="55" grpId="0"/>
      <p:bldP spid="56" grpId="0"/>
      <p:bldP spid="57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425</Words>
  <Application>Microsoft Office PowerPoint</Application>
  <PresentationFormat>Ekran Gösterisi (4:3)</PresentationFormat>
  <Paragraphs>395</Paragraphs>
  <Slides>19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19</cp:revision>
  <dcterms:created xsi:type="dcterms:W3CDTF">2016-09-19T10:44:02Z</dcterms:created>
  <dcterms:modified xsi:type="dcterms:W3CDTF">2016-11-21T06:54:33Z</dcterms:modified>
  <cp:category>www.sorubak.com</cp:category>
</cp:coreProperties>
</file>