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69" r:id="rId4"/>
    <p:sldId id="268" r:id="rId5"/>
    <p:sldId id="272" r:id="rId6"/>
    <p:sldId id="271" r:id="rId7"/>
    <p:sldId id="267" r:id="rId8"/>
    <p:sldId id="266" r:id="rId9"/>
    <p:sldId id="258" r:id="rId1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2" d="100"/>
          <a:sy n="72" d="100"/>
        </p:scale>
        <p:origin x="-1326" y="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A12A53-1F79-4846-8D47-8DD788259E8A}" type="datetimeFigureOut">
              <a:rPr lang="tr-TR" smtClean="0"/>
              <a:pPr/>
              <a:t>09.10.2016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92B9CB-C839-4F56-B756-A05191570D3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2121177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92B9CB-C839-4F56-B756-A05191570D3B}" type="slidenum">
              <a:rPr lang="tr-TR" smtClean="0"/>
              <a:pPr/>
              <a:t>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739759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09.10.2016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09.10.2016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09.10.2016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09.10.2016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09.10.2016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09.10.2016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09.10.2016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09.10.2016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09.10.2016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09.10.2016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09.10.2016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09.10.2016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14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437472" y="188640"/>
            <a:ext cx="825418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HAYAT BİLGİSİ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5499" y="980728"/>
            <a:ext cx="8786981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OKULUMUN TARİHİ 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SUNUSU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6271" y="2996952"/>
            <a:ext cx="9077729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</a:p>
          <a:p>
            <a:pPr algn="ctr"/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ÖZEL İDARE İ.O MALATYA-MERKEZ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664839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107504" y="116632"/>
            <a:ext cx="8928992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Okulunuzun tarihi hakkında bilgi toplayarak arkadaşlarınızla</a:t>
            </a:r>
          </a:p>
          <a:p>
            <a:pPr algn="ctr"/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paylaşınız.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474495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8522405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1694947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Bir yerin tarihi ile ilgili araştırma yaparken hangi bilgilere ulaşabiliriz?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388763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Okulunuzun tarihini araştırırken en çok ilginizi çeken ne oldu?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994149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Metin kutusu 1"/>
          <p:cNvSpPr txBox="1"/>
          <p:nvPr/>
        </p:nvSpPr>
        <p:spPr>
          <a:xfrm>
            <a:off x="762405" y="2420888"/>
            <a:ext cx="76328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>
                <a:solidFill>
                  <a:srgbClr val="FF0000"/>
                </a:solidFill>
                <a:latin typeface="Rockwell Extra Bold" pitchFamily="18" charset="0"/>
              </a:rPr>
              <a:t>Okulumuz ne zaman yapılmıştır?</a:t>
            </a:r>
          </a:p>
        </p:txBody>
      </p:sp>
      <p:sp>
        <p:nvSpPr>
          <p:cNvPr id="5" name="Metin kutusu 4"/>
          <p:cNvSpPr txBox="1"/>
          <p:nvPr/>
        </p:nvSpPr>
        <p:spPr>
          <a:xfrm>
            <a:off x="827584" y="3059668"/>
            <a:ext cx="76328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>
                <a:solidFill>
                  <a:srgbClr val="FF0000"/>
                </a:solidFill>
                <a:latin typeface="Rockwell Extra Bold" pitchFamily="18" charset="0"/>
              </a:rPr>
              <a:t>Okulumuz adını nereden almıştır?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797496" y="3645024"/>
            <a:ext cx="76328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>
                <a:solidFill>
                  <a:srgbClr val="FF0000"/>
                </a:solidFill>
                <a:latin typeface="Rockwell Extra Bold" pitchFamily="18" charset="0"/>
              </a:rPr>
              <a:t>Okulumuz kim/kimler tarafından yaptırılmıştır?</a:t>
            </a:r>
          </a:p>
        </p:txBody>
      </p:sp>
      <p:sp>
        <p:nvSpPr>
          <p:cNvPr id="7" name="Metin kutusu 6"/>
          <p:cNvSpPr txBox="1"/>
          <p:nvPr/>
        </p:nvSpPr>
        <p:spPr>
          <a:xfrm>
            <a:off x="846042" y="4221088"/>
            <a:ext cx="76328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>
                <a:solidFill>
                  <a:srgbClr val="FF0000"/>
                </a:solidFill>
                <a:latin typeface="Rockwell Extra Bold" pitchFamily="18" charset="0"/>
              </a:rPr>
              <a:t>Okulumuzda eğitim-öğretim ne zaman başlamıştır?</a:t>
            </a:r>
          </a:p>
        </p:txBody>
      </p:sp>
      <p:sp>
        <p:nvSpPr>
          <p:cNvPr id="8" name="Metin kutusu 7"/>
          <p:cNvSpPr txBox="1"/>
          <p:nvPr/>
        </p:nvSpPr>
        <p:spPr>
          <a:xfrm>
            <a:off x="789991" y="4869160"/>
            <a:ext cx="76328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>
                <a:solidFill>
                  <a:srgbClr val="FF0000"/>
                </a:solidFill>
                <a:latin typeface="Rockwell Extra Bold" pitchFamily="18" charset="0"/>
              </a:rPr>
              <a:t>Okulumuzun binasında herhangi bir değişiklik</a:t>
            </a:r>
          </a:p>
          <a:p>
            <a:r>
              <a:rPr lang="tr-TR" dirty="0">
                <a:solidFill>
                  <a:srgbClr val="FF0000"/>
                </a:solidFill>
                <a:latin typeface="Rockwell Extra Bold" pitchFamily="18" charset="0"/>
              </a:rPr>
              <a:t>olmuş mudur?</a:t>
            </a:r>
          </a:p>
        </p:txBody>
      </p:sp>
      <p:sp>
        <p:nvSpPr>
          <p:cNvPr id="9" name="Metin kutusu 8"/>
          <p:cNvSpPr txBox="1"/>
          <p:nvPr/>
        </p:nvSpPr>
        <p:spPr>
          <a:xfrm>
            <a:off x="764027" y="5445224"/>
            <a:ext cx="76328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>
                <a:solidFill>
                  <a:srgbClr val="FF0000"/>
                </a:solidFill>
                <a:latin typeface="Rockwell Extra Bold" pitchFamily="18" charset="0"/>
              </a:rPr>
              <a:t>Olduysa neler değişmiştir?</a:t>
            </a:r>
          </a:p>
        </p:txBody>
      </p:sp>
    </p:spTree>
    <p:extLst>
      <p:ext uri="{BB962C8B-B14F-4D97-AF65-F5344CB8AC3E}">
        <p14:creationId xmlns:p14="http://schemas.microsoft.com/office/powerpoint/2010/main" xmlns="" val="19494199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905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179512" y="260648"/>
            <a:ext cx="8352928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>
                <a:solidFill>
                  <a:srgbClr val="FF0000"/>
                </a:solidFill>
                <a:latin typeface="Rockwell Extra Bold" pitchFamily="18" charset="0"/>
              </a:rPr>
              <a:t> </a:t>
            </a:r>
            <a:r>
              <a:rPr lang="tr-TR" sz="2400" dirty="0">
                <a:solidFill>
                  <a:srgbClr val="FF0000"/>
                </a:solidFill>
                <a:latin typeface="Rockwell Extra Bold" pitchFamily="18" charset="0"/>
              </a:rPr>
              <a:t>Okulumuz Malatya İl Özel İdaresi tarafından yaptırıldığından dolayı Özel İdare İlköğretim Okulu adını almış ve 2001-2002 Eğitim-Öğretim yılında dönemin Adalet Bakanı Sayın Hikmet Sami TÜRK tarafından hizmete açılmıştır. 2013-2014 Eğitim-Öğretim yılında ise okul dönüşümleri sonucu Özel İdare İlkokulu olmuştur</a:t>
            </a:r>
            <a:r>
              <a:rPr lang="tr-TR" sz="2400" dirty="0" smtClean="0">
                <a:solidFill>
                  <a:srgbClr val="FF0000"/>
                </a:solidFill>
                <a:latin typeface="Rockwell Extra Bold" pitchFamily="18" charset="0"/>
              </a:rPr>
              <a:t>. Eğitim </a:t>
            </a:r>
            <a:r>
              <a:rPr lang="tr-TR" sz="2400" dirty="0">
                <a:solidFill>
                  <a:srgbClr val="FF0000"/>
                </a:solidFill>
                <a:latin typeface="Rockwell Extra Bold" pitchFamily="18" charset="0"/>
              </a:rPr>
              <a:t>ve öğretimde kaliteyi ilke edinen okulumuz, öğrencilerin gereksinimlerine cevap verebilmek için teknolojik gelişmeleri yakından takip etmektedir. Tüm sınıflarda bilgisayar ve projeksiyonla eğitim donanımları tamamlanarak eğitimin kalitesi artırılmıştır</a:t>
            </a:r>
            <a:r>
              <a:rPr lang="tr-TR" sz="2400" dirty="0" smtClean="0">
                <a:solidFill>
                  <a:srgbClr val="FF0000"/>
                </a:solidFill>
                <a:latin typeface="Rockwell Extra Bold" pitchFamily="18" charset="0"/>
              </a:rPr>
              <a:t>. Ayrıca </a:t>
            </a:r>
            <a:r>
              <a:rPr lang="tr-TR" sz="2400" dirty="0">
                <a:solidFill>
                  <a:srgbClr val="FF0000"/>
                </a:solidFill>
                <a:latin typeface="Rockwell Extra Bold" pitchFamily="18" charset="0"/>
              </a:rPr>
              <a:t>okulumuzda çok amaçlı salon ve kütüphane bulunmaktadır.</a:t>
            </a:r>
          </a:p>
        </p:txBody>
      </p:sp>
    </p:spTree>
    <p:extLst>
      <p:ext uri="{BB962C8B-B14F-4D97-AF65-F5344CB8AC3E}">
        <p14:creationId xmlns:p14="http://schemas.microsoft.com/office/powerpoint/2010/main" xmlns="" val="30764361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437472" y="188640"/>
            <a:ext cx="825418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HAYAT BİLGİSİ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5499" y="980728"/>
            <a:ext cx="8786981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OKULUMUN TARİHİ SUNUSU</a:t>
            </a:r>
          </a:p>
        </p:txBody>
      </p:sp>
      <p:sp>
        <p:nvSpPr>
          <p:cNvPr id="6" name="Dikdörtgen 5"/>
          <p:cNvSpPr/>
          <p:nvPr/>
        </p:nvSpPr>
        <p:spPr>
          <a:xfrm>
            <a:off x="66270" y="2924944"/>
            <a:ext cx="9077729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</a:p>
          <a:p>
            <a:pPr algn="ctr"/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ÖZEL İDARE İ.O MALATYA-MERKEZ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422536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167</Words>
  <Application>Microsoft Office PowerPoint</Application>
  <PresentationFormat>Ekran Gösterisi (4:3)</PresentationFormat>
  <Paragraphs>21</Paragraphs>
  <Slides>9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9</vt:i4>
      </vt:variant>
    </vt:vector>
  </HeadingPairs>
  <TitlesOfParts>
    <vt:vector size="10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PC</dc:creator>
  <cp:lastModifiedBy>CASPER</cp:lastModifiedBy>
  <cp:revision>9</cp:revision>
  <dcterms:created xsi:type="dcterms:W3CDTF">2016-09-19T10:44:02Z</dcterms:created>
  <dcterms:modified xsi:type="dcterms:W3CDTF">2016-10-09T07:44:14Z</dcterms:modified>
</cp:coreProperties>
</file>