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3" r:id="rId3"/>
    <p:sldId id="257" r:id="rId4"/>
    <p:sldId id="274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  <p:sldId id="275" r:id="rId14"/>
    <p:sldId id="276" r:id="rId15"/>
    <p:sldId id="258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04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4BECF-FB9C-437C-9DC7-EEBD8F05FF15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793FA-E57A-4E03-A77D-F4AAAEEED56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5971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1793FA-E57A-4E03-A77D-F4AAAEEED56A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1319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20.09.2016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37472" y="188640"/>
            <a:ext cx="8254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OKULA HAZIRLIK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499" y="2996952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483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Öğrenciler resimleri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 çantanızı kim hazırlıyor? Niçin?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419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Öğrenciler resimleri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Okula hazırlıklı gelmek başarınızı etkiler mi? Nasıl?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43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areketli öğrenci ve sınıf gif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Unutmayalım! 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Okula hazırlıklı gelmek başarımızı arttırır. Derslerimizden geri kalmamıza engel olur.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511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areketli öğrenci ve sınıf gif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Çantamızı ders programına göre akşamdan hazırlamalıyız. Akşam erken yatıp sabah erken kalkmalıyız.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020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areketli öğrenci ve sınıf gif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Evden çıkmadan mutlaka çantamızı ders programına göre tekrar kontrol etmeliyiz.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5061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37468" y="188640"/>
            <a:ext cx="8254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OKULA HAZIRLIK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78847" y="2924944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2253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8" y="25017"/>
            <a:ext cx="9125542" cy="6832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0" y="11663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Okula nasıl hazırlanıyorsunuz?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9487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Resimdeki öğrenci derse neden katılmıyor?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449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Böyle bir durumun yaşanmaması için neler yapmalıydı?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7371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egitimevi.net/hareketli-resim/okul/eg9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24" y="4629150"/>
            <a:ext cx="9127976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38876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egitimevi.net/hareketli-resim/okul/6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Mutlu ve başarılı bir öğrenci olabilmek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 neler yapmalıyız?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9414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egitimevi.net/hareketli-resim/okul/schule0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 çantamızı neye göre hazırlamalıyız? Niçin 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630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egitimevi.net/hareketli-resim/okul/TN_teacher_41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Okula niçin hazırlıklı gelmeliyiz?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240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areketli öğrenci ve sınıf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 çantamızı ne zaman hazırlamalıyız? Niçin?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494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127</Words>
  <Application>Microsoft Office PowerPoint</Application>
  <PresentationFormat>Ekran Gösterisi (4:3)</PresentationFormat>
  <Paragraphs>22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Mustafa</cp:lastModifiedBy>
  <cp:revision>9</cp:revision>
  <dcterms:created xsi:type="dcterms:W3CDTF">2016-09-19T10:44:02Z</dcterms:created>
  <dcterms:modified xsi:type="dcterms:W3CDTF">2016-09-20T00:08:37Z</dcterms:modified>
</cp:coreProperties>
</file>