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2" r:id="rId3"/>
    <p:sldId id="257" r:id="rId4"/>
    <p:sldId id="271" r:id="rId5"/>
    <p:sldId id="270" r:id="rId6"/>
    <p:sldId id="269" r:id="rId7"/>
    <p:sldId id="267" r:id="rId8"/>
    <p:sldId id="266" r:id="rId9"/>
    <p:sldId id="265" r:id="rId10"/>
    <p:sldId id="268" r:id="rId11"/>
    <p:sldId id="263" r:id="rId12"/>
    <p:sldId id="262" r:id="rId13"/>
    <p:sldId id="261" r:id="rId14"/>
    <p:sldId id="260" r:id="rId15"/>
    <p:sldId id="277" r:id="rId16"/>
    <p:sldId id="264" r:id="rId17"/>
    <p:sldId id="258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9B443-14E3-487A-9398-E8011FE76159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9444F-A6C3-4725-9C1B-90480B3030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8600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9444F-A6C3-4725-9C1B-90480B3030D4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8245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03.10.2016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37472" y="188640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DEMOKRATİK ÇÖZÜMLER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1186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48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okulda seçim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Aşağıdaki durumlardan hangisi demokratik davranıştır? Neden?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49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661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başkanının seçim yapılarak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belirlenmesi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035" y="2564904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Sınıfınöbetçisinin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 numarasına göre sıra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belirlenmesi 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201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" y="12680"/>
            <a:ext cx="914399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Sadece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spor kulübü öğrencilerinin beden</a:t>
            </a:r>
          </a:p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eğitimi dersine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katılması 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996952"/>
            <a:ext cx="914399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Sınıfın düzenini sağlayacak sınıf kurallarını</a:t>
            </a:r>
          </a:p>
          <a:p>
            <a:pPr algn="ctr"/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sınıftaki öğrencilerin beraber 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belirlemesi 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73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kulübe, hangi öğrencinin üye olacağına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öğretmenin karar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vermesi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13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Kulüp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başkanının seçimle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belirlenmesi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992" y="1870958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 kantininden, önce büyük öğrencilerin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alışveriş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yapması 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84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Okulunuz ya da sınıfınızdaki demokratik uygulamalar okul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yaşantınızı nasıl etkiliyor?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224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2201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37472" y="188640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DEMOKRATİK ÇÖZÜMLER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5695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253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okulda demokrasi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Demokrasi nedir?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3508" y="908720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Halkın egemenliği temeline dayanan yönetim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biçimi, halkın kendi kendisini yönetmesi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87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34.tinypic.com/ve0m1k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Okulda sınıf başkanını öğretmen seçse ne düşünürsünüz?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44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okulda seçim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Öğretmenin  bu kararını doğru 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buluyor musunuz?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941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okulda seçim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konuda neler</a:t>
            </a:r>
            <a:endParaRPr lang="tr-TR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düşünüyorsunuz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30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okulda seçim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Size hiçbir konuda söz hakkı verilmese kendinizi nasıl hissedersiniz?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24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941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64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51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146</Words>
  <Application>Microsoft Office PowerPoint</Application>
  <PresentationFormat>Ekran Gösterisi (4:3)</PresentationFormat>
  <Paragraphs>31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Mustafa</cp:lastModifiedBy>
  <cp:revision>10</cp:revision>
  <dcterms:created xsi:type="dcterms:W3CDTF">2016-09-19T10:44:02Z</dcterms:created>
  <dcterms:modified xsi:type="dcterms:W3CDTF">2016-10-03T09:50:25Z</dcterms:modified>
</cp:coreProperties>
</file>