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72" r:id="rId4"/>
    <p:sldId id="271" r:id="rId5"/>
    <p:sldId id="270" r:id="rId6"/>
    <p:sldId id="269" r:id="rId7"/>
    <p:sldId id="268" r:id="rId8"/>
    <p:sldId id="267" r:id="rId9"/>
    <p:sldId id="266" r:id="rId10"/>
    <p:sldId id="265" r:id="rId11"/>
    <p:sldId id="264" r:id="rId12"/>
    <p:sldId id="263" r:id="rId13"/>
    <p:sldId id="262" r:id="rId14"/>
    <p:sldId id="261" r:id="rId15"/>
    <p:sldId id="258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2D7CCD-9101-416D-B977-50E169853467}" type="datetimeFigureOut">
              <a:rPr lang="tr-TR" smtClean="0"/>
              <a:pPr/>
              <a:t>31.10.2016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1A48CA-362A-48BB-80EF-9EA02A428A5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A48CA-362A-48BB-80EF-9EA02A428A5E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A48CA-362A-48BB-80EF-9EA02A428A5E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A48CA-362A-48BB-80EF-9EA02A428A5E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A48CA-362A-48BB-80EF-9EA02A428A5E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A48CA-362A-48BB-80EF-9EA02A428A5E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31.10.2016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31.10.2016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31.10.2016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31.10.2016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31.10.2016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7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MADDEYİ TANIYALIM SUNUSU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6271" y="3068960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64839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691680" y="4509120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6804248" y="4509119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483768" y="5661248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5112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4581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1128"/>
            <a:ext cx="9144000" cy="2276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635896" y="620688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572000" y="1268912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7092280" y="1967398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763688" y="2613729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763688" y="3283724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4572000" y="3260060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2627784" y="3930055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636912" y="4583021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3645024" y="4617571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8172400" y="5396398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1763688" y="6211669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8172400" y="6202676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Rockwell Extra Bold" pitchFamily="18" charset="0"/>
              </a:rPr>
              <a:t>X</a:t>
            </a:r>
            <a:endParaRPr lang="tr-TR" sz="36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22018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892016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6732240" y="155679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madde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051720" y="2420888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esnek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824028" y="2906217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duyu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839744" y="2882553"/>
            <a:ext cx="2052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organları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868144" y="3645024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tatma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7220609" y="3646917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koklama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732858" y="4005064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dokunma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3183531" y="4466729"/>
            <a:ext cx="1640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pürüzlü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379915" y="4797152"/>
            <a:ext cx="1640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kokulu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17494" y="5618041"/>
            <a:ext cx="4068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Güvenlik tedbirleri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3768080" y="6079706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rengine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77353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43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37112"/>
            <a:ext cx="9144000" cy="242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221390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0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MADDEYİ TANIYALIM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66271" y="2996952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22536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55" y="0"/>
            <a:ext cx="918274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474495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91"/>
            <a:ext cx="9144000" cy="5069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64" y="5065501"/>
            <a:ext cx="9158064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388763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994149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22"/>
            <a:ext cx="9144000" cy="6844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763029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522405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694947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86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69160"/>
            <a:ext cx="9252520" cy="198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494199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764361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l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54</Words>
  <Application>Microsoft Office PowerPoint</Application>
  <PresentationFormat>Ekran Gösterisi (4:3)</PresentationFormat>
  <Paragraphs>39</Paragraphs>
  <Slides>15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Mustafa</cp:lastModifiedBy>
  <cp:revision>11</cp:revision>
  <dcterms:created xsi:type="dcterms:W3CDTF">2016-09-19T10:44:02Z</dcterms:created>
  <dcterms:modified xsi:type="dcterms:W3CDTF">2016-10-31T06:41:37Z</dcterms:modified>
</cp:coreProperties>
</file>