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73" r:id="rId4"/>
    <p:sldId id="274" r:id="rId5"/>
    <p:sldId id="275" r:id="rId6"/>
    <p:sldId id="272" r:id="rId7"/>
    <p:sldId id="276" r:id="rId8"/>
    <p:sldId id="277" r:id="rId9"/>
    <p:sldId id="278" r:id="rId10"/>
    <p:sldId id="271" r:id="rId11"/>
    <p:sldId id="280" r:id="rId12"/>
    <p:sldId id="260" r:id="rId13"/>
    <p:sldId id="279" r:id="rId14"/>
    <p:sldId id="261" r:id="rId15"/>
    <p:sldId id="281" r:id="rId16"/>
    <p:sldId id="269" r:id="rId17"/>
    <p:sldId id="282" r:id="rId18"/>
    <p:sldId id="283" r:id="rId19"/>
    <p:sldId id="284" r:id="rId20"/>
    <p:sldId id="270" r:id="rId21"/>
    <p:sldId id="285" r:id="rId22"/>
    <p:sldId id="286" r:id="rId23"/>
    <p:sldId id="287" r:id="rId24"/>
    <p:sldId id="288" r:id="rId25"/>
    <p:sldId id="289" r:id="rId26"/>
    <p:sldId id="259" r:id="rId27"/>
    <p:sldId id="290" r:id="rId28"/>
    <p:sldId id="268" r:id="rId29"/>
    <p:sldId id="291" r:id="rId30"/>
    <p:sldId id="296" r:id="rId31"/>
    <p:sldId id="267" r:id="rId32"/>
    <p:sldId id="292" r:id="rId33"/>
    <p:sldId id="293" r:id="rId34"/>
    <p:sldId id="266" r:id="rId35"/>
    <p:sldId id="294" r:id="rId36"/>
    <p:sldId id="297" r:id="rId37"/>
    <p:sldId id="258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5" d="100"/>
          <a:sy n="35" d="100"/>
        </p:scale>
        <p:origin x="-2154" y="-15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2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350A-C38D-4FFB-A422-964A2E018277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16C4E-127E-40B9-9166-19B49423E7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747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16C4E-127E-40B9-9166-19B49423E76B}" type="slidenum">
              <a:rPr lang="tr-TR" smtClean="0"/>
              <a:pPr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8561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http://gorsel.yandex.com.tr/yandsearch?source=wiz&amp;img_url=http://www.infoniac.ru/upload/medialibrary/329/329116732b42ff916362b00a52acc7e5.jpeg&amp;uinfo=sw-1423-sh-805-fw-0-fh-598-pd-1&amp;text=S%C3%9CT%20%20%20AYRAN%20SIVI%20YA%C4%9E%20%20RES%C4%B0MLER%C4%B0&amp;noreask=1&amp;pos=2&amp;lr=103885&amp;rpt=simage" TargetMode="External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hyperlink" Target="http://gorsel.yandex.com.tr/" TargetMode="External"/><Relationship Id="rId4" Type="http://schemas.openxmlformats.org/officeDocument/2006/relationships/image" Target="../media/image6.jpeg"/><Relationship Id="rId9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gorsel.yandex.com.tr/" TargetMode="External"/><Relationship Id="rId3" Type="http://schemas.openxmlformats.org/officeDocument/2006/relationships/image" Target="../media/image10.gif"/><Relationship Id="rId7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yilmazbahri.files.wordpress.com/2011/05/kolonya_uyanc4b1c59f.jpg" TargetMode="External"/><Relationship Id="rId5" Type="http://schemas.openxmlformats.org/officeDocument/2006/relationships/image" Target="../media/image11.jpeg"/><Relationship Id="rId10" Type="http://schemas.openxmlformats.org/officeDocument/2006/relationships/audio" Target="../media/audio11.wav"/><Relationship Id="rId4" Type="http://schemas.openxmlformats.org/officeDocument/2006/relationships/hyperlink" Target="http://gorsel.yandex.com.tr/yandsearch?source=wiz&amp;img_url=http://img.mynet.com/ha2/meyvesuyu2.jpg&amp;uinfo=sw-1423-sh-805-fw-0-fh-598-pd-1&amp;text=S%C3%9CT%20MEYVESUYU%20AYRAN%20SIVI%20YA%C4%9E%20%20RES%C4%B0MLER%C4%B0&amp;noreask=1&amp;pos=1&amp;lr=103885&amp;rpt=simage" TargetMode="External"/><Relationship Id="rId9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0.jpeg"/><Relationship Id="rId4" Type="http://schemas.openxmlformats.org/officeDocument/2006/relationships/hyperlink" Target="http://gorsel.yandex.com.tr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MADDE, MADDENİN HALLERİ</a:t>
            </a:r>
          </a:p>
        </p:txBody>
      </p:sp>
      <p:sp>
        <p:nvSpPr>
          <p:cNvPr id="6" name="Dikdörtgen 5"/>
          <p:cNvSpPr/>
          <p:nvPr/>
        </p:nvSpPr>
        <p:spPr>
          <a:xfrm>
            <a:off x="80414" y="2852936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48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SIVI MADDE  RESİMLER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IVI MADDE  RESİMLERİ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IVI MADDE  RESİMLERİ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28999"/>
            <a:ext cx="9143999" cy="345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291298" y="2967335"/>
            <a:ext cx="6561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 MADDELER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9414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 MADDE: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802783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Su, zeytinyağı, süt,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benzin, limonata, meyve suyu, sıvı deterjanlar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 maddedir.</a:t>
            </a:r>
          </a:p>
        </p:txBody>
      </p:sp>
    </p:spTree>
    <p:extLst>
      <p:ext uri="{BB962C8B-B14F-4D97-AF65-F5344CB8AC3E}">
        <p14:creationId xmlns:p14="http://schemas.microsoft.com/office/powerpoint/2010/main" xmlns="" val="181117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11" descr="http://im5-tub-tr.yandex.net/i?id=168343633-59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58" y="0"/>
            <a:ext cx="453444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://www.kent34.net/wp-content/uploads/2010/12/s%C3%BCt-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9" y="0"/>
            <a:ext cx="4571999" cy="300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http://www.gurmerehberi.com/wp-content/uploads/2006/04/Fruit_Juice.jpg">
            <a:hlinkClick r:id="rId5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58" y="2996952"/>
            <a:ext cx="4534442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http://static.freepik.com/free-photo/glass-of-orange-juice-2_2258683.jpg">
            <a:hlinkClick r:id="rId5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96952"/>
            <a:ext cx="4571999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87624" y="2708920"/>
            <a:ext cx="6561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 MADDELER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843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 MADDENİN ÖZELLİKLERİ: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155679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 maddelerin belli hacimleri vardır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861048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Belli şekilleri yoktur Girdikleri kabın şeklini alırlar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238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http://www.uygardergi.com/kavramlar/water-glas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" y="0"/>
            <a:ext cx="3995734" cy="3039577"/>
          </a:xfrm>
          <a:prstGeom prst="rect">
            <a:avLst/>
          </a:prstGeom>
          <a:noFill/>
        </p:spPr>
      </p:pic>
      <p:pic>
        <p:nvPicPr>
          <p:cNvPr id="5" name="Picture 5" descr="http://im4-tub-tr.yandex.net/i?id=278588468-15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0"/>
            <a:ext cx="5148064" cy="303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://yilmazbahri.files.wordpress.com/2011/05/kolonya_uyanc4b1c59f.jpg?w=300&amp;h=22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39576"/>
            <a:ext cx="3995936" cy="381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http://img685.yfrog.com/img685/4888/b260476limonata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39576"/>
            <a:ext cx="5148064" cy="381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043608" y="2780928"/>
            <a:ext cx="6561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 MADDELER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2139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10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 MADDENİN ÖZELLİKLERİ: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1556792"/>
            <a:ext cx="892899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Akışkandır, kayarak hareket ederler 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450912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Sıvılar </a:t>
            </a:r>
            <a:r>
              <a:rPr lang="tr-TR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iletkendir.</a:t>
            </a:r>
            <a:endParaRPr lang="tr-TR" sz="6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720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MADDENİ HAL DEĞİŞİMİ  RESİMLER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291298" y="2967335"/>
            <a:ext cx="6561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 MADDELER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240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 MADDENİN ÖZELLİKLERİ: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1556792"/>
            <a:ext cx="892899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Sıvı, maddenin ana hallerinden biridir. </a:t>
            </a:r>
            <a:endParaRPr lang="tr-TR" sz="66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450912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Sıvılar sıkıştıramazlar.</a:t>
            </a:r>
            <a:endParaRPr lang="tr-TR" sz="6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565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 MADDENİN ÖZELLİKLERİ: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155679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Sıvılar, belli bir şekli olmayan maddelerdir, içine konuldukları kabın şeklini alırlar, akışkandırlar. 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547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 MADDE: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764704"/>
            <a:ext cx="892899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Belli bir şekli olmayan, bulunduğu kabı tamamen dolduran elle tutulamayan, bazıları gözlerimizle görülemeyen duyu organlarımızla algıladığımız  </a:t>
            </a:r>
            <a:r>
              <a:rPr lang="sv-SE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maddeler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</a:t>
            </a:r>
            <a:r>
              <a:rPr lang="sv-SE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sv-SE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 </a:t>
            </a:r>
            <a:r>
              <a:rPr lang="sv-SE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denir</a:t>
            </a:r>
            <a:r>
              <a:rPr lang="sv-SE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969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97497" y="87004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 organlarımızla algıladığımız ve ağırlığı olan varlıklara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diyoruz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449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9992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GAZ MADDE  RESİMLERİ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AZ MADDE  RESİMLERİ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499992" cy="339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GAZ MADDE  RESİMLERİ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29000"/>
            <a:ext cx="4647183" cy="339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276870" y="2967335"/>
            <a:ext cx="6590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 MADDELER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630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 MADDE: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764704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gaz, Su buharı, Bacalarından çıkan duman vb. maddeler gazlara örnektir. 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432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 MADDENİN ÖZELLİKLERİ: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99187" y="1683925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 maddelerin hacimleri değişkendir. </a:t>
            </a:r>
            <a:endParaRPr lang="tr-TR" sz="4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9173" y="3271996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 maddeler bulundukları ortamı tamamen doldurabilirler. 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4134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 MADDENİN ÖZELLİKLERİ: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79173" y="1556792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Basınç uygulandığında da hacimleri küçülür. </a:t>
            </a:r>
            <a:endParaRPr lang="tr-TR" sz="66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2552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 MADDENİN ÖZELLİKLERİ: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Gazların hacmi sabit değildir. Gazlar bulundukları ortamın hacmini alırlar.</a:t>
            </a:r>
          </a:p>
          <a:p>
            <a:pPr algn="ctr"/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8289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338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Odun, kömür, doğal gaz, gaz yağı, benzin gibi yakıtlar yanınca ısı verirler. Isı maddelerde </a:t>
            </a:r>
            <a:r>
              <a:rPr lang="sv-SE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hal</a:t>
            </a:r>
            <a:r>
              <a:rPr lang="sv-S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değişikliğine neden olur. </a:t>
            </a:r>
          </a:p>
        </p:txBody>
      </p:sp>
    </p:spTree>
    <p:extLst>
      <p:ext uri="{BB962C8B-B14F-4D97-AF65-F5344CB8AC3E}">
        <p14:creationId xmlns:p14="http://schemas.microsoft.com/office/powerpoint/2010/main" xmlns="" val="115670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Pico Fireplace Lite 1.0.0 (sesli- şöminede odun alevi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47" y="0"/>
            <a:ext cx="4876800" cy="6832915"/>
          </a:xfrm>
          <a:prstGeom prst="rect">
            <a:avLst/>
          </a:prstGeom>
          <a:noFill/>
        </p:spPr>
      </p:pic>
      <p:pic>
        <p:nvPicPr>
          <p:cNvPr id="5" name="Picture 3" descr="http://www.edebiyatdefteri.com/resim/resimli_siir/buyuk/54510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1147" y="0"/>
            <a:ext cx="4199115" cy="683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345532" y="2967335"/>
            <a:ext cx="84529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353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338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Yeterince ısıtılan katı haldeki madde sıvı hale dönüşür. Tere yağ, dondurma, buz gibi katı maddeler ısıtılınca </a:t>
            </a:r>
            <a:r>
              <a:rPr lang="sv-SE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 hale </a:t>
            </a:r>
            <a:r>
              <a:rPr lang="sv-S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dönüşür</a:t>
            </a:r>
            <a:r>
              <a:rPr lang="sv-SE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sv-SE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5119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MADDENİ HAL DEĞİŞİMİ  RESİMLER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13994" y="4941168"/>
            <a:ext cx="74888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MADEDENİN HAL DEĞİŞİMİ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494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33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Demir, çelik, bakır gibi maddeler ısıtılınca genleşir. Isınan telefon veya elektrik telleri yaz aylarında sarkar. </a:t>
            </a:r>
          </a:p>
        </p:txBody>
      </p:sp>
    </p:spTree>
    <p:extLst>
      <p:ext uri="{BB962C8B-B14F-4D97-AF65-F5344CB8AC3E}">
        <p14:creationId xmlns:p14="http://schemas.microsoft.com/office/powerpoint/2010/main" xmlns="" val="1139014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97497" y="870042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Maddeler doğada 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katı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halinde bulunur.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Bazen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ısının etkisi ile bu üç hal arasında değişikliğe uğrar.</a:t>
            </a:r>
          </a:p>
        </p:txBody>
      </p:sp>
    </p:spTree>
    <p:extLst>
      <p:ext uri="{BB962C8B-B14F-4D97-AF65-F5344CB8AC3E}">
        <p14:creationId xmlns:p14="http://schemas.microsoft.com/office/powerpoint/2010/main" xmlns="" val="3111612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4" descr="http://www.ar-mas.com/jpg/elektrik_direkl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756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Dikdörtgen 4"/>
          <p:cNvSpPr/>
          <p:nvPr/>
        </p:nvSpPr>
        <p:spPr>
          <a:xfrm>
            <a:off x="322138" y="116632"/>
            <a:ext cx="84529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3436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MADDENİN DEĞİŞİMİ RESİMLER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62500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ADDENİN DEĞİŞİMİ RESİMLERİ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828800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00" y="0"/>
            <a:ext cx="4381500" cy="37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MADDENİN DEĞİŞİMİ RESİMLERİ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74" y="3717032"/>
            <a:ext cx="4738025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MADDENİN DEĞİŞİMİ RESİMLERİ ile ilgili g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498" y="3717033"/>
            <a:ext cx="4381501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55576" y="2967335"/>
            <a:ext cx="88089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419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33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Bardaktaki çayı karıştırırken çay kaşığının ısındığını hissederiz. Bu bize </a:t>
            </a:r>
            <a:r>
              <a:rPr lang="sv-SE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ısının yayıldığını </a:t>
            </a:r>
            <a:r>
              <a:rPr lang="sv-SE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gösterir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sv-SE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4711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33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 maddeler ısıtılırsa gaz haline dönüşür. Sıvıların gaz haline geçmesi olayına </a:t>
            </a:r>
            <a:r>
              <a:rPr lang="sv-SE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buharlaşma</a:t>
            </a:r>
            <a:r>
              <a:rPr lang="sv-S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denir. </a:t>
            </a:r>
          </a:p>
        </p:txBody>
      </p:sp>
    </p:spTree>
    <p:extLst>
      <p:ext uri="{BB962C8B-B14F-4D97-AF65-F5344CB8AC3E}">
        <p14:creationId xmlns:p14="http://schemas.microsoft.com/office/powerpoint/2010/main" xmlns="" val="456321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" y="21770"/>
            <a:ext cx="4546848" cy="3119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://www.bitkisagligi.net/elma/elmaresim/Sooty_blotch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770"/>
            <a:ext cx="4572000" cy="311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586" y="3140968"/>
            <a:ext cx="4599586" cy="37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 descr="http://www.bakimliyiz.com/resim/komur-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5426" y="3140968"/>
            <a:ext cx="4598573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-27586" y="2967335"/>
            <a:ext cx="90640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43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338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Buharlaşma sıcaklık arttıkça hızlanır.  Örneğin çamaşırlar yazın daha çabuk kurur. Su, alkol, </a:t>
            </a:r>
          </a:p>
          <a:p>
            <a:pPr algn="ctr"/>
            <a:r>
              <a:rPr lang="sv-SE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		zeytinyağı gibi sıvı maddeler ısıtılınca genişler ve daha çok yer kaplar.</a:t>
            </a:r>
          </a:p>
        </p:txBody>
      </p:sp>
    </p:spTree>
    <p:extLst>
      <p:ext uri="{BB962C8B-B14F-4D97-AF65-F5344CB8AC3E}">
        <p14:creationId xmlns:p14="http://schemas.microsoft.com/office/powerpoint/2010/main" xmlns="" val="2519214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Dikdörtgen 4"/>
          <p:cNvSpPr/>
          <p:nvPr/>
        </p:nvSpPr>
        <p:spPr>
          <a:xfrm>
            <a:off x="335593" y="4941168"/>
            <a:ext cx="84529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DEĞİŞİMİ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3039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 ORGANLAR-GÖREVLERİ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344168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2253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HALLERİ: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4427984" y="836712"/>
            <a:ext cx="0" cy="936104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H="1">
            <a:off x="1115616" y="1772816"/>
            <a:ext cx="6408712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1129950" y="1772816"/>
            <a:ext cx="0" cy="9144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4427984" y="1772816"/>
            <a:ext cx="0" cy="9144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7516890" y="1729273"/>
            <a:ext cx="0" cy="9144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77835" y="2705539"/>
            <a:ext cx="21042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KATI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542165" y="2705539"/>
            <a:ext cx="1771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616643" y="2705539"/>
            <a:ext cx="1800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4353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KATI MADDE: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97497" y="87004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Belirli bir şekli olan maddelere katı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220" y="3628721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Kalem, masa, taş, makas katı maddedir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005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KATI MADDE RESİMLER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KATI MADDE RESİMLERİ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545" y="13454"/>
            <a:ext cx="1121161" cy="13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125002" y="2967335"/>
            <a:ext cx="6894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KATI MADDELER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8876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KATI MADDENİN ÖZELLİKLERİ: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162880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Katı maddelere dışarıdan bir etki olmadıkça şeklinde bir değişiklik olmaz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6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1743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KATI MADDENİN ÖZELLİKLERİ: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162880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Belirli bir şekilleri vardır. </a:t>
            </a:r>
            <a:endParaRPr lang="tr-TR" sz="6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761" y="3645024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Katılar belli hacim ve biçime sahiptir. </a:t>
            </a:r>
          </a:p>
        </p:txBody>
      </p:sp>
    </p:spTree>
    <p:extLst>
      <p:ext uri="{BB962C8B-B14F-4D97-AF65-F5344CB8AC3E}">
        <p14:creationId xmlns:p14="http://schemas.microsoft.com/office/powerpoint/2010/main" xmlns="" val="370407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SIVI MADDE: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802783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Akıcı özelliği olan, bulundukları kabın şeklini alan maddeye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 madde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denir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6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732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489</Words>
  <Application>Microsoft Office PowerPoint</Application>
  <PresentationFormat>Ekran Gösterisi (4:3)</PresentationFormat>
  <Paragraphs>76</Paragraphs>
  <Slides>37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19</cp:revision>
  <dcterms:created xsi:type="dcterms:W3CDTF">2016-09-19T10:44:02Z</dcterms:created>
  <dcterms:modified xsi:type="dcterms:W3CDTF">2016-11-07T08:37:06Z</dcterms:modified>
  <cp:category>www.sorubak.com</cp:category>
</cp:coreProperties>
</file>