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58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43691-4121-40D5-9E0F-F07C02ADD753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4DCC86-07B3-43FC-855E-CAA1DDBDDA2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DCC86-07B3-43FC-855E-CAA1DDBDDA2D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DCC86-07B3-43FC-855E-CAA1DDBDDA2D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27.09.2016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 ORGANLARI DEĞERLENDİRME  SUNUSU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6271" y="344168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DUYU ORGANLARI DEĞERLENDİRME 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66271" y="3068960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2536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5292080" y="1916832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GÖZ: </a:t>
            </a:r>
            <a:r>
              <a:rPr lang="tr-TR" sz="2800" dirty="0" smtClean="0">
                <a:solidFill>
                  <a:srgbClr val="7030A0"/>
                </a:solidFill>
                <a:latin typeface="Rockwell Extra Bold" pitchFamily="18" charset="0"/>
              </a:rPr>
              <a:t>görme organıdır.</a:t>
            </a:r>
            <a:endParaRPr lang="tr-TR" sz="2800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292080" y="2762711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KULAK: </a:t>
            </a:r>
            <a:r>
              <a:rPr lang="tr-TR" sz="2800" dirty="0" smtClean="0">
                <a:solidFill>
                  <a:srgbClr val="00B0F0"/>
                </a:solidFill>
                <a:latin typeface="Rockwell Extra Bold" pitchFamily="18" charset="0"/>
              </a:rPr>
              <a:t>duyma organıdır.</a:t>
            </a:r>
            <a:endParaRPr lang="tr-TR" sz="28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148064" y="3861048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BURUN: </a:t>
            </a:r>
            <a:r>
              <a:rPr lang="tr-TR" sz="2800" dirty="0" smtClean="0">
                <a:solidFill>
                  <a:srgbClr val="00B050"/>
                </a:solidFill>
                <a:latin typeface="Rockwell Extra Bold" pitchFamily="18" charset="0"/>
              </a:rPr>
              <a:t>koku alma organıdır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.</a:t>
            </a:r>
            <a:endParaRPr lang="tr-TR" sz="2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932040" y="4653136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DERİ: </a:t>
            </a:r>
            <a:r>
              <a:rPr lang="tr-TR" sz="2800" dirty="0" smtClean="0">
                <a:latin typeface="Rockwell Extra Bold" pitchFamily="18" charset="0"/>
              </a:rPr>
              <a:t>dokunma duyusu organıdır.</a:t>
            </a:r>
            <a:endParaRPr lang="tr-TR" sz="2800" dirty="0"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5349077" y="5748984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DİL: </a:t>
            </a:r>
            <a:r>
              <a:rPr lang="tr-TR" sz="2800" dirty="0" smtClean="0">
                <a:solidFill>
                  <a:srgbClr val="00B0F0"/>
                </a:solidFill>
                <a:latin typeface="Rockwell Extra Bold" pitchFamily="18" charset="0"/>
              </a:rPr>
              <a:t>tat alma organıdır.</a:t>
            </a:r>
            <a:endParaRPr lang="tr-TR" sz="28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7236296" y="1988840"/>
            <a:ext cx="923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30-35</a:t>
            </a:r>
            <a:endParaRPr lang="tr-TR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9512" y="2636912"/>
            <a:ext cx="1715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santimetre</a:t>
            </a:r>
            <a:endParaRPr lang="tr-TR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25960" y="3092716"/>
            <a:ext cx="2858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soğuktan</a:t>
            </a:r>
            <a:endParaRPr lang="tr-TR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059832" y="3717032"/>
            <a:ext cx="510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su</a:t>
            </a:r>
            <a:endParaRPr lang="tr-TR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678390" y="4293096"/>
            <a:ext cx="2138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Sıcak ve soğuk</a:t>
            </a:r>
            <a:endParaRPr lang="tr-TR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79912" y="5445224"/>
            <a:ext cx="1037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Rockwell Extra Bold" pitchFamily="18" charset="0"/>
              </a:rPr>
              <a:t>banyo</a:t>
            </a:r>
            <a:endParaRPr lang="tr-TR" dirty="0">
              <a:solidFill>
                <a:srgbClr val="7030A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683568" y="4005064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Rockwell Extra Bold" pitchFamily="18" charset="0"/>
              </a:rPr>
              <a:t>Göz, kulak, burun, dil, deri</a:t>
            </a:r>
            <a:endParaRPr lang="tr-TR" sz="48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2060848"/>
            <a:ext cx="89289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Rockwell Extra Bold" pitchFamily="18" charset="0"/>
              </a:rPr>
              <a:t>Göz görme, </a:t>
            </a:r>
            <a:r>
              <a:rPr lang="tr-TR" sz="4800" dirty="0" smtClean="0">
                <a:solidFill>
                  <a:srgbClr val="00B0F0"/>
                </a:solidFill>
                <a:latin typeface="Rockwell Extra Bold" pitchFamily="18" charset="0"/>
              </a:rPr>
              <a:t>kulak duyma, </a:t>
            </a:r>
            <a:r>
              <a:rPr lang="tr-TR" sz="4800" dirty="0" smtClean="0">
                <a:solidFill>
                  <a:srgbClr val="7030A0"/>
                </a:solidFill>
                <a:latin typeface="Rockwell Extra Bold" pitchFamily="18" charset="0"/>
              </a:rPr>
              <a:t>burun koku alma, </a:t>
            </a:r>
            <a:r>
              <a:rPr lang="tr-TR" sz="4800" dirty="0" smtClean="0">
                <a:solidFill>
                  <a:srgbClr val="00B050"/>
                </a:solidFill>
                <a:latin typeface="Rockwell Extra Bold" pitchFamily="18" charset="0"/>
              </a:rPr>
              <a:t>dil tat alma, </a:t>
            </a:r>
            <a:r>
              <a:rPr lang="tr-TR" sz="4800" dirty="0" smtClean="0">
                <a:latin typeface="Rockwell Extra Bold" pitchFamily="18" charset="0"/>
              </a:rPr>
              <a:t>deri dokunma duyusu organıdır.</a:t>
            </a:r>
            <a:endParaRPr lang="tr-TR" sz="4800" dirty="0"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7504" y="2060848"/>
            <a:ext cx="89289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Göz, burun, kulak, ağız ve deri temizliğine dikkat etmeliyiz. </a:t>
            </a:r>
            <a:r>
              <a:rPr lang="tr-TR" sz="2800" dirty="0" smtClean="0">
                <a:solidFill>
                  <a:srgbClr val="00B0F0"/>
                </a:solidFill>
                <a:latin typeface="Rockwell Extra Bold" pitchFamily="18" charset="0"/>
              </a:rPr>
              <a:t>Gözümüzü, kulağımızı ve burnumuzu tozdan, kulağımızı aşırı gürültüden, gözümüzü aşırı ışık ve güneş ışınlarından korumalıyız. </a:t>
            </a:r>
            <a:r>
              <a:rPr lang="tr-TR" sz="2800" dirty="0" smtClean="0">
                <a:solidFill>
                  <a:srgbClr val="002060"/>
                </a:solidFill>
                <a:latin typeface="Rockwell Extra Bold" pitchFamily="18" charset="0"/>
              </a:rPr>
              <a:t>Kulağımızı soğuktan, dilimizi sıcak ve soğuk yiyecek ve içeceklerden korumalıyız. </a:t>
            </a:r>
            <a:r>
              <a:rPr lang="tr-TR" sz="2800" dirty="0" smtClean="0">
                <a:solidFill>
                  <a:srgbClr val="FF0000"/>
                </a:solidFill>
                <a:latin typeface="Rockwell Extra Bold" pitchFamily="18" charset="0"/>
              </a:rPr>
              <a:t>Deri temizliğine dikkat etmeli, burnumuzu bol su ile temizlemeli, kulağımıza sivri uçlu cisimlerle temizlememeliyiz.</a:t>
            </a:r>
            <a:endParaRPr lang="tr-TR" sz="2800" dirty="0"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Halka 1"/>
          <p:cNvSpPr/>
          <p:nvPr/>
        </p:nvSpPr>
        <p:spPr>
          <a:xfrm>
            <a:off x="6660232" y="3140968"/>
            <a:ext cx="457200" cy="576064"/>
          </a:xfrm>
          <a:prstGeom prst="don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Halka 5"/>
          <p:cNvSpPr/>
          <p:nvPr/>
        </p:nvSpPr>
        <p:spPr>
          <a:xfrm>
            <a:off x="4274438" y="5949280"/>
            <a:ext cx="457200" cy="576064"/>
          </a:xfrm>
          <a:prstGeom prst="don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941168"/>
            <a:ext cx="9143999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Halka 4"/>
          <p:cNvSpPr/>
          <p:nvPr/>
        </p:nvSpPr>
        <p:spPr>
          <a:xfrm>
            <a:off x="1187624" y="908720"/>
            <a:ext cx="457200" cy="576064"/>
          </a:xfrm>
          <a:prstGeom prst="don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1405203" y="364502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467544" y="4394121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Tepeden gelmelidir.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90971" y="4869160"/>
            <a:ext cx="558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89314" y="573325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89314" y="5320826"/>
            <a:ext cx="8059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Dilimizle alırız.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436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160</Words>
  <Application>Microsoft Office PowerPoint</Application>
  <PresentationFormat>Ekran Gösterisi (4:3)</PresentationFormat>
  <Paragraphs>29</Paragraphs>
  <Slides>10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8</cp:revision>
  <dcterms:created xsi:type="dcterms:W3CDTF">2016-09-19T10:44:02Z</dcterms:created>
  <dcterms:modified xsi:type="dcterms:W3CDTF">2016-09-27T07:25:47Z</dcterms:modified>
  <cp:category>www.sorubak.com</cp:category>
</cp:coreProperties>
</file>