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5D581-E2D5-442C-9BC4-4A4989815382}" type="datetimeFigureOut">
              <a:rPr lang="tr-TR" smtClean="0"/>
              <a:t>20.11.2016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1F5-5EE1-4EF1-980E-A1256261C50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5D581-E2D5-442C-9BC4-4A4989815382}" type="datetimeFigureOut">
              <a:rPr lang="tr-TR" smtClean="0"/>
              <a:t>20.11.2016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1F5-5EE1-4EF1-980E-A1256261C50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5D581-E2D5-442C-9BC4-4A4989815382}" type="datetimeFigureOut">
              <a:rPr lang="tr-TR" smtClean="0"/>
              <a:t>20.11.2016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1F5-5EE1-4EF1-980E-A1256261C50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5D581-E2D5-442C-9BC4-4A4989815382}" type="datetimeFigureOut">
              <a:rPr lang="tr-TR" smtClean="0"/>
              <a:t>20.11.2016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1F5-5EE1-4EF1-980E-A1256261C50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5D581-E2D5-442C-9BC4-4A4989815382}" type="datetimeFigureOut">
              <a:rPr lang="tr-TR" smtClean="0"/>
              <a:t>20.11.2016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1F5-5EE1-4EF1-980E-A1256261C50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5D581-E2D5-442C-9BC4-4A4989815382}" type="datetimeFigureOut">
              <a:rPr lang="tr-TR" smtClean="0"/>
              <a:t>20.11.2016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1F5-5EE1-4EF1-980E-A1256261C50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5D581-E2D5-442C-9BC4-4A4989815382}" type="datetimeFigureOut">
              <a:rPr lang="tr-TR" smtClean="0"/>
              <a:t>20.11.2016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1F5-5EE1-4EF1-980E-A1256261C50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5D581-E2D5-442C-9BC4-4A4989815382}" type="datetimeFigureOut">
              <a:rPr lang="tr-TR" smtClean="0"/>
              <a:t>20.11.2016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1F5-5EE1-4EF1-980E-A1256261C50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5D581-E2D5-442C-9BC4-4A4989815382}" type="datetimeFigureOut">
              <a:rPr lang="tr-TR" smtClean="0"/>
              <a:t>20.11.2016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1F5-5EE1-4EF1-980E-A1256261C50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5D581-E2D5-442C-9BC4-4A4989815382}" type="datetimeFigureOut">
              <a:rPr lang="tr-TR" smtClean="0"/>
              <a:t>20.11.2016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1F5-5EE1-4EF1-980E-A1256261C50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5D581-E2D5-442C-9BC4-4A4989815382}" type="datetimeFigureOut">
              <a:rPr lang="tr-TR" smtClean="0"/>
              <a:t>20.11.2016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B71F5-5EE1-4EF1-980E-A1256261C50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65D581-E2D5-442C-9BC4-4A4989815382}" type="datetimeFigureOut">
              <a:rPr lang="tr-TR" smtClean="0"/>
              <a:t>20.11.2016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B71F5-5EE1-4EF1-980E-A1256261C509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Te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kin</a:t>
            </a:r>
            <a:r>
              <a:rPr lang="tr-TR" sz="9000" dirty="0" smtClean="0">
                <a:latin typeface="2017 OKUL tekinegitim.com" pitchFamily="2" charset="0"/>
              </a:rPr>
              <a:t> 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kin</a:t>
            </a:r>
            <a:r>
              <a:rPr lang="tr-TR" sz="9000" dirty="0" smtClean="0">
                <a:latin typeface="2017 OKUL tekinegitim.com" pitchFamily="2" charset="0"/>
              </a:rPr>
              <a:t> 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ek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ti</a:t>
            </a:r>
            <a:r>
              <a:rPr lang="tr-TR" sz="9000" dirty="0" smtClean="0"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1643050"/>
            <a:ext cx="9144000" cy="2857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An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al.</a:t>
            </a:r>
            <a:endParaRPr lang="tr-TR" sz="9000" dirty="0">
              <a:solidFill>
                <a:srgbClr val="FFFF00"/>
              </a:solidFill>
              <a:latin typeface="2017 OKUL tekinegitim.com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4500570"/>
            <a:ext cx="9144000" cy="23574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err="1" smtClean="0">
                <a:solidFill>
                  <a:srgbClr val="FFFF00"/>
                </a:solidFill>
                <a:latin typeface="2017 OKUL tekinegitim.com" pitchFamily="2" charset="0"/>
              </a:rPr>
              <a:t>Tu</a:t>
            </a:r>
            <a:r>
              <a:rPr lang="tr-TR" sz="9000" dirty="0" err="1" smtClean="0">
                <a:solidFill>
                  <a:srgbClr val="FF0000"/>
                </a:solidFill>
                <a:latin typeface="2017 OKUL tekinegitim.com" pitchFamily="2" charset="0"/>
              </a:rPr>
              <a:t>a</a:t>
            </a:r>
            <a:r>
              <a:rPr lang="tr-TR" sz="9000" dirty="0" err="1" smtClean="0">
                <a:solidFill>
                  <a:srgbClr val="FFFF00"/>
                </a:solidFill>
                <a:latin typeface="2017 OKUL tekinegitim.com" pitchFamily="2" charset="0"/>
              </a:rPr>
              <a:t>na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 tak.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0" y="0"/>
            <a:ext cx="9144000" cy="65008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Bak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kal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</a:t>
            </a:r>
            <a:r>
              <a:rPr lang="tr-TR" sz="9000" dirty="0" err="1" smtClean="0">
                <a:solidFill>
                  <a:srgbClr val="FFFF00"/>
                </a:solidFill>
                <a:latin typeface="2017 OKUL tekinegitim.com" pitchFamily="2" charset="0"/>
              </a:rPr>
              <a:t>a</a:t>
            </a:r>
            <a:r>
              <a:rPr lang="tr-TR" sz="9000" dirty="0" err="1" smtClean="0">
                <a:solidFill>
                  <a:srgbClr val="FF0000"/>
                </a:solidFill>
                <a:latin typeface="2017 OKUL tekinegitim.com" pitchFamily="2" charset="0"/>
              </a:rPr>
              <a:t>bi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bak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bal bi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al. Un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kek al ba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 </a:t>
            </a:r>
            <a:endParaRPr lang="tr-TR" sz="9000" dirty="0">
              <a:solidFill>
                <a:srgbClr val="FFFF00"/>
              </a:solidFill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2571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Kel adam bile banka tuttu. 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7170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"/>
            <a:ext cx="3286148" cy="1428736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0" y="2786058"/>
            <a:ext cx="9144000" cy="27860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Bu kel ban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lit</a:t>
            </a:r>
            <a:r>
              <a:rPr lang="tr-TR" sz="9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6432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lut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ban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kul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2643182"/>
            <a:ext cx="9144000" cy="27146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tek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li ab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ban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kul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Kuk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kek 7.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1571612"/>
            <a:ext cx="9144000" cy="41434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</a:t>
            </a:r>
            <a:r>
              <a:rPr lang="tr-TR" sz="9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2017 OKUL tekinegitim.com" pitchFamily="2" charset="0"/>
              </a:rPr>
              <a:t>ta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1 kuk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 1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lik</a:t>
            </a:r>
            <a:r>
              <a:rPr lang="tr-TR" sz="9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2017 OKUL tekinegitim.com" pitchFamily="2" charset="0"/>
              </a:rPr>
              <a:t>te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ol.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26432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li</a:t>
            </a:r>
            <a:r>
              <a:rPr lang="tr-TR" sz="9000" dirty="0" smtClean="0">
                <a:solidFill>
                  <a:srgbClr val="FFC000"/>
                </a:solidFill>
                <a:latin typeface="2017 OKUL tekinegitim.com" pitchFamily="2" charset="0"/>
              </a:rPr>
              <a:t>ne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1 ka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at.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2857496"/>
            <a:ext cx="9144000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Tut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bu ka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4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2857496"/>
            <a:ext cx="2070491" cy="1285884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0" y="4357694"/>
            <a:ext cx="8991600" cy="1714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Tut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bu ku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8194" name="Picture 2" descr="C:\Users\ramo\Downloads\ind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4429132"/>
            <a:ext cx="2857500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26432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bat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bi</a:t>
            </a:r>
            <a:r>
              <a:rPr lang="tr-TR" sz="9000" dirty="0" smtClean="0">
                <a:solidFill>
                  <a:schemeClr val="accent1">
                    <a:lumMod val="50000"/>
                  </a:schemeClr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ile 1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lik</a:t>
            </a:r>
            <a:r>
              <a:rPr lang="tr-TR" sz="9000" dirty="0" smtClean="0">
                <a:solidFill>
                  <a:schemeClr val="accent1">
                    <a:lumMod val="50000"/>
                  </a:schemeClr>
                </a:solidFill>
                <a:latin typeface="2017 OKUL tekinegitim.com" pitchFamily="2" charset="0"/>
              </a:rPr>
              <a:t>te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ol.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2857496"/>
            <a:ext cx="9144000" cy="26432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O ku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bi</a:t>
            </a:r>
            <a:r>
              <a:rPr lang="tr-TR" sz="9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2017 OKUL tekinegitim.com" pitchFamily="2" charset="0"/>
              </a:rPr>
              <a:t>nin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26432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err="1" smtClean="0">
                <a:solidFill>
                  <a:srgbClr val="FFFF00"/>
                </a:solidFill>
                <a:latin typeface="2017 OKUL tekinegitim.com" pitchFamily="2" charset="0"/>
              </a:rPr>
              <a:t>A</a:t>
            </a:r>
            <a:r>
              <a:rPr lang="tr-TR" sz="9000" dirty="0" err="1" smtClean="0">
                <a:solidFill>
                  <a:srgbClr val="FF0000"/>
                </a:solidFill>
                <a:latin typeface="2017 OKUL tekinegitim.com" pitchFamily="2" charset="0"/>
              </a:rPr>
              <a:t>bi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kal, bu 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kul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let</a:t>
            </a:r>
            <a:r>
              <a:rPr lang="tr-TR" sz="9000" dirty="0" smtClean="0">
                <a:solidFill>
                  <a:schemeClr val="bg2">
                    <a:lumMod val="10000"/>
                  </a:schemeClr>
                </a:solidFill>
                <a:latin typeface="2017 OKUL tekinegitim.com" pitchFamily="2" charset="0"/>
              </a:rPr>
              <a:t>li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2857496"/>
            <a:ext cx="9144000" cy="1714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Ni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ne</a:t>
            </a:r>
            <a:r>
              <a:rPr lang="tr-TR" sz="9000" dirty="0" smtClean="0">
                <a:latin typeface="2017 OKUL tekinegitim.com" pitchFamily="2" charset="0"/>
              </a:rPr>
              <a:t> 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ben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latin typeface="2017 OKUL tekinegitim.com" pitchFamily="2" charset="0"/>
              </a:rPr>
              <a:t> kal.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4500570"/>
            <a:ext cx="9144000" cy="1633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Tek kal, tek ol.</a:t>
            </a:r>
            <a:endParaRPr lang="tr-TR" sz="9000" dirty="0">
              <a:solidFill>
                <a:srgbClr val="FFFF00"/>
              </a:solidFill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6432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an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lat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solidFill>
                <a:srgbClr val="FFFF00"/>
              </a:solidFill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2643182"/>
            <a:ext cx="9144000" cy="26432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Kat kat 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al.</a:t>
            </a:r>
            <a:endParaRPr lang="tr-TR" sz="9000" dirty="0">
              <a:solidFill>
                <a:srgbClr val="FFFF00"/>
              </a:solidFill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14287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buk</a:t>
            </a:r>
            <a:r>
              <a:rPr lang="tr-TR" sz="9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2017 OKUL tekinegitim.com" pitchFamily="2" charset="0"/>
              </a:rPr>
              <a:t>lu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    al 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9218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0"/>
            <a:ext cx="1533580" cy="1390619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0" y="1428736"/>
            <a:ext cx="9144000" cy="26432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      elle.</a:t>
            </a:r>
            <a:endParaRPr lang="tr-TR" sz="9000" dirty="0">
              <a:solidFill>
                <a:srgbClr val="FFFF00"/>
              </a:solidFill>
              <a:latin typeface="2017 OKUL tekinegitim.com" pitchFamily="2" charset="0"/>
            </a:endParaRPr>
          </a:p>
        </p:txBody>
      </p:sp>
      <p:pic>
        <p:nvPicPr>
          <p:cNvPr id="9219" name="Picture 3" descr="C:\Users\ramo\Downloads\ind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571744"/>
            <a:ext cx="928694" cy="1239854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0" y="4071942"/>
            <a:ext cx="9144000" cy="18573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5 te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ne</a:t>
            </a:r>
            <a:r>
              <a:rPr lang="tr-TR" sz="9000" dirty="0" smtClean="0">
                <a:solidFill>
                  <a:srgbClr val="7030A0"/>
                </a:solidFill>
                <a:latin typeface="2017 OKUL tekinegitim.com" pitchFamily="2" charset="0"/>
              </a:rPr>
              <a:t>ke 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   al.</a:t>
            </a:r>
            <a:endParaRPr lang="tr-TR" sz="9000" dirty="0">
              <a:solidFill>
                <a:srgbClr val="FFFF00"/>
              </a:solidFill>
              <a:latin typeface="2017 OKUL tekinegitim.com" pitchFamily="2" charset="0"/>
            </a:endParaRPr>
          </a:p>
        </p:txBody>
      </p:sp>
      <p:pic>
        <p:nvPicPr>
          <p:cNvPr id="9220" name="Picture 4" descr="C:\Users\ramo\Downloads\indi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4143380"/>
            <a:ext cx="2143140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0" y="0"/>
            <a:ext cx="9144000" cy="27146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2714620"/>
            <a:ext cx="9144000" cy="27146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kol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tuk</a:t>
            </a:r>
            <a:r>
              <a:rPr lang="tr-TR" sz="9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2017 OKUL tekinegitim.com" pitchFamily="2" charset="0"/>
              </a:rPr>
              <a:t>ta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tak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at.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Ti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bet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kot 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tek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1785926"/>
            <a:ext cx="9144000" cy="26432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Tu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kot    a </a:t>
            </a:r>
          </a:p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 t  tak.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4" name="Picture 2" descr="C:\Users\ramo\Downloads\indir (9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928802"/>
            <a:ext cx="1178899" cy="1000132"/>
          </a:xfrm>
          <a:prstGeom prst="rect">
            <a:avLst/>
          </a:prstGeom>
          <a:noFill/>
        </p:spPr>
      </p:pic>
      <p:pic>
        <p:nvPicPr>
          <p:cNvPr id="1026" name="Picture 2" descr="C:\Users\ramo\Downloads\ind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928934"/>
            <a:ext cx="2071702" cy="1170962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0" y="4500570"/>
            <a:ext cx="9144000" cy="23574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ket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tak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ol.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7860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no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tu</a:t>
            </a:r>
            <a:r>
              <a:rPr lang="tr-TR" sz="9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2017 OKUL tekinegitim.com" pitchFamily="2" charset="0"/>
              </a:rPr>
              <a:t>nu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ba</a:t>
            </a:r>
            <a:r>
              <a:rPr lang="tr-TR" sz="9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2017 OKUL tekinegitim.com" pitchFamily="2" charset="0"/>
              </a:rPr>
              <a:t>na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2786058"/>
            <a:ext cx="9144000" cy="21431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Kulak     tak. </a:t>
            </a:r>
            <a:endParaRPr lang="tr-TR" sz="9000" dirty="0">
              <a:solidFill>
                <a:srgbClr val="FFFF00"/>
              </a:solidFill>
              <a:latin typeface="2017 OKUL tekinegitim.com" pitchFamily="2" charset="0"/>
            </a:endParaRPr>
          </a:p>
        </p:txBody>
      </p:sp>
      <p:pic>
        <p:nvPicPr>
          <p:cNvPr id="10242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2857496"/>
            <a:ext cx="1746612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2857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nat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lek</a:t>
            </a:r>
            <a:r>
              <a:rPr lang="tr-TR" sz="9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2017 OKUL tekinegitim.com" pitchFamily="2" charset="0"/>
              </a:rPr>
              <a:t>ten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</a:t>
            </a:r>
            <a:r>
              <a:rPr lang="tr-TR" sz="90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2017 OKUL tekinegitim.com" pitchFamily="2" charset="0"/>
              </a:rPr>
              <a:t>kan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3071810"/>
            <a:ext cx="9144000" cy="29289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Ata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kan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kan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tat.</a:t>
            </a:r>
            <a:endParaRPr lang="tr-TR" sz="9000" dirty="0">
              <a:solidFill>
                <a:srgbClr val="FFFF00"/>
              </a:solidFill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2500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bat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kuk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kul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solidFill>
                <a:srgbClr val="FFFF00"/>
              </a:solidFill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2714620"/>
            <a:ext cx="9144000" cy="2857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li</a:t>
            </a:r>
            <a:r>
              <a:rPr lang="tr-TR" sz="9000" dirty="0" smtClean="0">
                <a:solidFill>
                  <a:schemeClr val="tx1"/>
                </a:solidFill>
                <a:latin typeface="2017 OKUL tekinegitim.com" pitchFamily="2" charset="0"/>
              </a:rPr>
              <a:t>ni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lu</a:t>
            </a:r>
            <a:r>
              <a:rPr lang="tr-TR" sz="9000" dirty="0" smtClean="0">
                <a:solidFill>
                  <a:schemeClr val="tx1"/>
                </a:solidFill>
                <a:latin typeface="2017 OKUL tekinegitim.com" pitchFamily="2" charset="0"/>
              </a:rPr>
              <a:t>na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ta</a:t>
            </a:r>
            <a:r>
              <a:rPr lang="tr-TR" sz="9000" dirty="0" smtClean="0">
                <a:solidFill>
                  <a:schemeClr val="tx1"/>
                </a:solidFill>
                <a:latin typeface="2017 OKUL tekinegitim.com" pitchFamily="2" charset="0"/>
              </a:rPr>
              <a:t>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32147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ket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na bi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lek</a:t>
            </a:r>
            <a:r>
              <a:rPr lang="tr-TR" sz="9000" dirty="0" smtClean="0">
                <a:solidFill>
                  <a:schemeClr val="tx1"/>
                </a:solidFill>
                <a:latin typeface="2017 OKUL tekinegitim.com" pitchFamily="2" charset="0"/>
              </a:rPr>
              <a:t>lik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 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3429000"/>
            <a:ext cx="9144000" cy="2571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lo</a:t>
            </a:r>
            <a:r>
              <a:rPr lang="tr-TR" sz="9000" dirty="0" smtClean="0">
                <a:solidFill>
                  <a:schemeClr val="tx1"/>
                </a:solidFill>
                <a:latin typeface="2017 OKUL tekinegitim.com" pitchFamily="2" charset="0"/>
              </a:rPr>
              <a:t>lu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an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    ta</a:t>
            </a:r>
            <a:r>
              <a:rPr lang="tr-TR" sz="9000" dirty="0" smtClean="0">
                <a:solidFill>
                  <a:schemeClr val="tx1"/>
                </a:solidFill>
                <a:latin typeface="2017 OKUL tekinegitim.com" pitchFamily="2" charset="0"/>
              </a:rPr>
              <a:t>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 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11266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4500570"/>
            <a:ext cx="1357322" cy="1387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6431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Tut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lo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kan</a:t>
            </a:r>
            <a:r>
              <a:rPr lang="tr-TR" sz="9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2017 OKUL tekinegitim.com" pitchFamily="2" charset="0"/>
              </a:rPr>
              <a:t>ta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bul.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2643182"/>
            <a:ext cx="9144000" cy="2571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Kut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lo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kan</a:t>
            </a:r>
            <a:r>
              <a:rPr lang="tr-TR" sz="9000" dirty="0" smtClean="0">
                <a:solidFill>
                  <a:schemeClr val="bg1">
                    <a:lumMod val="95000"/>
                  </a:schemeClr>
                </a:solidFill>
                <a:latin typeface="2017 OKUL tekinegitim.com" pitchFamily="2" charset="0"/>
              </a:rPr>
              <a:t>ta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</a:t>
            </a:r>
            <a:r>
              <a:rPr lang="tr-TR" sz="9000" dirty="0" err="1" smtClean="0">
                <a:solidFill>
                  <a:srgbClr val="FFFF00"/>
                </a:solidFill>
                <a:latin typeface="2017 OKUL tekinegitim.com" pitchFamily="2" charset="0"/>
              </a:rPr>
              <a:t>ne</a:t>
            </a:r>
            <a:r>
              <a:rPr lang="tr-TR" sz="9000" dirty="0" err="1" smtClean="0">
                <a:solidFill>
                  <a:srgbClr val="FF0000"/>
                </a:solidFill>
                <a:latin typeface="2017 OKUL tekinegitim.com" pitchFamily="2" charset="0"/>
              </a:rPr>
              <a:t>li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bil.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27146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err="1" smtClean="0">
                <a:solidFill>
                  <a:srgbClr val="FFFF00"/>
                </a:solidFill>
                <a:latin typeface="2017 OKUL tekinegitim.com" pitchFamily="2" charset="0"/>
              </a:rPr>
              <a:t>A</a:t>
            </a:r>
            <a:r>
              <a:rPr lang="tr-TR" sz="9000" dirty="0" err="1" smtClean="0">
                <a:solidFill>
                  <a:srgbClr val="FF0000"/>
                </a:solidFill>
                <a:latin typeface="2017 OKUL tekinegitim.com" pitchFamily="2" charset="0"/>
              </a:rPr>
              <a:t>bi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ben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le </a:t>
            </a:r>
            <a:r>
              <a:rPr lang="tr-TR" sz="9000" dirty="0" err="1" smtClean="0">
                <a:solidFill>
                  <a:srgbClr val="FFFF00"/>
                </a:solidFill>
                <a:latin typeface="2017 OKUL tekinegitim.com" pitchFamily="2" charset="0"/>
              </a:rPr>
              <a:t>kan</a:t>
            </a:r>
            <a:r>
              <a:rPr lang="tr-TR" sz="9000" dirty="0" err="1" smtClean="0">
                <a:solidFill>
                  <a:srgbClr val="FF0000"/>
                </a:solidFill>
                <a:latin typeface="2017 OKUL tekinegitim.com" pitchFamily="2" charset="0"/>
              </a:rPr>
              <a:t>ka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ol.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2928934"/>
            <a:ext cx="9144000" cy="27146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err="1" smtClean="0">
                <a:solidFill>
                  <a:srgbClr val="FFFF00"/>
                </a:solidFill>
                <a:latin typeface="2017 OKUL tekinegitim.com" pitchFamily="2" charset="0"/>
              </a:rPr>
              <a:t>Kan</a:t>
            </a:r>
            <a:r>
              <a:rPr lang="tr-TR" sz="9000" dirty="0" err="1" smtClean="0">
                <a:solidFill>
                  <a:srgbClr val="FF0000"/>
                </a:solidFill>
                <a:latin typeface="2017 OKUL tekinegitim.com" pitchFamily="2" charset="0"/>
              </a:rPr>
              <a:t>ka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tel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err="1" smtClean="0">
                <a:solidFill>
                  <a:srgbClr val="FFFF00"/>
                </a:solidFill>
                <a:latin typeface="2017 OKUL tekinegitim.com" pitchFamily="2" charset="0"/>
              </a:rPr>
              <a:t>Be</a:t>
            </a:r>
            <a:r>
              <a:rPr lang="tr-TR" sz="9000" dirty="0" err="1" smtClean="0">
                <a:solidFill>
                  <a:srgbClr val="FF0000"/>
                </a:solidFill>
                <a:latin typeface="2017 OKUL tekinegitim.com" pitchFamily="2" charset="0"/>
              </a:rPr>
              <a:t>nal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 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nik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el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solidFill>
                <a:srgbClr val="FFFF00"/>
              </a:solidFill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1785926"/>
            <a:ext cx="9144000" cy="26432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Bilal     e enik al. 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12290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785926"/>
            <a:ext cx="1953801" cy="1300166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0" y="4357694"/>
            <a:ext cx="9144000" cy="25003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Tan bu enik onu al tut.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6" name="Picture 2" descr="C:\Users\ramo\Downloads\ind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5072074"/>
            <a:ext cx="2341784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0" y="0"/>
            <a:ext cx="9144000" cy="27860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Lale ba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al.</a:t>
            </a:r>
            <a:endParaRPr lang="tr-TR" sz="9000" dirty="0">
              <a:solidFill>
                <a:srgbClr val="FFFF00"/>
              </a:solidFill>
              <a:latin typeface="2017 OKUL tekinegitim.com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2786058"/>
            <a:ext cx="9144000" cy="30003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tek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 tu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solidFill>
                <a:srgbClr val="FFFF00"/>
              </a:solidFill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2857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nek</a:t>
            </a:r>
            <a:r>
              <a:rPr lang="tr-TR" sz="9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2017 OKUL tekinegitim.com" pitchFamily="2" charset="0"/>
              </a:rPr>
              <a:t>li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 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 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3071810"/>
            <a:ext cx="9144000" cy="32861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li</a:t>
            </a:r>
            <a:r>
              <a:rPr lang="tr-TR" sz="90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2017 OKUL tekinegitim.com" pitchFamily="2" charset="0"/>
              </a:rPr>
              <a:t>te</a:t>
            </a:r>
            <a:r>
              <a:rPr lang="tr-TR" sz="9000" dirty="0" smtClean="0">
                <a:solidFill>
                  <a:schemeClr val="tx1"/>
                </a:solidFill>
                <a:latin typeface="2017 OKUL tekinegitim.com" pitchFamily="2" charset="0"/>
              </a:rPr>
              <a:t>li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al. 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9289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Ko</a:t>
            </a:r>
            <a:r>
              <a:rPr lang="tr-TR" sz="9000" dirty="0" smtClean="0">
                <a:solidFill>
                  <a:schemeClr val="tx1"/>
                </a:solidFill>
                <a:latin typeface="2017 OKUL tekinegitim.com" pitchFamily="2" charset="0"/>
              </a:rPr>
              <a:t>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e</a:t>
            </a:r>
            <a:r>
              <a:rPr lang="tr-TR" sz="9000" dirty="0" smtClean="0">
                <a:solidFill>
                  <a:schemeClr val="tx1"/>
                </a:solidFill>
                <a:latin typeface="2017 OKUL tekinegitim.com" pitchFamily="2" charset="0"/>
              </a:rPr>
              <a:t>tek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i</a:t>
            </a:r>
            <a:r>
              <a:rPr lang="tr-TR" sz="9000" dirty="0" smtClean="0">
                <a:solidFill>
                  <a:schemeClr val="tx1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ka</a:t>
            </a:r>
            <a:r>
              <a:rPr lang="tr-TR" sz="9000" dirty="0" smtClean="0">
                <a:solidFill>
                  <a:schemeClr val="tx1"/>
                </a:solidFill>
                <a:latin typeface="2017 OKUL tekinegitim.com" pitchFamily="2" charset="0"/>
              </a:rPr>
              <a:t>ban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2928934"/>
            <a:ext cx="9144000" cy="30718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Ko</a:t>
            </a:r>
            <a:r>
              <a:rPr lang="tr-TR" sz="9000" dirty="0" smtClean="0">
                <a:solidFill>
                  <a:schemeClr val="tx1"/>
                </a:solidFill>
                <a:latin typeface="2017 OKUL tekinegitim.com" pitchFamily="2" charset="0"/>
              </a:rPr>
              <a:t>ton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ka</a:t>
            </a:r>
            <a:r>
              <a:rPr lang="tr-TR" sz="9000" dirty="0" smtClean="0">
                <a:solidFill>
                  <a:schemeClr val="tx1"/>
                </a:solidFill>
                <a:latin typeface="2017 OKUL tekinegitim.com" pitchFamily="2" charset="0"/>
              </a:rPr>
              <a:t>ban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13572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Bu ke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nek</a:t>
            </a:r>
            <a:r>
              <a:rPr lang="tr-TR" sz="9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2017 OKUL tekinegitim.com" pitchFamily="2" charset="0"/>
              </a:rPr>
              <a:t>te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1428736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İt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bul.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0" y="2857496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Te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kin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tek     ol. 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2050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857496"/>
            <a:ext cx="2041086" cy="1143008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0" y="4214818"/>
            <a:ext cx="9144000" cy="26431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ta</a:t>
            </a:r>
            <a:r>
              <a:rPr lang="tr-TR" sz="9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2017 OKUL tekinegitim.com" pitchFamily="2" charset="0"/>
              </a:rPr>
              <a:t>kan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tek kek al.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27146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Bu ke</a:t>
            </a:r>
            <a:r>
              <a:rPr lang="tr-TR" sz="9000" dirty="0" smtClean="0">
                <a:solidFill>
                  <a:schemeClr val="tx1"/>
                </a:solidFill>
                <a:latin typeface="2017 OKUL tekinegitim.com" pitchFamily="2" charset="0"/>
              </a:rPr>
              <a:t>kik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1 ka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li</a:t>
            </a:r>
            <a:r>
              <a:rPr lang="tr-TR" sz="9000" dirty="0" smtClean="0">
                <a:solidFill>
                  <a:schemeClr val="tx1"/>
                </a:solidFill>
                <a:latin typeface="2017 OKUL tekinegitim.com" pitchFamily="2" charset="0"/>
              </a:rPr>
              <a:t>te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2928934"/>
            <a:ext cx="9144000" cy="2428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Kel</a:t>
            </a:r>
            <a:r>
              <a:rPr lang="tr-TR" sz="9000" dirty="0" smtClean="0">
                <a:solidFill>
                  <a:schemeClr val="tx1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     al tat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13314" name="Picture 2" descr="C:\Users\ramo\Downloads\images (4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286124"/>
            <a:ext cx="2619375" cy="17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6432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</a:t>
            </a:r>
            <a:r>
              <a:rPr lang="tr-TR" sz="9000" dirty="0" smtClean="0">
                <a:solidFill>
                  <a:schemeClr val="tx1"/>
                </a:solidFill>
                <a:latin typeface="2017 OKUL tekinegitim.com" pitchFamily="2" charset="0"/>
              </a:rPr>
              <a:t> 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et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  al.  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14338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0"/>
            <a:ext cx="1338290" cy="1557049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0" y="2643182"/>
            <a:ext cx="9144000" cy="4214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Bak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kal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</a:t>
            </a:r>
            <a:r>
              <a:rPr lang="tr-TR" sz="9000" dirty="0" err="1" smtClean="0">
                <a:solidFill>
                  <a:srgbClr val="FFFF00"/>
                </a:solidFill>
                <a:latin typeface="2017 OKUL tekinegitim.com" pitchFamily="2" charset="0"/>
              </a:rPr>
              <a:t>a</a:t>
            </a:r>
            <a:r>
              <a:rPr lang="tr-TR" sz="9000" dirty="0" err="1" smtClean="0">
                <a:solidFill>
                  <a:srgbClr val="FF0000"/>
                </a:solidFill>
                <a:latin typeface="2017 OKUL tekinegitim.com" pitchFamily="2" charset="0"/>
              </a:rPr>
              <a:t>bi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at.  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6431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ket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1 ku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ton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al. 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2643182"/>
            <a:ext cx="9144000" cy="26432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ket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00B050"/>
                </a:solidFill>
                <a:latin typeface="2017 OKUL tekinegitim.com" pitchFamily="2" charset="0"/>
              </a:rPr>
              <a:t>bek</a:t>
            </a:r>
            <a:r>
              <a:rPr lang="tr-TR" sz="9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2017 OKUL tekinegitim.com" pitchFamily="2" charset="0"/>
              </a:rPr>
              <a:t>li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tek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Bu te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    </a:t>
            </a:r>
            <a:r>
              <a:rPr lang="tr-TR" sz="9000" dirty="0" err="1" smtClean="0">
                <a:solidFill>
                  <a:srgbClr val="FFFF00"/>
                </a:solidFill>
                <a:latin typeface="2017 OKUL tekinegitim.com" pitchFamily="2" charset="0"/>
              </a:rPr>
              <a:t>lu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 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15362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142852"/>
            <a:ext cx="1500198" cy="1143008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0" y="1428736"/>
            <a:ext cx="9144000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İ</a:t>
            </a:r>
            <a:r>
              <a:rPr lang="tr-TR" sz="9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2017 OKUL tekinegitim.com" pitchFamily="2" charset="0"/>
              </a:rPr>
              <a:t>ki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ku</a:t>
            </a:r>
            <a:r>
              <a:rPr lang="tr-TR" sz="9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2017 OKUL tekinegitim.com" pitchFamily="2" charset="0"/>
              </a:rPr>
              <a:t>lak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te</a:t>
            </a:r>
            <a:r>
              <a:rPr lang="tr-TR" sz="9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2017 OKUL tekinegitim.com" pitchFamily="2" charset="0"/>
              </a:rPr>
              <a:t>ke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 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0" y="3429000"/>
            <a:ext cx="9144000" cy="27146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Tu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Elek al un ele.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1643050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ile ele.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3143248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2017 OKUL tekinegitim.com" pitchFamily="2" charset="0"/>
              </a:rPr>
              <a:t>Bu elek. Bu etek.</a:t>
            </a:r>
            <a:endParaRPr lang="tr-TR" sz="8000" dirty="0">
              <a:latin typeface="2017 OKUL tekinegitim.com" pitchFamily="2" charset="0"/>
            </a:endParaRPr>
          </a:p>
        </p:txBody>
      </p:sp>
      <p:pic>
        <p:nvPicPr>
          <p:cNvPr id="16386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928934"/>
            <a:ext cx="1357322" cy="1477271"/>
          </a:xfrm>
          <a:prstGeom prst="rect">
            <a:avLst/>
          </a:prstGeom>
          <a:noFill/>
        </p:spPr>
      </p:pic>
      <p:pic>
        <p:nvPicPr>
          <p:cNvPr id="16387" name="Picture 3" descr="C:\Users\ramo\Downloads\ind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3071810"/>
            <a:ext cx="928694" cy="1216358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0" y="4500570"/>
            <a:ext cx="9144000" cy="23574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lo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lo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le un ele.</a:t>
            </a:r>
            <a:endParaRPr lang="tr-TR" sz="9000" dirty="0">
              <a:solidFill>
                <a:srgbClr val="FFFF00"/>
              </a:solidFill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Bu be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bek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tek</a:t>
            </a:r>
            <a:r>
              <a:rPr lang="tr-TR" sz="9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2017 OKUL tekinegitim.com" pitchFamily="2" charset="0"/>
              </a:rPr>
              <a:t>li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1428736"/>
            <a:ext cx="9144000" cy="2857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bek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lo</a:t>
            </a:r>
            <a:r>
              <a:rPr lang="tr-TR" sz="9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2017 OKUL tekinegitim.com" pitchFamily="2" charset="0"/>
              </a:rPr>
              <a:t>lu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 </a:t>
            </a:r>
            <a:endParaRPr lang="tr-TR" sz="9000" dirty="0">
              <a:solidFill>
                <a:srgbClr val="FFFF00"/>
              </a:solidFill>
              <a:latin typeface="2017 OKUL tekinegitim.com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4286256"/>
            <a:ext cx="9144000" cy="2571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Bu be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bek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</a:t>
            </a:r>
            <a:r>
              <a:rPr lang="tr-TR" sz="9000" dirty="0" err="1" smtClean="0">
                <a:solidFill>
                  <a:srgbClr val="FFFF00"/>
                </a:solidFill>
                <a:latin typeface="2017 OKUL tekinegitim.com" pitchFamily="2" charset="0"/>
              </a:rPr>
              <a:t>tu</a:t>
            </a:r>
            <a:r>
              <a:rPr lang="tr-TR" sz="9000" dirty="0" err="1" smtClean="0">
                <a:solidFill>
                  <a:srgbClr val="FF0000"/>
                </a:solidFill>
                <a:latin typeface="2017 OKUL tekinegitim.com" pitchFamily="2" charset="0"/>
              </a:rPr>
              <a:t>a</a:t>
            </a:r>
            <a:r>
              <a:rPr lang="tr-TR" sz="9000" dirty="0" err="1" smtClean="0">
                <a:solidFill>
                  <a:schemeClr val="accent6">
                    <a:lumMod val="20000"/>
                    <a:lumOff val="80000"/>
                  </a:schemeClr>
                </a:solidFill>
                <a:latin typeface="2017 OKUL tekinegitim.com" pitchFamily="2" charset="0"/>
              </a:rPr>
              <a:t>na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bek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Ali    ta bek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 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17410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0"/>
            <a:ext cx="1552579" cy="1601756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0" y="1785926"/>
            <a:ext cx="9144000" cy="27860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Tu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     ta be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bek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   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17411" name="Picture 3" descr="C:\Users\ramo\Downloads\ind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071678"/>
            <a:ext cx="2793206" cy="1071570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0" y="4572008"/>
            <a:ext cx="9144000" cy="22859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Kal bek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Bu ka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le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li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1785926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O le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tut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3214686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pis kok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18434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3286124"/>
            <a:ext cx="1714512" cy="1285884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0" y="4572008"/>
            <a:ext cx="9144000" cy="22859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O kol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tuk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le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ol 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1     kat. 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19458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428604"/>
            <a:ext cx="1333501" cy="961127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0" y="1643050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Kat kat    al. 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19459" name="Picture 3" descr="C:\Users\ramo\Downloads\ind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3" y="1714489"/>
            <a:ext cx="1214446" cy="121444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0" y="3071810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Ok tut ok at.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0" y="4429132"/>
            <a:ext cx="9144000" cy="24288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Ok ile ba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na bul.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    al 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 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20482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85728"/>
            <a:ext cx="1961499" cy="1081090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0" y="1571612"/>
            <a:ext cx="9144000" cy="2357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ku</a:t>
            </a:r>
            <a:r>
              <a:rPr lang="tr-TR" sz="9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2017 OKUL tekinegitim.com" pitchFamily="2" charset="0"/>
              </a:rPr>
              <a:t>la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git bu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 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20483" name="Picture 3" descr="C:\Users\ramo\Downloads\left-blue-arrow-clip-art_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643049"/>
            <a:ext cx="1571636" cy="1155859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0" y="3929066"/>
            <a:ext cx="9144000" cy="29289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Ne 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kul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ne 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?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71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tek kek 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al. 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2571744"/>
            <a:ext cx="9144000" cy="29289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Ne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 tat.    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2857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kol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tuk</a:t>
            </a:r>
            <a:r>
              <a:rPr lang="tr-TR" sz="9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2017 OKUL tekinegitim.com" pitchFamily="2" charset="0"/>
              </a:rPr>
              <a:t>tan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kal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 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3143248"/>
            <a:ext cx="9144000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bu til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21506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1714488"/>
            <a:ext cx="1872589" cy="1219203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0" y="4429132"/>
            <a:ext cx="9144000" cy="24288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lek</a:t>
            </a:r>
            <a:r>
              <a:rPr lang="tr-TR" sz="9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2017 OKUL tekinegitim.com" pitchFamily="2" charset="0"/>
              </a:rPr>
              <a:t>ten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285752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Bu ko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Ali’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nin</a:t>
            </a:r>
            <a:endParaRPr lang="tr-TR" sz="9000" dirty="0">
              <a:solidFill>
                <a:srgbClr val="FF0000"/>
              </a:solidFill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3071810"/>
            <a:ext cx="9144000" cy="29289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nan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tel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e 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500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Buket </a:t>
            </a:r>
            <a:r>
              <a:rPr lang="tr-TR" sz="9000" dirty="0" err="1" smtClean="0">
                <a:solidFill>
                  <a:srgbClr val="FFFF00"/>
                </a:solidFill>
                <a:latin typeface="2017 OKUL tekinegitim.com" pitchFamily="2" charset="0"/>
              </a:rPr>
              <a:t>Bilal’i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unuttu.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2500306"/>
            <a:ext cx="9144000" cy="2857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ket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nin boynuzunu tut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22530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14751"/>
            <a:ext cx="6643702" cy="1576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278608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Ut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ku</a:t>
            </a:r>
            <a:r>
              <a:rPr lang="tr-TR" sz="9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2017 OKUL tekinegitim.com" pitchFamily="2" charset="0"/>
              </a:rPr>
              <a:t>la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nek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3000372"/>
            <a:ext cx="9144000" cy="1714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Bot ile inek al.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4714884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Utku kek al tat.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27860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bat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Ut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nek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 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3000372"/>
            <a:ext cx="9144000" cy="27860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Ut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27860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İl</a:t>
            </a:r>
            <a:r>
              <a:rPr lang="tr-TR" sz="9000" dirty="0" smtClean="0">
                <a:solidFill>
                  <a:schemeClr val="bg1">
                    <a:lumMod val="85000"/>
                  </a:schemeClr>
                </a:solidFill>
                <a:latin typeface="2017 OKUL tekinegitim.com" pitchFamily="2" charset="0"/>
              </a:rPr>
              <a:t>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ku</a:t>
            </a:r>
            <a:r>
              <a:rPr lang="tr-TR" sz="9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2017 OKUL tekinegitim.com" pitchFamily="2" charset="0"/>
              </a:rPr>
              <a:t>lu</a:t>
            </a:r>
            <a:r>
              <a:rPr lang="tr-TR" sz="9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2017 OKUL tekinegitim.com" pitchFamily="2" charset="0"/>
              </a:rPr>
              <a:t>nu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</a:t>
            </a:r>
            <a:r>
              <a:rPr lang="tr-TR" sz="9000" dirty="0" smtClean="0">
                <a:solidFill>
                  <a:srgbClr val="00B0F0"/>
                </a:solidFill>
                <a:latin typeface="2017 OKUL tekinegitim.com" pitchFamily="2" charset="0"/>
              </a:rPr>
              <a:t>bul</a:t>
            </a:r>
            <a:endParaRPr lang="tr-TR" sz="9000" dirty="0">
              <a:solidFill>
                <a:srgbClr val="00B0F0"/>
              </a:solidFill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3000372"/>
            <a:ext cx="9144000" cy="135732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İlk bi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2017 OKUL tekinegitim.com" pitchFamily="2" charset="0"/>
              </a:rPr>
              <a:t>ti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4429132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İl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tab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3000396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Bu ot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    bak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ek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 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23554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428604"/>
            <a:ext cx="1785950" cy="1199324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0" y="3286124"/>
            <a:ext cx="9144000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kin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ek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0" y="5072074"/>
            <a:ext cx="9144000" cy="13573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err="1" smtClean="0">
                <a:solidFill>
                  <a:srgbClr val="FFFF00"/>
                </a:solidFill>
                <a:latin typeface="2017 OKUL tekinegitim.com" pitchFamily="2" charset="0"/>
              </a:rPr>
              <a:t>Tu</a:t>
            </a:r>
            <a:r>
              <a:rPr lang="tr-TR" sz="90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2017 OKUL tekinegitim.com" pitchFamily="2" charset="0"/>
              </a:rPr>
              <a:t>a</a:t>
            </a:r>
            <a:r>
              <a:rPr lang="tr-TR" sz="9000" dirty="0" err="1" smtClean="0">
                <a:solidFill>
                  <a:srgbClr val="FF0000"/>
                </a:solidFill>
                <a:latin typeface="2017 OKUL tekinegitim.com" pitchFamily="2" charset="0"/>
              </a:rPr>
              <a:t>na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ek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ti</a:t>
            </a:r>
            <a:endParaRPr lang="tr-TR" sz="9000" dirty="0">
              <a:solidFill>
                <a:srgbClr val="FF0000"/>
              </a:solidFill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9144000" cy="292893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nat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 ta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solidFill>
                <a:srgbClr val="FFFF00"/>
              </a:solidFill>
              <a:latin typeface="2017 OKUL tekinegitim.com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0" y="3000372"/>
            <a:ext cx="9144000" cy="321471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Kuk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la</a:t>
            </a:r>
            <a:r>
              <a:rPr lang="tr-TR" sz="9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2017 OKUL tekinegitim.com" pitchFamily="2" charset="0"/>
              </a:rPr>
              <a:t>na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nat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>
                <a:solidFill>
                  <a:srgbClr val="FFFF00"/>
                </a:solidFill>
                <a:latin typeface="2017 OKUL tekinegitim.com" pitchFamily="2" charset="0"/>
              </a:rPr>
              <a:t> 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   e kek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lik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at.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25602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290"/>
            <a:ext cx="1285877" cy="1285877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0" y="1500174"/>
            <a:ext cx="9144000" cy="53578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kek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lik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kek al. 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ile tut. Ba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66437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000" dirty="0" smtClean="0">
                <a:solidFill>
                  <a:srgbClr val="FFFF00"/>
                </a:solidFill>
                <a:latin typeface="2017 OKUL tekinegitim.com" pitchFamily="2" charset="0"/>
              </a:rPr>
              <a:t>Bazen saçma sapan </a:t>
            </a:r>
            <a:r>
              <a:rPr lang="tr-TR" sz="5000" dirty="0" err="1" smtClean="0">
                <a:solidFill>
                  <a:srgbClr val="FFFF00"/>
                </a:solidFill>
                <a:latin typeface="2017 OKUL tekinegitim.com" pitchFamily="2" charset="0"/>
              </a:rPr>
              <a:t>cumleler</a:t>
            </a:r>
            <a:r>
              <a:rPr lang="tr-TR" sz="5000" dirty="0" smtClean="0">
                <a:solidFill>
                  <a:srgbClr val="FFFF00"/>
                </a:solidFill>
                <a:latin typeface="2017 OKUL tekinegitim.com" pitchFamily="2" charset="0"/>
              </a:rPr>
              <a:t> kuruyorum.. Kusurlarımızı affedin…</a:t>
            </a:r>
            <a:endParaRPr lang="tr-TR" sz="5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27860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lo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lo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ku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at.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3000372"/>
            <a:ext cx="9144000" cy="27860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lon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 ta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27860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lo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lo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kik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tut. Ki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lo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lu ol. 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3000372"/>
            <a:ext cx="9144000" cy="2571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lo</a:t>
            </a:r>
            <a:r>
              <a:rPr lang="tr-TR" sz="9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2017 OKUL tekinegitim.com" pitchFamily="2" charset="0"/>
              </a:rPr>
              <a:t>lu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</a:t>
            </a:r>
            <a:r>
              <a:rPr lang="tr-TR" sz="9000" dirty="0" err="1" smtClean="0">
                <a:solidFill>
                  <a:srgbClr val="FFFF00"/>
                </a:solidFill>
                <a:latin typeface="2017 OKUL tekinegitim.com" pitchFamily="2" charset="0"/>
              </a:rPr>
              <a:t>a</a:t>
            </a:r>
            <a:r>
              <a:rPr lang="tr-TR" sz="9000" dirty="0" err="1" smtClean="0">
                <a:solidFill>
                  <a:srgbClr val="FF0000"/>
                </a:solidFill>
                <a:latin typeface="2017 OKUL tekinegitim.com" pitchFamily="2" charset="0"/>
              </a:rPr>
              <a:t>bi</a:t>
            </a:r>
            <a:r>
              <a:rPr lang="tr-TR" sz="90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2017 OKUL tekinegitim.com" pitchFamily="2" charset="0"/>
              </a:rPr>
              <a:t>nin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karnı tok.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4098" name="Picture 2" descr="C:\Users\ramo\Downloads\images (4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929066"/>
            <a:ext cx="3286116" cy="1626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29289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Bal ka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bak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bu 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al tat. 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3071810"/>
            <a:ext cx="9144000" cy="3786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lo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lo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bak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to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nu</a:t>
            </a:r>
            <a:r>
              <a:rPr lang="tr-TR" sz="9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2017 OKUL tekinegitim.com" pitchFamily="2" charset="0"/>
              </a:rPr>
              <a:t>na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bak.</a:t>
            </a:r>
            <a:endParaRPr lang="tr-TR" sz="9000" dirty="0">
              <a:latin typeface="2017 OKUL tekinegitim.com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27146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Kel 1 </a:t>
            </a:r>
            <a:r>
              <a:rPr lang="tr-TR" sz="9000" dirty="0" err="1" smtClean="0">
                <a:solidFill>
                  <a:srgbClr val="FFFF00"/>
                </a:solidFill>
                <a:latin typeface="2017 OKUL tekinegitim.com" pitchFamily="2" charset="0"/>
              </a:rPr>
              <a:t>a</a:t>
            </a:r>
            <a:r>
              <a:rPr lang="tr-TR" sz="9000" dirty="0" err="1" smtClean="0">
                <a:solidFill>
                  <a:srgbClr val="FF0000"/>
                </a:solidFill>
                <a:latin typeface="2017 OKUL tekinegitim.com" pitchFamily="2" charset="0"/>
              </a:rPr>
              <a:t>bi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chemeClr val="accent2">
                    <a:lumMod val="75000"/>
                  </a:schemeClr>
                </a:solidFill>
                <a:latin typeface="2017 OKUL tekinegitim.com" pitchFamily="2" charset="0"/>
              </a:rPr>
              <a:t>bek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tut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 </a:t>
            </a:r>
            <a:endParaRPr lang="tr-TR" sz="9000" dirty="0">
              <a:latin typeface="2017 OKUL tekinegitim.com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2928934"/>
            <a:ext cx="9144000" cy="2857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Kel     i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nat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et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ba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li</a:t>
            </a:r>
            <a:r>
              <a:rPr lang="tr-TR" sz="9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2017 OKUL tekinegitim.com" pitchFamily="2" charset="0"/>
              </a:rPr>
              <a:t>na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tut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tu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. 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5122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000372"/>
            <a:ext cx="1571636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14290"/>
            <a:ext cx="9144000" cy="2857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2 an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ten</a:t>
            </a:r>
            <a:r>
              <a:rPr lang="tr-TR" sz="9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2017 OKUL tekinegitim.com" pitchFamily="2" charset="0"/>
              </a:rPr>
              <a:t>li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2017 OKUL tekinegitim.com" pitchFamily="2" charset="0"/>
              </a:rPr>
              <a:t>bek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ka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nat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 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6146" name="Picture 2" descr="C:\Users\ramo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9586" y="1785926"/>
            <a:ext cx="821531" cy="1071562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0" y="3071810"/>
            <a:ext cx="9144000" cy="2857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1 ke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2017 OKUL tekinegitim.com" pitchFamily="2" charset="0"/>
              </a:rPr>
              <a:t>bek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te</a:t>
            </a:r>
            <a:r>
              <a:rPr lang="tr-TR" sz="9000" dirty="0" smtClean="0">
                <a:solidFill>
                  <a:srgbClr val="FF0000"/>
                </a:solidFill>
                <a:latin typeface="2017 OKUL tekinegitim.com" pitchFamily="2" charset="0"/>
              </a:rPr>
              <a:t>le</a:t>
            </a:r>
            <a:r>
              <a:rPr lang="tr-TR" sz="9000" dirty="0" smtClean="0">
                <a:solidFill>
                  <a:srgbClr val="FFFF00"/>
                </a:solidFill>
                <a:latin typeface="2017 OKUL tekinegitim.com" pitchFamily="2" charset="0"/>
              </a:rPr>
              <a:t> kondu.</a:t>
            </a:r>
            <a:endParaRPr lang="tr-TR" sz="9000" dirty="0">
              <a:latin typeface="2017 OKUL tekinegitim.com" pitchFamily="2" charset="0"/>
            </a:endParaRPr>
          </a:p>
        </p:txBody>
      </p:sp>
      <p:pic>
        <p:nvPicPr>
          <p:cNvPr id="6147" name="Picture 3" descr="C:\Users\ramo\Downloads\images (45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00570"/>
            <a:ext cx="4143372" cy="127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597</Words>
  <Application>Microsoft Office PowerPoint</Application>
  <PresentationFormat>Ekran Gösterisi (4:3)</PresentationFormat>
  <Paragraphs>119</Paragraphs>
  <Slides>49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49</vt:i4>
      </vt:variant>
    </vt:vector>
  </HeadingPairs>
  <TitlesOfParts>
    <vt:vector size="5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ramo</cp:lastModifiedBy>
  <cp:revision>8</cp:revision>
  <dcterms:created xsi:type="dcterms:W3CDTF">2016-11-20T13:26:05Z</dcterms:created>
  <dcterms:modified xsi:type="dcterms:W3CDTF">2016-11-20T18:08:24Z</dcterms:modified>
  <cp:category>www.sorubak.com</cp:category>
</cp:coreProperties>
</file>