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97" r:id="rId8"/>
    <p:sldId id="280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68" r:id="rId17"/>
    <p:sldId id="271" r:id="rId18"/>
    <p:sldId id="269" r:id="rId19"/>
    <p:sldId id="272" r:id="rId20"/>
    <p:sldId id="273" r:id="rId21"/>
    <p:sldId id="275" r:id="rId22"/>
    <p:sldId id="296" r:id="rId23"/>
    <p:sldId id="274" r:id="rId24"/>
    <p:sldId id="277" r:id="rId25"/>
    <p:sldId id="276" r:id="rId26"/>
    <p:sldId id="279" r:id="rId27"/>
    <p:sldId id="278" r:id="rId28"/>
    <p:sldId id="292" r:id="rId29"/>
    <p:sldId id="291" r:id="rId30"/>
    <p:sldId id="293" r:id="rId31"/>
    <p:sldId id="281" r:id="rId32"/>
    <p:sldId id="283" r:id="rId33"/>
    <p:sldId id="290" r:id="rId34"/>
    <p:sldId id="295" r:id="rId35"/>
    <p:sldId id="284" r:id="rId36"/>
    <p:sldId id="285" r:id="rId37"/>
    <p:sldId id="294" r:id="rId38"/>
    <p:sldId id="282" r:id="rId39"/>
    <p:sldId id="286" r:id="rId40"/>
    <p:sldId id="289" r:id="rId41"/>
    <p:sldId id="287" r:id="rId42"/>
    <p:sldId id="288" r:id="rId43"/>
  </p:sldIdLst>
  <p:sldSz cx="12192000" cy="6858000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BEC"/>
    <a:srgbClr val="19DBE5"/>
    <a:srgbClr val="00FE73"/>
    <a:srgbClr val="3399FF"/>
    <a:srgbClr val="FF00FF"/>
    <a:srgbClr val="FFFF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02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40F6F6D-0829-4213-BC0E-30DBC1B83BD7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49CC685-F6CB-4918-A336-6BEBDB3D9F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9933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6988" y="12700"/>
            <a:ext cx="1186180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60350" y="234950"/>
            <a:ext cx="5049838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0553700" y="4368800"/>
            <a:ext cx="99060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1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4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5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2998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1201738" y="5054600"/>
            <a:ext cx="9077325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5435600" y="1930400"/>
            <a:ext cx="1185863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5338" y="4051300"/>
            <a:ext cx="8043862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3CF28-F37D-42F1-B0DD-6CA5C065A49A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DC46B-340E-41E3-9FDF-8861C7BDEA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E26A2-243E-4BFE-B8A2-94E11EFB6B0B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EB7-D99C-4EA3-A252-815D1A67B6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543800" cy="533400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8387F-6C09-4095-B3B9-B92FB3FC80DC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47C3-7C87-4D02-B0EB-639001159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A1C1-49A6-4208-A816-19D5986F8326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FD93-3FE0-4958-B11E-6F07A93AB8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ED5C9-37E5-4EC8-8695-364AAE57491C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51646-074C-42DC-AB76-291D77B394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546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21400" y="1828800"/>
            <a:ext cx="50546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16511-EDB3-4946-B372-1394C7A8275A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528A8-3592-40B1-9BF5-B6CB16F38ED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71CB9-FD18-4EE0-B267-940BCB27D643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1A238-9F55-42DD-9A9F-8102CB84C9C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6384D-3EFB-47E2-8D5B-A3DFC37DAE9E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F82CC-FD3D-43F6-A4F7-2A25A668258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909BB-7F1C-44B9-9773-28212FB5781B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2BD8E-F124-4B04-929E-C6CF4D8A9BF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A4C26-8521-4A98-87E8-C6D9EF73145E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3AFC9-589C-4E40-9527-F6B03CD8126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56AFC-0D19-4129-AB6F-679D06CB857E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B6D0B-33E8-4730-B908-67C55E80BF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Freeform 2"/>
          <p:cNvSpPr>
            <a:spLocks/>
          </p:cNvSpPr>
          <p:nvPr/>
        </p:nvSpPr>
        <p:spPr bwMode="auto">
          <a:xfrm rot="-3172564">
            <a:off x="10564019" y="-362743"/>
            <a:ext cx="1162050" cy="2779712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14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415BF028-F837-4040-9961-3B59B1F69531}" type="datetimeFigureOut">
              <a:rPr lang="tr-TR"/>
              <a:pPr>
                <a:defRPr/>
              </a:pPr>
              <a:t>06.11.2016</a:t>
            </a:fld>
            <a:endParaRPr lang="tr-TR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863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8263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558298C-90F0-4B0E-A40B-24296BAC35B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93192" name="Freeform 8"/>
          <p:cNvSpPr>
            <a:spLocks/>
          </p:cNvSpPr>
          <p:nvPr/>
        </p:nvSpPr>
        <p:spPr bwMode="auto">
          <a:xfrm rot="-3172564">
            <a:off x="10681494" y="-324643"/>
            <a:ext cx="1165225" cy="27955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3193" name="Freeform 9"/>
          <p:cNvSpPr>
            <a:spLocks/>
          </p:cNvSpPr>
          <p:nvPr/>
        </p:nvSpPr>
        <p:spPr bwMode="auto">
          <a:xfrm rot="-3172564">
            <a:off x="10612437" y="-69849"/>
            <a:ext cx="1025525" cy="2095500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11113" y="5540375"/>
            <a:ext cx="2378075" cy="1246188"/>
            <a:chOff x="5" y="3490"/>
            <a:chExt cx="1124" cy="785"/>
          </a:xfrm>
        </p:grpSpPr>
        <p:sp>
          <p:nvSpPr>
            <p:cNvPr id="9319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19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19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19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19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20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20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20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20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9320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0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0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9320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321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321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9321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1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1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1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1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1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1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2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11574463" y="2116138"/>
            <a:ext cx="514350" cy="4308475"/>
            <a:chOff x="5468" y="1333"/>
            <a:chExt cx="243" cy="2714"/>
          </a:xfrm>
        </p:grpSpPr>
        <p:sp>
          <p:nvSpPr>
            <p:cNvPr id="9322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322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9758363" y="90488"/>
            <a:ext cx="28448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9322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9322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2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3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1"/>
                  <a:ext cx="505" cy="899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3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3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5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3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4" y="804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3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9323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sp>
          <p:nvSpPr>
            <p:cNvPr id="9323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0" r:id="rId2"/>
    <p:sldLayoutId id="2147483689" r:id="rId3"/>
    <p:sldLayoutId id="2147483688" r:id="rId4"/>
    <p:sldLayoutId id="2147483687" r:id="rId5"/>
    <p:sldLayoutId id="2147483686" r:id="rId6"/>
    <p:sldLayoutId id="2147483685" r:id="rId7"/>
    <p:sldLayoutId id="2147483684" r:id="rId8"/>
    <p:sldLayoutId id="2147483683" r:id="rId9"/>
    <p:sldLayoutId id="2147483682" r:id="rId10"/>
    <p:sldLayoutId id="2147483681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Unvan 1"/>
          <p:cNvSpPr>
            <a:spLocks noGrp="1"/>
          </p:cNvSpPr>
          <p:nvPr>
            <p:ph type="ctrTitle" idx="4294967295"/>
          </p:nvPr>
        </p:nvSpPr>
        <p:spPr>
          <a:xfrm>
            <a:off x="6626225" y="317500"/>
            <a:ext cx="2624138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209800" y="293688"/>
            <a:ext cx="2770188" cy="2398712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  <a:defRPr/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0000"/>
                </a:solidFill>
                <a:latin typeface="UZO1" pitchFamily="2" charset="0"/>
              </a:rPr>
              <a:t>   </a:t>
            </a:r>
          </a:p>
        </p:txBody>
      </p:sp>
      <p:sp>
        <p:nvSpPr>
          <p:cNvPr id="2" name="Unvan 1"/>
          <p:cNvSpPr txBox="1">
            <a:spLocks/>
          </p:cNvSpPr>
          <p:nvPr/>
        </p:nvSpPr>
        <p:spPr bwMode="auto">
          <a:xfrm>
            <a:off x="2478088" y="3257550"/>
            <a:ext cx="6907212" cy="30099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el</a:t>
            </a:r>
            <a:r>
              <a:rPr lang="tr-TR" sz="20000">
                <a:solidFill>
                  <a:srgbClr val="FF0000"/>
                </a:solidFill>
                <a:latin typeface="UZO1" pitchFamily="2" charset="0"/>
              </a:rPr>
              <a:t> </a:t>
            </a:r>
            <a:r>
              <a:rPr lang="tr-TR" sz="14600">
                <a:solidFill>
                  <a:srgbClr val="FF0000"/>
                </a:solidFill>
                <a:latin typeface="UZO1" pitchFamily="2" charset="0"/>
              </a:rPr>
              <a:t> 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animBg="1"/>
      <p:bldP spid="13313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Unvan 1"/>
          <p:cNvSpPr>
            <a:spLocks noGrp="1"/>
          </p:cNvSpPr>
          <p:nvPr>
            <p:ph type="ctrTitle" idx="4294967295"/>
          </p:nvPr>
        </p:nvSpPr>
        <p:spPr>
          <a:xfrm>
            <a:off x="7246938" y="330200"/>
            <a:ext cx="2624137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514600" y="422275"/>
            <a:ext cx="277018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2529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Unvan 1"/>
          <p:cNvSpPr>
            <a:spLocks noGrp="1"/>
          </p:cNvSpPr>
          <p:nvPr>
            <p:ph type="ctrTitle" idx="4294967295"/>
          </p:nvPr>
        </p:nvSpPr>
        <p:spPr>
          <a:xfrm>
            <a:off x="7224713" y="304800"/>
            <a:ext cx="2624137" cy="2387600"/>
          </a:xfrm>
          <a:solidFill>
            <a:srgbClr val="FF9900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538413" y="258763"/>
            <a:ext cx="2770187" cy="23876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lal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23553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Unvan 1"/>
          <p:cNvSpPr>
            <a:spLocks noGrp="1"/>
          </p:cNvSpPr>
          <p:nvPr>
            <p:ph type="ctrTitle" idx="4294967295"/>
          </p:nvPr>
        </p:nvSpPr>
        <p:spPr>
          <a:xfrm>
            <a:off x="7329488" y="328613"/>
            <a:ext cx="2624137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386013" y="258763"/>
            <a:ext cx="2770187" cy="2387600"/>
          </a:xfrm>
          <a:prstGeom prst="rect">
            <a:avLst/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Unvan 1"/>
          <p:cNvSpPr>
            <a:spLocks noGrp="1"/>
          </p:cNvSpPr>
          <p:nvPr>
            <p:ph type="ctrTitle" idx="4294967295"/>
          </p:nvPr>
        </p:nvSpPr>
        <p:spPr>
          <a:xfrm>
            <a:off x="7377113" y="387350"/>
            <a:ext cx="2624137" cy="2387600"/>
          </a:xfrm>
          <a:solidFill>
            <a:srgbClr val="33CCCC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443163" y="363538"/>
            <a:ext cx="2770187" cy="2387600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3500">
                <a:effectLst>
                  <a:outerShdw blurRad="38100" dist="38100" dir="2700000" algn="tl">
                    <a:srgbClr val="FFFFFF"/>
                  </a:outerShdw>
                </a:effectLst>
                <a:latin typeface="UZO1" pitchFamily="2" charset="0"/>
              </a:rPr>
              <a:t>La</a:t>
            </a:r>
            <a:r>
              <a:rPr lang="tr-TR" sz="135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25601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Unvan 1"/>
          <p:cNvSpPr>
            <a:spLocks noGrp="1"/>
          </p:cNvSpPr>
          <p:nvPr>
            <p:ph type="ctrTitle" idx="4294967295"/>
          </p:nvPr>
        </p:nvSpPr>
        <p:spPr>
          <a:xfrm>
            <a:off x="7096125" y="269875"/>
            <a:ext cx="2624138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432050" y="376238"/>
            <a:ext cx="2770188" cy="23876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3399"/>
                </a:solidFill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26625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Unvan 1"/>
          <p:cNvSpPr>
            <a:spLocks noGrp="1"/>
          </p:cNvSpPr>
          <p:nvPr>
            <p:ph type="ctrTitle" idx="4294967295"/>
          </p:nvPr>
        </p:nvSpPr>
        <p:spPr>
          <a:xfrm>
            <a:off x="2501900" y="234950"/>
            <a:ext cx="2622550" cy="2387600"/>
          </a:xfrm>
          <a:solidFill>
            <a:srgbClr val="FF99CC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232650" y="293688"/>
            <a:ext cx="277018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animBg="1"/>
      <p:bldP spid="27649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Unvan 1"/>
          <p:cNvSpPr>
            <a:spLocks noGrp="1"/>
          </p:cNvSpPr>
          <p:nvPr>
            <p:ph type="ctrTitle" idx="4294967295"/>
          </p:nvPr>
        </p:nvSpPr>
        <p:spPr>
          <a:xfrm>
            <a:off x="2457450" y="200025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80263" y="260350"/>
            <a:ext cx="2770187" cy="23876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3399"/>
                </a:solidFill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  <p:bldP spid="28673" grpId="1" animBg="1"/>
      <p:bldP spid="2" grpId="0" animBg="1"/>
      <p:bldP spid="2" grpId="1" animBg="1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Unvan 1"/>
          <p:cNvSpPr>
            <a:spLocks noGrp="1"/>
          </p:cNvSpPr>
          <p:nvPr>
            <p:ph type="ctrTitle" idx="4294967295"/>
          </p:nvPr>
        </p:nvSpPr>
        <p:spPr>
          <a:xfrm>
            <a:off x="2503488" y="304800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</a:p>
        </p:txBody>
      </p:sp>
      <p:sp>
        <p:nvSpPr>
          <p:cNvPr id="27649" name="Unvan 1"/>
          <p:cNvSpPr>
            <a:spLocks/>
          </p:cNvSpPr>
          <p:nvPr/>
        </p:nvSpPr>
        <p:spPr bwMode="auto">
          <a:xfrm>
            <a:off x="7413625" y="330200"/>
            <a:ext cx="2622550" cy="23876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30721" grpId="1" animBg="1"/>
      <p:bldP spid="27649" grpId="0" animBg="1"/>
      <p:bldP spid="27649" grpId="1" animBg="1"/>
      <p:bldP spid="2" grpId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Unvan 1"/>
          <p:cNvSpPr>
            <a:spLocks noGrp="1"/>
          </p:cNvSpPr>
          <p:nvPr>
            <p:ph type="ctrTitle" idx="4294967295"/>
          </p:nvPr>
        </p:nvSpPr>
        <p:spPr>
          <a:xfrm>
            <a:off x="2455863" y="282575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208838" y="352425"/>
            <a:ext cx="2770187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animBg="1"/>
      <p:bldP spid="2969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Unvan 1"/>
          <p:cNvSpPr>
            <a:spLocks noGrp="1"/>
          </p:cNvSpPr>
          <p:nvPr>
            <p:ph type="ctrTitle" idx="4294967295"/>
          </p:nvPr>
        </p:nvSpPr>
        <p:spPr>
          <a:xfrm>
            <a:off x="2503488" y="306388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62800" y="269875"/>
            <a:ext cx="277018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  <p:bldP spid="31745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Unvan 1"/>
          <p:cNvSpPr>
            <a:spLocks noGrp="1"/>
          </p:cNvSpPr>
          <p:nvPr>
            <p:ph type="ctrTitle" idx="4294967295"/>
          </p:nvPr>
        </p:nvSpPr>
        <p:spPr>
          <a:xfrm>
            <a:off x="2073275" y="317500"/>
            <a:ext cx="2822575" cy="2387600"/>
          </a:xfrm>
          <a:solidFill>
            <a:srgbClr val="0070C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6964363" y="317500"/>
            <a:ext cx="2768600" cy="23876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  <a:defRPr/>
            </a:pPr>
            <a:r>
              <a:rPr lang="tr-TR" sz="1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1433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Unvan 1"/>
          <p:cNvSpPr>
            <a:spLocks noGrp="1"/>
          </p:cNvSpPr>
          <p:nvPr>
            <p:ph type="ctrTitle" idx="4294967295"/>
          </p:nvPr>
        </p:nvSpPr>
        <p:spPr>
          <a:xfrm>
            <a:off x="2492375" y="471488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86613" y="458788"/>
            <a:ext cx="2770187" cy="23876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  <a:r>
              <a:rPr lang="tr-TR" sz="14600">
                <a:solidFill>
                  <a:srgbClr val="FF0000"/>
                </a:solidFill>
                <a:latin typeface="UZO1" pitchFamily="2" charset="0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nal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 animBg="1"/>
      <p:bldP spid="32769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lan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62800" y="269875"/>
            <a:ext cx="277018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3" name="Unvan 1"/>
          <p:cNvSpPr txBox="1">
            <a:spLocks/>
          </p:cNvSpPr>
          <p:nvPr/>
        </p:nvSpPr>
        <p:spPr bwMode="auto">
          <a:xfrm>
            <a:off x="2386013" y="258763"/>
            <a:ext cx="2770187" cy="2387600"/>
          </a:xfrm>
          <a:prstGeom prst="rect">
            <a:avLst/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3" grpId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Unvan 1"/>
          <p:cNvSpPr>
            <a:spLocks noGrp="1"/>
          </p:cNvSpPr>
          <p:nvPr>
            <p:ph type="ctrTitle" idx="4294967295"/>
          </p:nvPr>
        </p:nvSpPr>
        <p:spPr>
          <a:xfrm>
            <a:off x="2490788" y="282575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6870700" y="306388"/>
            <a:ext cx="306863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3500">
                <a:effectLst>
                  <a:outerShdw blurRad="38100" dist="38100" dir="2700000" algn="tl">
                    <a:srgbClr val="FFFFFF"/>
                  </a:outerShdw>
                </a:effectLst>
                <a:latin typeface="UZO1" pitchFamily="2" charset="0"/>
              </a:rPr>
              <a:t>lan</a:t>
            </a:r>
            <a:r>
              <a:rPr lang="tr-TR" sz="135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 animBg="1"/>
      <p:bldP spid="3481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 idx="4294967295"/>
          </p:nvPr>
        </p:nvSpPr>
        <p:spPr>
          <a:xfrm>
            <a:off x="2451100" y="355600"/>
            <a:ext cx="3181350" cy="2387600"/>
          </a:xfrm>
          <a:solidFill>
            <a:srgbClr val="FF9900"/>
          </a:solidFill>
        </p:spPr>
        <p:txBody>
          <a:bodyPr/>
          <a:lstStyle/>
          <a:p>
            <a:pPr eaLnBrk="1" hangingPunct="1"/>
            <a:r>
              <a:rPr lang="tr-TR" sz="1350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  <p:sp>
        <p:nvSpPr>
          <p:cNvPr id="3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6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  <a:r>
              <a:rPr lang="tr-TR" sz="16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lan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6870700" y="306388"/>
            <a:ext cx="306863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3500">
                <a:effectLst>
                  <a:outerShdw blurRad="38100" dist="38100" dir="2700000" algn="tl">
                    <a:srgbClr val="FFFFFF"/>
                  </a:outerShdw>
                </a:effectLst>
                <a:latin typeface="UZO1" pitchFamily="2" charset="0"/>
              </a:rPr>
              <a:t>lan</a:t>
            </a:r>
            <a:r>
              <a:rPr lang="tr-TR" sz="135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Unvan 1"/>
          <p:cNvSpPr>
            <a:spLocks noGrp="1"/>
          </p:cNvSpPr>
          <p:nvPr>
            <p:ph type="ctrTitle" idx="4294967295"/>
          </p:nvPr>
        </p:nvSpPr>
        <p:spPr>
          <a:xfrm>
            <a:off x="2538413" y="328613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86613" y="352425"/>
            <a:ext cx="2770187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 animBg="1"/>
      <p:bldP spid="36865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Unvan 1"/>
          <p:cNvSpPr>
            <a:spLocks noGrp="1"/>
          </p:cNvSpPr>
          <p:nvPr>
            <p:ph type="ctrTitle" idx="4294967295"/>
          </p:nvPr>
        </p:nvSpPr>
        <p:spPr>
          <a:xfrm>
            <a:off x="4889500" y="355600"/>
            <a:ext cx="2662238" cy="23876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951788" y="355600"/>
            <a:ext cx="2643187" cy="23876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 bwMode="auto">
          <a:xfrm>
            <a:off x="1560513" y="355600"/>
            <a:ext cx="2797175" cy="23876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an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1550988" y="3300413"/>
            <a:ext cx="9118600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an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 animBg="1"/>
      <p:bldP spid="37889" grpId="1" animBg="1"/>
      <p:bldP spid="4" grpId="0" animBg="1"/>
      <p:bldP spid="4" grpId="1" animBg="1"/>
      <p:bldP spid="5" grpId="0" animBg="1"/>
      <p:bldP spid="5" grpId="1" animBg="1"/>
      <p:bldP spid="2" grpId="0" animBg="1"/>
      <p:bldP spid="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Unvan 1"/>
          <p:cNvSpPr>
            <a:spLocks noGrp="1"/>
          </p:cNvSpPr>
          <p:nvPr>
            <p:ph type="ctrTitle" idx="4294967295"/>
          </p:nvPr>
        </p:nvSpPr>
        <p:spPr>
          <a:xfrm>
            <a:off x="2455863" y="341313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97725" y="365125"/>
            <a:ext cx="2770188" cy="23876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11525"/>
            <a:ext cx="7559675" cy="300831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animBg="1"/>
      <p:bldP spid="38913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Unvan 1"/>
          <p:cNvSpPr>
            <a:spLocks noGrp="1"/>
          </p:cNvSpPr>
          <p:nvPr>
            <p:ph type="ctrTitle" idx="4294967295"/>
          </p:nvPr>
        </p:nvSpPr>
        <p:spPr>
          <a:xfrm>
            <a:off x="2433638" y="293688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62800" y="328613"/>
            <a:ext cx="2770188" cy="23876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  <a:r>
              <a:rPr lang="tr-TR" sz="146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il</a:t>
            </a:r>
            <a:endParaRPr lang="tr-TR" sz="18000">
              <a:solidFill>
                <a:srgbClr val="00FE7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UZO1" pitchFamily="2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animBg="1"/>
      <p:bldP spid="3993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 idx="4294967295"/>
          </p:nvPr>
        </p:nvSpPr>
        <p:spPr>
          <a:xfrm>
            <a:off x="2481263" y="387350"/>
            <a:ext cx="2716212" cy="23876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13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</a:t>
            </a:r>
          </a:p>
        </p:txBody>
      </p:sp>
      <p:sp>
        <p:nvSpPr>
          <p:cNvPr id="3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Nil</a:t>
            </a:r>
            <a:endParaRPr lang="tr-TR" sz="18000">
              <a:solidFill>
                <a:srgbClr val="00FE7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UZO1" pitchFamily="2" charset="0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62800" y="328613"/>
            <a:ext cx="2770188" cy="23876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  <a:r>
              <a:rPr lang="tr-TR" sz="146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 idx="4294967295"/>
          </p:nvPr>
        </p:nvSpPr>
        <p:spPr>
          <a:xfrm>
            <a:off x="2540000" y="387350"/>
            <a:ext cx="3113088" cy="23876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13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232650" y="398463"/>
            <a:ext cx="2770188" cy="23876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il</a:t>
            </a:r>
            <a:r>
              <a:rPr lang="tr-TR" sz="146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  <p:sp>
        <p:nvSpPr>
          <p:cNvPr id="3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il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3" grpId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Unvan 1"/>
          <p:cNvSpPr>
            <a:spLocks noGrp="1"/>
          </p:cNvSpPr>
          <p:nvPr>
            <p:ph type="ctrTitle" idx="4294967295"/>
          </p:nvPr>
        </p:nvSpPr>
        <p:spPr>
          <a:xfrm>
            <a:off x="7366000" y="341313"/>
            <a:ext cx="2624138" cy="2387600"/>
          </a:xfrm>
          <a:solidFill>
            <a:srgbClr val="00B0F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455863" y="317500"/>
            <a:ext cx="2770187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15361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 idx="4294967295"/>
          </p:nvPr>
        </p:nvSpPr>
        <p:spPr>
          <a:xfrm>
            <a:off x="2513013" y="260350"/>
            <a:ext cx="2847975" cy="23876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13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  <a:t/>
            </a:r>
            <a:br>
              <a:rPr lang="tr-TR" sz="13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</a:br>
            <a:r>
              <a:rPr lang="tr-TR" sz="13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6084888" y="317500"/>
            <a:ext cx="3929062" cy="23876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nan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3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3" grpId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Unvan 1"/>
          <p:cNvSpPr>
            <a:spLocks noGrp="1"/>
          </p:cNvSpPr>
          <p:nvPr>
            <p:ph type="ctrTitle" idx="4294967295"/>
          </p:nvPr>
        </p:nvSpPr>
        <p:spPr>
          <a:xfrm>
            <a:off x="2479675" y="376238"/>
            <a:ext cx="2622550" cy="23876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75500" y="374650"/>
            <a:ext cx="277018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 animBg="1"/>
      <p:bldP spid="44033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Unvan 1"/>
          <p:cNvSpPr>
            <a:spLocks noGrp="1"/>
          </p:cNvSpPr>
          <p:nvPr>
            <p:ph type="ctrTitle" idx="4294967295"/>
          </p:nvPr>
        </p:nvSpPr>
        <p:spPr>
          <a:xfrm>
            <a:off x="2562225" y="365125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86613" y="341313"/>
            <a:ext cx="2770187" cy="238760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effectLst>
                  <a:outerShdw blurRad="38100" dist="38100" dir="2700000" algn="tl">
                    <a:srgbClr val="FFFFFF"/>
                  </a:outerShdw>
                </a:effectLst>
                <a:latin typeface="UZO1" pitchFamily="2" charset="0"/>
              </a:rPr>
              <a:t>A</a:t>
            </a:r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animBg="1"/>
      <p:bldP spid="4505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Unvan 1"/>
          <p:cNvSpPr>
            <a:spLocks noGrp="1"/>
          </p:cNvSpPr>
          <p:nvPr>
            <p:ph type="ctrTitle" idx="4294967295"/>
          </p:nvPr>
        </p:nvSpPr>
        <p:spPr>
          <a:xfrm>
            <a:off x="2538413" y="319088"/>
            <a:ext cx="2622550" cy="23876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97725" y="342900"/>
            <a:ext cx="2770188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effectLst>
                  <a:outerShdw blurRad="38100" dist="38100" dir="2700000" algn="tl">
                    <a:srgbClr val="FFFFFF"/>
                  </a:outerShdw>
                </a:effectLst>
                <a:latin typeface="UZO1" pitchFamily="2" charset="0"/>
              </a:rPr>
              <a:t>i</a:t>
            </a:r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 animBg="1"/>
      <p:bldP spid="46081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Unvan 1"/>
          <p:cNvSpPr>
            <a:spLocks noGrp="1"/>
          </p:cNvSpPr>
          <p:nvPr>
            <p:ph type="ctrTitle" idx="4294967295"/>
          </p:nvPr>
        </p:nvSpPr>
        <p:spPr>
          <a:xfrm>
            <a:off x="2516188" y="293688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6894513" y="341313"/>
            <a:ext cx="3068637" cy="2387600"/>
          </a:xfrm>
          <a:prstGeom prst="rect">
            <a:avLst/>
          </a:prstGeom>
          <a:solidFill>
            <a:srgbClr val="F7ABE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3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lan</a:t>
            </a:r>
            <a:r>
              <a:rPr lang="tr-TR" sz="135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lan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 animBg="1"/>
      <p:bldP spid="47105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Unvan 1"/>
          <p:cNvSpPr>
            <a:spLocks noGrp="1"/>
          </p:cNvSpPr>
          <p:nvPr>
            <p:ph type="ctrTitle" idx="4294967295"/>
          </p:nvPr>
        </p:nvSpPr>
        <p:spPr>
          <a:xfrm>
            <a:off x="2573338" y="365125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315200" y="354013"/>
            <a:ext cx="2770188" cy="238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UZO1" pitchFamily="2" charset="0"/>
              </a:rPr>
              <a:t>li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el</a:t>
            </a:r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animBg="1"/>
      <p:bldP spid="48129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Unvan 1"/>
          <p:cNvSpPr>
            <a:spLocks noGrp="1"/>
          </p:cNvSpPr>
          <p:nvPr>
            <p:ph type="ctrTitle" idx="4294967295"/>
          </p:nvPr>
        </p:nvSpPr>
        <p:spPr>
          <a:xfrm>
            <a:off x="4889500" y="355600"/>
            <a:ext cx="2662238" cy="23876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sz="1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951788" y="355600"/>
            <a:ext cx="2643187" cy="2387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 bwMode="auto">
          <a:xfrm>
            <a:off x="1560513" y="355600"/>
            <a:ext cx="2797175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1550988" y="3300413"/>
            <a:ext cx="9118600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na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 animBg="1"/>
      <p:bldP spid="49153" grpId="1" animBg="1"/>
      <p:bldP spid="4" grpId="0" animBg="1"/>
      <p:bldP spid="4" grpId="1" animBg="1"/>
      <p:bldP spid="5" grpId="0" animBg="1"/>
      <p:bldP spid="5" grpId="1" animBg="1"/>
      <p:bldP spid="2" grpId="0" animBg="1"/>
      <p:bldP spid="2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Unvan 1"/>
          <p:cNvSpPr>
            <a:spLocks noGrp="1"/>
          </p:cNvSpPr>
          <p:nvPr>
            <p:ph type="ctrTitle" idx="4294967295"/>
          </p:nvPr>
        </p:nvSpPr>
        <p:spPr>
          <a:xfrm>
            <a:off x="4889500" y="355600"/>
            <a:ext cx="2662238" cy="2387600"/>
          </a:xfrm>
          <a:solidFill>
            <a:srgbClr val="FF00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951788" y="355600"/>
            <a:ext cx="2643187" cy="238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UZO1" pitchFamily="2" charset="0"/>
              </a:rPr>
              <a:t>li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 bwMode="auto">
          <a:xfrm>
            <a:off x="1560513" y="355600"/>
            <a:ext cx="2797175" cy="23876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1550988" y="3300413"/>
            <a:ext cx="9118600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 animBg="1"/>
      <p:bldP spid="50177" grpId="1" animBg="1"/>
      <p:bldP spid="4" grpId="0" animBg="1"/>
      <p:bldP spid="4" grpId="1" animBg="1"/>
      <p:bldP spid="5" grpId="0" animBg="1"/>
      <p:bldP spid="5" grpId="1" animBg="1"/>
      <p:bldP spid="2" grpId="0" animBg="1"/>
      <p:bldP spid="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Unvan 1"/>
          <p:cNvSpPr>
            <a:spLocks noGrp="1"/>
          </p:cNvSpPr>
          <p:nvPr>
            <p:ph type="ctrTitle" idx="4294967295"/>
          </p:nvPr>
        </p:nvSpPr>
        <p:spPr>
          <a:xfrm>
            <a:off x="2479675" y="341313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210425" y="341313"/>
            <a:ext cx="2770188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</a:t>
            </a:r>
            <a:endParaRPr lang="tr-TR" sz="18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UZO1" pitchFamily="2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 animBg="1"/>
      <p:bldP spid="51201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Unvan 1"/>
          <p:cNvSpPr>
            <a:spLocks noGrp="1"/>
          </p:cNvSpPr>
          <p:nvPr>
            <p:ph type="ctrTitle" idx="4294967295"/>
          </p:nvPr>
        </p:nvSpPr>
        <p:spPr>
          <a:xfrm>
            <a:off x="2468563" y="317500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221538" y="365125"/>
            <a:ext cx="2770187" cy="23876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</a:t>
            </a:r>
            <a:r>
              <a:rPr lang="tr-TR" sz="18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 animBg="1"/>
      <p:bldP spid="52225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 idx="4294967295"/>
          </p:nvPr>
        </p:nvSpPr>
        <p:spPr>
          <a:xfrm>
            <a:off x="7377113" y="339725"/>
            <a:ext cx="2624137" cy="2387600"/>
          </a:xfrm>
          <a:solidFill>
            <a:srgbClr val="FFCC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395538" y="258763"/>
            <a:ext cx="2770187" cy="23876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el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3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el</a:t>
            </a: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3" grpId="0" animBg="1"/>
      <p:bldP spid="3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Unvan 1"/>
          <p:cNvSpPr>
            <a:spLocks noGrp="1"/>
          </p:cNvSpPr>
          <p:nvPr>
            <p:ph type="ctrTitle" idx="4294967295"/>
          </p:nvPr>
        </p:nvSpPr>
        <p:spPr>
          <a:xfrm>
            <a:off x="1816100" y="317500"/>
            <a:ext cx="2624138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4830763" y="317500"/>
            <a:ext cx="2768600" cy="2387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 bwMode="auto">
          <a:xfrm>
            <a:off x="7824788" y="317500"/>
            <a:ext cx="2770187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1550988" y="3300413"/>
            <a:ext cx="9118600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ni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 animBg="1"/>
      <p:bldP spid="53249" grpId="1" animBg="1"/>
      <p:bldP spid="4" grpId="0" animBg="1"/>
      <p:bldP spid="4" grpId="1" animBg="1"/>
      <p:bldP spid="5" grpId="0" animBg="1"/>
      <p:bldP spid="5" grpId="1" animBg="1"/>
      <p:bldP spid="2" grpId="0" animBg="1"/>
      <p:bldP spid="2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Unvan 1"/>
          <p:cNvSpPr>
            <a:spLocks noGrp="1"/>
          </p:cNvSpPr>
          <p:nvPr>
            <p:ph type="ctrTitle" idx="4294967295"/>
          </p:nvPr>
        </p:nvSpPr>
        <p:spPr>
          <a:xfrm>
            <a:off x="4889500" y="355600"/>
            <a:ext cx="2662238" cy="2387600"/>
          </a:xfrm>
          <a:solidFill>
            <a:srgbClr val="FF00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951788" y="355600"/>
            <a:ext cx="2643187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 bwMode="auto">
          <a:xfrm>
            <a:off x="1560513" y="355600"/>
            <a:ext cx="2797175" cy="238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UZO1" pitchFamily="2" charset="0"/>
              </a:rPr>
              <a:t>e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1550988" y="3300413"/>
            <a:ext cx="9118600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li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ne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 animBg="1"/>
      <p:bldP spid="54273" grpId="1" animBg="1"/>
      <p:bldP spid="4" grpId="0" animBg="1"/>
      <p:bldP spid="4" grpId="1" animBg="1"/>
      <p:bldP spid="5" grpId="0" animBg="1"/>
      <p:bldP spid="5" grpId="1" animBg="1"/>
      <p:bldP spid="2" grpId="0" animBg="1"/>
      <p:bldP spid="2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/>
          </p:cNvSpPr>
          <p:nvPr/>
        </p:nvSpPr>
        <p:spPr bwMode="auto">
          <a:xfrm>
            <a:off x="1550988" y="3300413"/>
            <a:ext cx="9118600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19DB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  <a:r>
              <a:rPr lang="tr-TR" sz="18000">
                <a:solidFill>
                  <a:srgbClr val="00FE7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le</a:t>
            </a:r>
          </a:p>
        </p:txBody>
      </p:sp>
      <p:sp>
        <p:nvSpPr>
          <p:cNvPr id="50177" name="Unvan 1"/>
          <p:cNvSpPr>
            <a:spLocks/>
          </p:cNvSpPr>
          <p:nvPr/>
        </p:nvSpPr>
        <p:spPr bwMode="auto">
          <a:xfrm>
            <a:off x="8059738" y="350838"/>
            <a:ext cx="2662237" cy="23876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tr-TR" sz="15000" ker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  <a:ea typeface="+mj-ea"/>
                <a:cs typeface="+mj-cs"/>
              </a:rPr>
              <a:t>le</a:t>
            </a:r>
          </a:p>
        </p:txBody>
      </p:sp>
      <p:sp>
        <p:nvSpPr>
          <p:cNvPr id="47105" name="Unvan 1"/>
          <p:cNvSpPr>
            <a:spLocks/>
          </p:cNvSpPr>
          <p:nvPr/>
        </p:nvSpPr>
        <p:spPr bwMode="auto">
          <a:xfrm>
            <a:off x="4991100" y="317500"/>
            <a:ext cx="2622550" cy="23876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5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i</a:t>
            </a:r>
          </a:p>
        </p:txBody>
      </p:sp>
      <p:sp>
        <p:nvSpPr>
          <p:cNvPr id="29697" name="Unvan 1"/>
          <p:cNvSpPr>
            <a:spLocks/>
          </p:cNvSpPr>
          <p:nvPr/>
        </p:nvSpPr>
        <p:spPr bwMode="auto">
          <a:xfrm>
            <a:off x="1635125" y="282575"/>
            <a:ext cx="2622550" cy="2387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tr-TR" sz="15000" ker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8462075" y="6478292"/>
            <a:ext cx="2913681" cy="379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www.egitimhane.com</a:t>
            </a: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0177" grpId="0" animBg="1"/>
      <p:bldP spid="50177" grpId="1" animBg="1"/>
      <p:bldP spid="47105" grpId="0" animBg="1"/>
      <p:bldP spid="47105" grpId="1" animBg="1"/>
      <p:bldP spid="29697" grpId="0" animBg="1"/>
      <p:bldP spid="2969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Unvan 1"/>
          <p:cNvSpPr>
            <a:spLocks noGrp="1"/>
          </p:cNvSpPr>
          <p:nvPr>
            <p:ph type="ctrTitle" idx="4294967295"/>
          </p:nvPr>
        </p:nvSpPr>
        <p:spPr>
          <a:xfrm>
            <a:off x="7353300" y="306388"/>
            <a:ext cx="2624138" cy="2387600"/>
          </a:xfrm>
          <a:solidFill>
            <a:srgbClr val="00FFFF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525713" y="317500"/>
            <a:ext cx="2770187" cy="23876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  <a:r>
              <a:rPr lang="tr-TR" sz="14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2017 OKUL tekinegitim.com"/>
              </a:rPr>
              <a:t> 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al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  <p:bldP spid="17409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Unvan 1"/>
          <p:cNvSpPr>
            <a:spLocks noGrp="1"/>
          </p:cNvSpPr>
          <p:nvPr>
            <p:ph type="ctrTitle" idx="4294967295"/>
          </p:nvPr>
        </p:nvSpPr>
        <p:spPr>
          <a:xfrm>
            <a:off x="2341563" y="236538"/>
            <a:ext cx="2624137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218363" y="339725"/>
            <a:ext cx="2770187" cy="2387600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  <p:bldP spid="18433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Unvan 1"/>
          <p:cNvSpPr>
            <a:spLocks noGrp="1"/>
          </p:cNvSpPr>
          <p:nvPr>
            <p:ph type="ctrTitle" idx="4294967295"/>
          </p:nvPr>
        </p:nvSpPr>
        <p:spPr>
          <a:xfrm>
            <a:off x="7246938" y="341313"/>
            <a:ext cx="2624137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420938" y="352425"/>
            <a:ext cx="2770187" cy="23876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al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al</a:t>
            </a: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57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Unvan 1"/>
          <p:cNvSpPr>
            <a:spLocks noGrp="1"/>
          </p:cNvSpPr>
          <p:nvPr>
            <p:ph type="ctrTitle" idx="4294967295"/>
          </p:nvPr>
        </p:nvSpPr>
        <p:spPr>
          <a:xfrm>
            <a:off x="2527300" y="317500"/>
            <a:ext cx="2622550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7138988" y="339725"/>
            <a:ext cx="2770187" cy="23876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a</a:t>
            </a: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  <p:bldP spid="20481" grpId="1" animBg="1"/>
      <p:bldP spid="4" grpId="0" animBg="1"/>
      <p:bldP spid="4" grpId="1" animBg="1"/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Unvan 1"/>
          <p:cNvSpPr>
            <a:spLocks noGrp="1"/>
          </p:cNvSpPr>
          <p:nvPr>
            <p:ph type="ctrTitle" idx="4294967295"/>
          </p:nvPr>
        </p:nvSpPr>
        <p:spPr>
          <a:xfrm>
            <a:off x="7366000" y="330200"/>
            <a:ext cx="2624138" cy="23876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tr-TR" sz="1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 bwMode="auto">
          <a:xfrm>
            <a:off x="2466975" y="339725"/>
            <a:ext cx="2770188" cy="2387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tr-TR" sz="1460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4600">
                <a:solidFill>
                  <a:srgbClr val="FF0000"/>
                </a:solidFill>
                <a:latin typeface="2017 OKUL tekinegitim.com"/>
              </a:rPr>
              <a:t>   </a:t>
            </a:r>
          </a:p>
        </p:txBody>
      </p:sp>
      <p:sp>
        <p:nvSpPr>
          <p:cNvPr id="2" name="Unvan 1"/>
          <p:cNvSpPr>
            <a:spLocks/>
          </p:cNvSpPr>
          <p:nvPr/>
        </p:nvSpPr>
        <p:spPr bwMode="auto">
          <a:xfrm>
            <a:off x="2465388" y="3300413"/>
            <a:ext cx="7559675" cy="30083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r-TR" sz="1800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e</a:t>
            </a:r>
            <a:r>
              <a:rPr lang="tr-TR" sz="180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UZO1" pitchFamily="2" charset="0"/>
              </a:rPr>
              <a:t>la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5" grpId="1" animBg="1"/>
      <p:bldP spid="4" grpId="0" animBg="1"/>
      <p:bldP spid="4" grpId="1" animBg="1"/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Boyalı Kalemler">
  <a:themeElements>
    <a:clrScheme name="Boyalı Kalemler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Boyalı Kalemler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yalı Kalemler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249</TotalTime>
  <Words>132</Words>
  <Application>Microsoft Office PowerPoint</Application>
  <PresentationFormat>Özel</PresentationFormat>
  <Paragraphs>133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Boyalı Kalemler</vt:lpstr>
      <vt:lpstr>l</vt:lpstr>
      <vt:lpstr>l</vt:lpstr>
      <vt:lpstr>le</vt:lpstr>
      <vt:lpstr>le</vt:lpstr>
      <vt:lpstr>l</vt:lpstr>
      <vt:lpstr>l</vt:lpstr>
      <vt:lpstr>la</vt:lpstr>
      <vt:lpstr>a</vt:lpstr>
      <vt:lpstr>la</vt:lpstr>
      <vt:lpstr>la</vt:lpstr>
      <vt:lpstr>l</vt:lpstr>
      <vt:lpstr>le</vt:lpstr>
      <vt:lpstr>le</vt:lpstr>
      <vt:lpstr>n</vt:lpstr>
      <vt:lpstr>a</vt:lpstr>
      <vt:lpstr>n</vt:lpstr>
      <vt:lpstr>n</vt:lpstr>
      <vt:lpstr>a</vt:lpstr>
      <vt:lpstr>na</vt:lpstr>
      <vt:lpstr>na</vt:lpstr>
      <vt:lpstr>PowerPoint Sunusu</vt:lpstr>
      <vt:lpstr>a</vt:lpstr>
      <vt:lpstr>Na</vt:lpstr>
      <vt:lpstr>na</vt:lpstr>
      <vt:lpstr>ne</vt:lpstr>
      <vt:lpstr>i</vt:lpstr>
      <vt:lpstr>i</vt:lpstr>
      <vt:lpstr>Ni</vt:lpstr>
      <vt:lpstr>Na</vt:lpstr>
      <vt:lpstr> i</vt:lpstr>
      <vt:lpstr>l</vt:lpstr>
      <vt:lpstr>A</vt:lpstr>
      <vt:lpstr>i</vt:lpstr>
      <vt:lpstr>i</vt:lpstr>
      <vt:lpstr>el</vt:lpstr>
      <vt:lpstr>ne</vt:lpstr>
      <vt:lpstr>le</vt:lpstr>
      <vt:lpstr>n</vt:lpstr>
      <vt:lpstr>ni</vt:lpstr>
      <vt:lpstr>ni</vt:lpstr>
      <vt:lpstr>li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win7</cp:lastModifiedBy>
  <cp:revision>23</cp:revision>
  <dcterms:created xsi:type="dcterms:W3CDTF">2016-11-04T18:30:08Z</dcterms:created>
  <dcterms:modified xsi:type="dcterms:W3CDTF">2016-11-06T11:56:12Z</dcterms:modified>
  <cp:category>www.sorubak.com</cp:category>
</cp:coreProperties>
</file>