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57" r:id="rId2"/>
    <p:sldId id="261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615" autoAdjust="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ndara" pitchFamily="34" charset="0"/>
              </a:defRPr>
            </a:lvl1pPr>
          </a:lstStyle>
          <a:p>
            <a:endParaRPr lang="tr-TR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ndara" pitchFamily="34" charset="0"/>
              </a:defRPr>
            </a:lvl1pPr>
          </a:lstStyle>
          <a:p>
            <a:fld id="{8B8085D1-673F-445A-8FA4-4574B45F214F}" type="datetimeFigureOut">
              <a:rPr lang="tr-TR"/>
              <a:pPr/>
              <a:t>17.02.2015</a:t>
            </a:fld>
            <a:endParaRPr lang="tr-TR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ndara" pitchFamily="34" charset="0"/>
              </a:defRPr>
            </a:lvl1pPr>
          </a:lstStyle>
          <a:p>
            <a:endParaRPr lang="tr-TR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ndara" pitchFamily="34" charset="0"/>
              </a:defRPr>
            </a:lvl1pPr>
          </a:lstStyle>
          <a:p>
            <a:fld id="{9A8DEDE5-FC5D-4040-857F-991297458ABF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>
                <a:hlinkClick r:id="rId3"/>
              </a:rPr>
              <a:t>www.egitimhane.com</a:t>
            </a:r>
            <a:r>
              <a:rPr lang="tr-TR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147EB-4614-493C-B89F-9787F3BC5C40}" type="datetimeFigureOut">
              <a:rPr lang="tr-TR"/>
              <a:pPr>
                <a:defRPr/>
              </a:pPr>
              <a:t>17.02.2015</a:t>
            </a:fld>
            <a:endParaRPr lang="tr-TR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2B24C-AF71-4E5E-A4E0-73D9102B564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047B8-63D1-4A23-8947-0F9B36B5DA9C}" type="datetimeFigureOut">
              <a:rPr lang="tr-TR"/>
              <a:pPr>
                <a:defRPr/>
              </a:pPr>
              <a:t>17.02.2015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53CDF-5B1C-4D3E-BFCA-28BCD5822D5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45A1E-AE18-41BA-9E9E-D274FC4D6EAF}" type="datetimeFigureOut">
              <a:rPr lang="tr-TR"/>
              <a:pPr>
                <a:defRPr/>
              </a:pPr>
              <a:t>17.02.2015</a:t>
            </a:fld>
            <a:endParaRPr lang="tr-TR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701A2-8693-463F-AB5E-71102B3EA6E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E3F50-4051-4F4E-AB00-2756EC4EB373}" type="datetimeFigureOut">
              <a:rPr lang="tr-TR"/>
              <a:pPr>
                <a:defRPr/>
              </a:pPr>
              <a:t>17.02.2015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44215-ABCC-45BF-A51A-957ADF17C31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90182-5A2B-4E33-935A-F58A22B3D846}" type="datetimeFigureOut">
              <a:rPr lang="tr-TR"/>
              <a:pPr>
                <a:defRPr/>
              </a:pPr>
              <a:t>17.02.2015</a:t>
            </a:fld>
            <a:endParaRPr lang="tr-TR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8116E-6320-4324-B369-ABF6D7719A7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B8D6C-066D-4DDB-93E6-A7ADD0D41F0C}" type="datetimeFigureOut">
              <a:rPr lang="tr-TR"/>
              <a:pPr>
                <a:defRPr/>
              </a:pPr>
              <a:t>17.02.2015</a:t>
            </a:fld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CDD57-C095-4FAE-B9F3-092E2D6D5F9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765BD-17D6-421D-AAD4-4067CBDB0E2D}" type="datetimeFigureOut">
              <a:rPr lang="tr-TR"/>
              <a:pPr>
                <a:defRPr/>
              </a:pPr>
              <a:t>17.02.2015</a:t>
            </a:fld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B9EE6-F047-42C4-9FCD-B5F39816C66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4E05E-A3E7-4155-A745-A9035CCE8340}" type="datetimeFigureOut">
              <a:rPr lang="tr-TR"/>
              <a:pPr>
                <a:defRPr/>
              </a:pPr>
              <a:t>17.02.2015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2593B-98BA-4BCB-9FDE-3DA816134DA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F39CB-8580-487A-A9A6-3F29A53A73B9}" type="datetimeFigureOut">
              <a:rPr lang="tr-TR"/>
              <a:pPr>
                <a:defRPr/>
              </a:pPr>
              <a:t>17.02.2015</a:t>
            </a:fld>
            <a:endParaRPr lang="tr-TR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80A45-2E4C-44D1-A649-70B26297BE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48B66-67CD-4EE6-B479-D3018A8C7421}" type="datetimeFigureOut">
              <a:rPr lang="tr-TR"/>
              <a:pPr>
                <a:defRPr/>
              </a:pPr>
              <a:t>17.02.2015</a:t>
            </a:fld>
            <a:endParaRPr lang="tr-TR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B8AAB-BC41-4DEB-83EB-ED06722BD1C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9525A-9418-43B3-A5C0-4849F1F231E6}" type="datetimeFigureOut">
              <a:rPr lang="tr-TR"/>
              <a:pPr>
                <a:defRPr/>
              </a:pPr>
              <a:t>17.02.2015</a:t>
            </a:fld>
            <a:endParaRPr lang="tr-TR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17B2F-5284-4534-8759-A7E4032BDDA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3543A4-CB36-4811-8650-DB12AB2DEDA2}" type="datetimeFigureOut">
              <a:rPr lang="tr-TR"/>
              <a:pPr>
                <a:defRPr/>
              </a:pPr>
              <a:t>17.02.2015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CF8A15-BFFC-4C43-BCD5-9E9B9804C67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8" r:id="rId7"/>
    <p:sldLayoutId id="2147483699" r:id="rId8"/>
    <p:sldLayoutId id="2147483700" r:id="rId9"/>
    <p:sldLayoutId id="2147483691" r:id="rId10"/>
    <p:sldLayoutId id="214748370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Başlık 3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79588"/>
          </a:xfrm>
        </p:spPr>
        <p:txBody>
          <a:bodyPr>
            <a:normAutofit fontScale="90000"/>
          </a:bodyPr>
          <a:lstStyle/>
          <a:p>
            <a:r>
              <a:rPr lang="tr-TR" sz="6000" smtClean="0"/>
              <a:t>TARTMA İLE İLGİLİ PROBLEMLER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smtClean="0"/>
              <a:t>PROBLEM</a:t>
            </a:r>
            <a:endParaRPr lang="tr-TR" smtClean="0"/>
          </a:p>
        </p:txBody>
      </p:sp>
      <p:sp>
        <p:nvSpPr>
          <p:cNvPr id="5" name="İçerik Yer Tutucusu 1"/>
          <p:cNvSpPr txBox="1">
            <a:spLocks/>
          </p:cNvSpPr>
          <p:nvPr/>
        </p:nvSpPr>
        <p:spPr>
          <a:xfrm>
            <a:off x="179388" y="2708275"/>
            <a:ext cx="8713787" cy="3816350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tr-TR" sz="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kamyondaki 12 ton kömürün 8000 kg’ı boşaltıldığında kamyonda kaç kg kömür kalır?</a:t>
            </a:r>
            <a:endParaRPr lang="tr-TR" sz="5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179388" y="2674938"/>
            <a:ext cx="8785225" cy="3849687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tr-TR" sz="5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Kilogramı 10 TL olan fındığın 500 gramı kaç TL’dir?</a:t>
            </a:r>
            <a:endParaRPr lang="tr-TR" sz="5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2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smtClean="0"/>
              <a:t>PROBLEM</a:t>
            </a:r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1"/>
          <p:cNvSpPr>
            <a:spLocks noGrp="1"/>
          </p:cNvSpPr>
          <p:nvPr>
            <p:ph idx="1"/>
          </p:nvPr>
        </p:nvSpPr>
        <p:spPr>
          <a:xfrm>
            <a:off x="179388" y="2674938"/>
            <a:ext cx="8785225" cy="3849687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tr-TR" sz="5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kg’ı 9 TL olan deterjandan 15 kg alındığında kaç TL ödenir?</a:t>
            </a:r>
            <a:endParaRPr lang="tr-TR" sz="5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86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smtClean="0"/>
              <a:t>PROBLEM</a:t>
            </a:r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1"/>
          <p:cNvSpPr>
            <a:spLocks noGrp="1"/>
          </p:cNvSpPr>
          <p:nvPr>
            <p:ph idx="1"/>
          </p:nvPr>
        </p:nvSpPr>
        <p:spPr>
          <a:xfrm>
            <a:off x="179388" y="2674938"/>
            <a:ext cx="8785225" cy="3849687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tr-TR" sz="5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kg’lık un 250 </a:t>
            </a:r>
            <a:r>
              <a:rPr lang="tr-TR" sz="5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gram’lık</a:t>
            </a:r>
            <a:r>
              <a:rPr lang="tr-TR" sz="5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kaç pakete doldurulabilir?</a:t>
            </a:r>
            <a:endParaRPr lang="tr-TR" sz="5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0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smtClean="0"/>
              <a:t>PROBLEM</a:t>
            </a:r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smtClean="0"/>
              <a:t>PROBLEM</a:t>
            </a:r>
            <a:endParaRPr lang="tr-TR" smtClean="0"/>
          </a:p>
        </p:txBody>
      </p:sp>
      <p:sp>
        <p:nvSpPr>
          <p:cNvPr id="5" name="İçerik Yer Tutucusu 1"/>
          <p:cNvSpPr>
            <a:spLocks noGrp="1"/>
          </p:cNvSpPr>
          <p:nvPr>
            <p:ph idx="1"/>
          </p:nvPr>
        </p:nvSpPr>
        <p:spPr>
          <a:xfrm>
            <a:off x="179388" y="2492375"/>
            <a:ext cx="8785225" cy="4032250"/>
          </a:xfrm>
        </p:spPr>
        <p:txBody>
          <a:bodyPr>
            <a:normAutofit/>
          </a:bodyPr>
          <a:lstStyle/>
          <a:p>
            <a:pPr marL="0" indent="0">
              <a:buFont typeface="Symbol" pitchFamily="18" charset="2"/>
              <a:buNone/>
            </a:pPr>
            <a:r>
              <a:rPr lang="tr-TR" sz="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Bir fırında her ekmek için 250 g un  kullanılıyor. Bu fırında günde 2000 ekmek yapılıyor. </a:t>
            </a:r>
            <a:r>
              <a:rPr lang="tr-TR" sz="5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Buna göre bu fırında bir günde kaç kg un kullanılıyor</a:t>
            </a:r>
            <a:r>
              <a:rPr lang="tr-TR" sz="500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 </a:t>
            </a: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</TotalTime>
  <Words>84</Words>
  <Application>Microsoft Office PowerPoint</Application>
  <PresentationFormat>Ekran Gösterisi (4:3)</PresentationFormat>
  <Paragraphs>12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Dalga Biçimi</vt:lpstr>
      <vt:lpstr>TARTMA İLE İLGİLİ PROBLEMLER</vt:lpstr>
      <vt:lpstr>PROBLEM</vt:lpstr>
      <vt:lpstr>PROBLEM</vt:lpstr>
      <vt:lpstr>PROBLEM</vt:lpstr>
      <vt:lpstr>PROBLEM</vt:lpstr>
      <vt:lpstr>PROBLEM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2015-02-17T08:31:01Z</dcterms:created>
  <dcterms:modified xsi:type="dcterms:W3CDTF">2015-02-17T11:27:17Z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www.egitimdeposu.net</vt:lpwstr>
  </property>
</Properties>
</file>