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6B812-1D7D-470B-847C-5261E5E022E2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DB7AD-10BF-4071-9B26-40FF4B186C5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6833D-312B-479A-9058-0E2F2C04999C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F8658-6710-4F2B-8D91-BA1647410F6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07618-BEFC-459A-94C7-BBE3810676DC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FB8F8-6E6D-42BF-AB45-AE24CF7DBF9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4B37B-773D-4FE5-8FB1-949DAE50879D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49959-58D7-4F46-A214-D020850D64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3AD7D-4D00-4F08-A171-5EA7CA938B48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E8894-8C69-4466-9684-9150A26424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CB183-6018-4C43-92DF-D116588A77A5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6BF60-D69C-42DA-8F2C-AFFD704400E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2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896FA-AAFC-4C34-B061-AA80112FDF80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165A9-E74A-4CAC-A5DF-FF58EEBA88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0DAAB-D066-4FE0-9FF2-28893226B0A6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46D45-13E7-4DAC-B405-E43F8CBDD19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88CC9-8272-49E1-A175-7814C0D4A867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6BBF1-2F60-4713-BF1E-67403F5523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24227-5EAB-4833-A9F1-D25E2AB143EF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E6B92-B168-44DE-A013-C7B9621EF53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B595F-37A8-4E6B-AE32-E82319062556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21406-3E31-4AC7-B5E7-557EF4018C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59764D81-53C9-49DF-A1E0-3C7706A354BF}" type="datetimeFigureOut">
              <a:rPr lang="tr-TR"/>
              <a:pPr>
                <a:defRPr/>
              </a:pPr>
              <a:t>02.03.2015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ECB66A49-4BC1-4348-A2FC-088D29D89CD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81" r:id="rId3"/>
    <p:sldLayoutId id="2147483778" r:id="rId4"/>
    <p:sldLayoutId id="2147483782" r:id="rId5"/>
    <p:sldLayoutId id="2147483777" r:id="rId6"/>
    <p:sldLayoutId id="2147483776" r:id="rId7"/>
    <p:sldLayoutId id="2147483783" r:id="rId8"/>
    <p:sldLayoutId id="2147483784" r:id="rId9"/>
    <p:sldLayoutId id="2147483775" r:id="rId10"/>
    <p:sldLayoutId id="214748377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77875" y="1219200"/>
            <a:ext cx="7543800" cy="21526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İngilizce Saatler ve Aletler.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33600" y="3375025"/>
            <a:ext cx="6172200" cy="685800"/>
          </a:xfrm>
        </p:spPr>
        <p:txBody>
          <a:bodyPr>
            <a:normAutofit fontScale="6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err="1" smtClean="0"/>
              <a:t>Teacher:Rana</a:t>
            </a:r>
            <a:r>
              <a:rPr lang="tr-TR" dirty="0" smtClean="0"/>
              <a:t> Karatay</a:t>
            </a:r>
          </a:p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4/E</a:t>
            </a:r>
          </a:p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Pilot Binbaşı Ali Tekin İ.O</a:t>
            </a:r>
          </a:p>
          <a:p>
            <a:pPr fontAlgn="auto">
              <a:spcAft>
                <a:spcPts val="0"/>
              </a:spcAft>
              <a:defRPr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81075"/>
            <a:ext cx="9144000" cy="5876925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75438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                  </a:t>
            </a:r>
            <a:r>
              <a:rPr lang="tr-TR" dirty="0" err="1" smtClean="0"/>
              <a:t>Clock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smtClean="0"/>
              <a:t>                            ÇEYREK GEÇİYOR</a:t>
            </a:r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09:15=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It’s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quarter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past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nine.=9’u çeyrek geçiyor.</a:t>
            </a:r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10:15=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It’s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fifteen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past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ten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75438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err="1" smtClean="0"/>
              <a:t>Quarter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3644900"/>
            <a:ext cx="7380287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smtClean="0"/>
              <a:t>15:30=</a:t>
            </a:r>
            <a:r>
              <a:rPr lang="tr-TR" dirty="0" err="1" smtClean="0"/>
              <a:t>It’s</a:t>
            </a:r>
            <a:r>
              <a:rPr lang="tr-TR" dirty="0" smtClean="0"/>
              <a:t> </a:t>
            </a:r>
            <a:r>
              <a:rPr lang="tr-TR" dirty="0" err="1" smtClean="0"/>
              <a:t>half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endParaRPr lang="tr-TR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smtClean="0"/>
              <a:t>16:30=</a:t>
            </a:r>
            <a:r>
              <a:rPr lang="tr-TR" dirty="0" err="1" smtClean="0"/>
              <a:t>It’s</a:t>
            </a:r>
            <a:r>
              <a:rPr lang="tr-TR" dirty="0" smtClean="0"/>
              <a:t> </a:t>
            </a:r>
            <a:r>
              <a:rPr lang="tr-TR" dirty="0" err="1" smtClean="0"/>
              <a:t>thirty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r>
              <a:rPr lang="tr-TR" dirty="0" smtClean="0"/>
              <a:t> </a:t>
            </a:r>
            <a:r>
              <a:rPr lang="tr-TR" dirty="0" err="1" smtClean="0"/>
              <a:t>four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850" y="620713"/>
            <a:ext cx="75438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err="1" smtClean="0"/>
              <a:t>Half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781300"/>
            <a:ext cx="63373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288" y="-458788"/>
            <a:ext cx="8229600" cy="4525963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tr-TR" dirty="0" smtClean="0"/>
          </a:p>
          <a:p>
            <a:pPr marL="0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dirty="0" smtClean="0"/>
              <a:t>15:45=</a:t>
            </a:r>
            <a:r>
              <a:rPr lang="tr-TR" dirty="0" err="1" smtClean="0"/>
              <a:t>It’s</a:t>
            </a:r>
            <a:r>
              <a:rPr lang="tr-TR" dirty="0" smtClean="0"/>
              <a:t> </a:t>
            </a:r>
            <a:r>
              <a:rPr lang="tr-TR" dirty="0" err="1" smtClean="0"/>
              <a:t>quarter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endParaRPr lang="tr-TR" dirty="0" smtClean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75438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err="1" smtClean="0"/>
              <a:t>Quarter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endParaRPr lang="tr-TR" dirty="0"/>
          </a:p>
        </p:txBody>
      </p:sp>
      <p:pic>
        <p:nvPicPr>
          <p:cNvPr id="1026" name="Picture 2" descr="C:\Users\ender\Desktop\1245_17503_l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313" y="2708275"/>
            <a:ext cx="6192837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850" y="714375"/>
            <a:ext cx="6096000" cy="3657600"/>
          </a:xfrm>
        </p:spPr>
        <p:txBody>
          <a:bodyPr/>
          <a:lstStyle/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smtClean="0"/>
              <a:t>21:18=</a:t>
            </a:r>
            <a:r>
              <a:rPr lang="tr-TR" dirty="0" err="1" smtClean="0"/>
              <a:t>It’s</a:t>
            </a:r>
            <a:r>
              <a:rPr lang="tr-TR" dirty="0" smtClean="0"/>
              <a:t> </a:t>
            </a:r>
            <a:r>
              <a:rPr lang="tr-TR" dirty="0" err="1" smtClean="0"/>
              <a:t>eighteen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r>
              <a:rPr lang="tr-TR" dirty="0" smtClean="0"/>
              <a:t> nine.</a:t>
            </a:r>
          </a:p>
          <a:p>
            <a:pPr marL="274320" indent="-256032" fontAlgn="auto"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00113" y="260350"/>
            <a:ext cx="75438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PAST</a:t>
            </a:r>
            <a:endParaRPr lang="tr-TR" dirty="0"/>
          </a:p>
        </p:txBody>
      </p:sp>
      <p:pic>
        <p:nvPicPr>
          <p:cNvPr id="2050" name="Picture 2" descr="C:\Users\ender\Desktop\Funny-Clock-Cartoon-Worri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708275"/>
            <a:ext cx="6192838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5875" y="692150"/>
            <a:ext cx="6096000" cy="5976938"/>
          </a:xfrm>
        </p:spPr>
        <p:txBody>
          <a:bodyPr/>
          <a:lstStyle/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err="1" smtClean="0"/>
              <a:t>Shovel</a:t>
            </a:r>
            <a:r>
              <a:rPr lang="tr-TR" dirty="0" smtClean="0"/>
              <a:t>=Kürek</a:t>
            </a:r>
          </a:p>
          <a:p>
            <a:pPr marL="274320" indent="-256032" fontAlgn="auto">
              <a:spcAft>
                <a:spcPts val="0"/>
              </a:spcAft>
              <a:defRPr/>
            </a:pPr>
            <a:endParaRPr lang="tr-TR" dirty="0"/>
          </a:p>
          <a:p>
            <a:pPr marL="274320" indent="-256032" fontAlgn="auto">
              <a:spcAft>
                <a:spcPts val="0"/>
              </a:spcAft>
              <a:defRPr/>
            </a:pPr>
            <a:endParaRPr lang="tr-TR" dirty="0" smtClean="0"/>
          </a:p>
          <a:p>
            <a:pPr marL="274320" indent="-256032" fontAlgn="auto">
              <a:spcAft>
                <a:spcPts val="0"/>
              </a:spcAft>
              <a:defRPr/>
            </a:pPr>
            <a:endParaRPr lang="tr-TR" dirty="0"/>
          </a:p>
          <a:p>
            <a:pPr marL="274320" indent="-256032" fontAlgn="auto">
              <a:spcAft>
                <a:spcPts val="0"/>
              </a:spcAft>
              <a:defRPr/>
            </a:pPr>
            <a:endParaRPr lang="tr-TR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err="1" smtClean="0"/>
              <a:t>Pickaxe</a:t>
            </a:r>
            <a:r>
              <a:rPr lang="tr-TR" dirty="0" smtClean="0"/>
              <a:t>=Kazma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650" y="549275"/>
            <a:ext cx="75438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Kazı Aletler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773238"/>
            <a:ext cx="30956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Resim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164013"/>
            <a:ext cx="475138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1844675"/>
            <a:ext cx="9144000" cy="5013325"/>
          </a:xfrm>
        </p:spPr>
        <p:txBody>
          <a:bodyPr/>
          <a:lstStyle/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dirty="0" err="1" smtClean="0"/>
              <a:t>Cooker</a:t>
            </a:r>
            <a:r>
              <a:rPr lang="tr-TR" dirty="0" smtClean="0"/>
              <a:t>=Tencere</a:t>
            </a:r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tr-TR" dirty="0"/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dirty="0" err="1" smtClean="0"/>
              <a:t>Kaşık:Spoon</a:t>
            </a:r>
            <a:endParaRPr lang="tr-TR" dirty="0" smtClean="0"/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tr-TR" dirty="0"/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dirty="0" err="1" smtClean="0"/>
              <a:t>Çatal:Fork</a:t>
            </a:r>
            <a:endParaRPr lang="tr-TR" dirty="0" smtClean="0"/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tr-TR" dirty="0"/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dirty="0" smtClean="0"/>
              <a:t>Bıçak=</a:t>
            </a:r>
            <a:r>
              <a:rPr lang="tr-TR" dirty="0" err="1" smtClean="0"/>
              <a:t>Knife</a:t>
            </a:r>
            <a:endParaRPr lang="tr-TR" dirty="0"/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11188" y="476250"/>
            <a:ext cx="75438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Mutfak Aletleri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err="1" smtClean="0"/>
              <a:t>GUN:Silah</a:t>
            </a:r>
            <a:endParaRPr lang="tr-TR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err="1" smtClean="0"/>
              <a:t>Knife</a:t>
            </a:r>
            <a:r>
              <a:rPr lang="tr-TR" dirty="0" smtClean="0"/>
              <a:t> : Bıçak</a:t>
            </a:r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err="1" smtClean="0"/>
              <a:t>Bomba:Bomb</a:t>
            </a:r>
            <a:endParaRPr lang="tr-TR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tr-TR" dirty="0" err="1" smtClean="0"/>
              <a:t>Turbot:Kalkan</a:t>
            </a:r>
            <a:r>
              <a:rPr lang="tr-TR" dirty="0" smtClean="0"/>
              <a:t>                                      </a:t>
            </a:r>
            <a:r>
              <a:rPr lang="tr-TR" dirty="0" smtClean="0">
                <a:sym typeface="Wingdings" pitchFamily="2" charset="2"/>
              </a:rPr>
              <a:t>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755650" y="115888"/>
            <a:ext cx="75438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Saldırı araçlar </a:t>
            </a:r>
            <a:r>
              <a:rPr lang="tr-TR" dirty="0" smtClean="0">
                <a:sym typeface="Wingdings" pitchFamily="2" charset="2"/>
              </a:rPr>
              <a:t>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oğal">
  <a:themeElements>
    <a:clrScheme name="Doğ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Doğ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Doğ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66</Words>
  <Application>Microsoft Office PowerPoint</Application>
  <PresentationFormat>Ekran Gösterisi (4:3)</PresentationFormat>
  <Paragraphs>37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Tasarım Şablonu</vt:lpstr>
      </vt:variant>
      <vt:variant>
        <vt:i4>6</vt:i4>
      </vt:variant>
      <vt:variant>
        <vt:lpstr>Slayt Başlıkları</vt:lpstr>
      </vt:variant>
      <vt:variant>
        <vt:i4>9</vt:i4>
      </vt:variant>
    </vt:vector>
  </HeadingPairs>
  <TitlesOfParts>
    <vt:vector size="19" baseType="lpstr">
      <vt:lpstr>Palatino Linotype</vt:lpstr>
      <vt:lpstr>Arial</vt:lpstr>
      <vt:lpstr>Wingdings</vt:lpstr>
      <vt:lpstr>Calibri</vt:lpstr>
      <vt:lpstr>Doğal</vt:lpstr>
      <vt:lpstr>Doğal</vt:lpstr>
      <vt:lpstr>Doğal</vt:lpstr>
      <vt:lpstr>Doğal</vt:lpstr>
      <vt:lpstr>Doğal</vt:lpstr>
      <vt:lpstr>Doğal</vt:lpstr>
      <vt:lpstr>İngilizce Saatler ve Aletler.</vt:lpstr>
      <vt:lpstr>                  Clock</vt:lpstr>
      <vt:lpstr>Quarter Past</vt:lpstr>
      <vt:lpstr>Half Past</vt:lpstr>
      <vt:lpstr>Quarter To</vt:lpstr>
      <vt:lpstr>PAST</vt:lpstr>
      <vt:lpstr>Kazı Aletler</vt:lpstr>
      <vt:lpstr>Mutfak Aletleri</vt:lpstr>
      <vt:lpstr>Saldırı araçlar 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2015-03-02T17:58:22Z</dcterms:created>
  <dcterms:modified xsi:type="dcterms:W3CDTF">2015-03-02T19:40:34Z</dcterms:modified>
  <cp:category>www.sorubak.com</cp:category>
</cp:coreProperties>
</file>