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9" autoAdjust="0"/>
    <p:restoredTop sz="94660"/>
  </p:normalViewPr>
  <p:slideViewPr>
    <p:cSldViewPr>
      <p:cViewPr>
        <p:scale>
          <a:sx n="76" d="100"/>
          <a:sy n="76" d="100"/>
        </p:scale>
        <p:origin x="-12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317B1-E20F-495A-AF89-F7EE2ED95179}" type="datetimeFigureOut">
              <a:rPr lang="tr-TR" smtClean="0"/>
              <a:t>28.02.2015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6BD88-783E-4327-8440-4115FB85912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6BD88-783E-4327-8440-4115FB859120}" type="slidenum">
              <a:rPr lang="tr-TR" smtClean="0"/>
              <a:t>14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4869810-3B52-401B-BFC0-86511652991C}" type="datetimeFigureOut">
              <a:rPr lang="tr-TR" smtClean="0"/>
              <a:pPr/>
              <a:t>28.02.2015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6D65B1-1591-4EAA-AACA-A15EA5326615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851648" cy="1828800"/>
          </a:xfrm>
        </p:spPr>
        <p:txBody>
          <a:bodyPr/>
          <a:lstStyle/>
          <a:p>
            <a:r>
              <a:rPr lang="tr-TR" dirty="0" smtClean="0"/>
              <a:t>VÜCUDUMUZUN   BİLMECESİNİ ÇÖZLEİM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415174"/>
          </a:xfrm>
        </p:spPr>
        <p:txBody>
          <a:bodyPr>
            <a:normAutofit fontScale="92500" lnSpcReduction="20000"/>
          </a:bodyPr>
          <a:lstStyle/>
          <a:p>
            <a:pPr marL="914400" indent="-914400"/>
            <a:endParaRPr lang="tr-TR" sz="4800" dirty="0" smtClean="0">
              <a:solidFill>
                <a:srgbClr val="000000"/>
              </a:solidFill>
            </a:endParaRPr>
          </a:p>
          <a:p>
            <a:pPr marL="914400" indent="-914400"/>
            <a:r>
              <a:rPr lang="tr-TR" sz="4800" dirty="0" smtClean="0">
                <a:solidFill>
                  <a:srgbClr val="000000"/>
                </a:solidFill>
              </a:rPr>
              <a:t>İskelet Nedir?</a:t>
            </a:r>
          </a:p>
          <a:p>
            <a:pPr marL="914400" indent="-914400"/>
            <a:r>
              <a:rPr lang="tr-TR" sz="4800" dirty="0" smtClean="0">
                <a:solidFill>
                  <a:srgbClr val="000000"/>
                </a:solidFill>
              </a:rPr>
              <a:t>İskeletin Bölümleri Ve Görevleri</a:t>
            </a:r>
          </a:p>
          <a:p>
            <a:pPr marL="914400" indent="-914400"/>
            <a:r>
              <a:rPr lang="tr-TR" sz="4800" dirty="0" smtClean="0">
                <a:solidFill>
                  <a:srgbClr val="000000"/>
                </a:solidFill>
              </a:rPr>
              <a:t>Kemik Çeşitleri Ve Görevleri</a:t>
            </a:r>
          </a:p>
          <a:p>
            <a:pPr marL="914400" indent="-914400"/>
            <a:r>
              <a:rPr lang="tr-TR" sz="4800" dirty="0" smtClean="0">
                <a:solidFill>
                  <a:srgbClr val="000000"/>
                </a:solidFill>
              </a:rPr>
              <a:t>Eklemler</a:t>
            </a:r>
            <a:endParaRPr lang="tr-TR" sz="4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Uzun Kemikler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4214810" y="1935480"/>
            <a:ext cx="4471990" cy="4389120"/>
          </a:xfrm>
        </p:spPr>
        <p:txBody>
          <a:bodyPr/>
          <a:lstStyle/>
          <a:p>
            <a:r>
              <a:rPr lang="tr-TR" dirty="0" smtClean="0"/>
              <a:t>Boyları uzun ve silindire benzeyen kemiklere </a:t>
            </a:r>
            <a:r>
              <a:rPr lang="tr-TR" dirty="0" smtClean="0">
                <a:solidFill>
                  <a:srgbClr val="FF0000"/>
                </a:solidFill>
              </a:rPr>
              <a:t>uzun kemik </a:t>
            </a:r>
            <a:r>
              <a:rPr lang="tr-TR" dirty="0" smtClean="0"/>
              <a:t>denir.Uzun kemikler vücudumuzun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El ve kol </a:t>
            </a:r>
            <a:r>
              <a:rPr lang="tr-TR" dirty="0" smtClean="0">
                <a:solidFill>
                  <a:srgbClr val="000000"/>
                </a:solidFill>
              </a:rPr>
              <a:t>kemiklerinde bulunur.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7" name="6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285992"/>
            <a:ext cx="2856899" cy="30003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Kısa Kemikler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357686" y="1935480"/>
            <a:ext cx="4329114" cy="4389120"/>
          </a:xfrm>
        </p:spPr>
        <p:txBody>
          <a:bodyPr/>
          <a:lstStyle/>
          <a:p>
            <a:r>
              <a:rPr lang="tr-TR" dirty="0" smtClean="0"/>
              <a:t>Boyları kısa olan kemiklere  </a:t>
            </a:r>
            <a:r>
              <a:rPr lang="tr-TR" dirty="0" smtClean="0">
                <a:solidFill>
                  <a:srgbClr val="FF0000"/>
                </a:solidFill>
              </a:rPr>
              <a:t>kısa kemik </a:t>
            </a:r>
            <a:r>
              <a:rPr lang="tr-TR" dirty="0" smtClean="0"/>
              <a:t>denir. Kısa kemikler vücudumuzun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El ve ayak parmaklarında </a:t>
            </a:r>
          </a:p>
          <a:p>
            <a:r>
              <a:rPr lang="tr-TR" dirty="0" smtClean="0">
                <a:solidFill>
                  <a:srgbClr val="000000"/>
                </a:solidFill>
              </a:rPr>
              <a:t>Bulunur.</a:t>
            </a:r>
            <a:endParaRPr lang="tr-TR" dirty="0">
              <a:solidFill>
                <a:srgbClr val="000000"/>
              </a:solidFill>
            </a:endParaRPr>
          </a:p>
        </p:txBody>
      </p:sp>
      <p:pic>
        <p:nvPicPr>
          <p:cNvPr id="5" name="4 Resim" descr="indir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428868"/>
            <a:ext cx="3614756" cy="292895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Yassı Kemikler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6248" y="1935480"/>
            <a:ext cx="4400552" cy="4389120"/>
          </a:xfrm>
        </p:spPr>
        <p:txBody>
          <a:bodyPr/>
          <a:lstStyle/>
          <a:p>
            <a:r>
              <a:rPr lang="tr-TR" dirty="0" smtClean="0"/>
              <a:t>Kalınlıkları az olan, levhalara benzeyen kemiklere </a:t>
            </a:r>
            <a:r>
              <a:rPr lang="tr-TR" dirty="0" smtClean="0">
                <a:solidFill>
                  <a:srgbClr val="FF0000"/>
                </a:solidFill>
              </a:rPr>
              <a:t>yassı kemik </a:t>
            </a:r>
            <a:r>
              <a:rPr lang="tr-TR" dirty="0" smtClean="0"/>
              <a:t>denir. Yassı kemikler vücudumuzun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Kafatası, omurga ve göğüs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Kafesi </a:t>
            </a:r>
          </a:p>
          <a:p>
            <a:r>
              <a:rPr lang="tr-TR" dirty="0" smtClean="0"/>
              <a:t>Bölgelerinde bulunur.</a:t>
            </a:r>
            <a:endParaRPr lang="tr-TR" dirty="0"/>
          </a:p>
        </p:txBody>
      </p:sp>
      <p:pic>
        <p:nvPicPr>
          <p:cNvPr id="7" name="6 Resim" descr="indi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928802"/>
            <a:ext cx="1522757" cy="2143140"/>
          </a:xfrm>
          <a:prstGeom prst="rect">
            <a:avLst/>
          </a:prstGeom>
        </p:spPr>
      </p:pic>
      <p:pic>
        <p:nvPicPr>
          <p:cNvPr id="8" name="7 Resim" descr="indir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286256"/>
            <a:ext cx="2071702" cy="2066925"/>
          </a:xfrm>
          <a:prstGeom prst="rect">
            <a:avLst/>
          </a:prstGeom>
        </p:spPr>
      </p:pic>
      <p:pic>
        <p:nvPicPr>
          <p:cNvPr id="9" name="8 Resim" descr="indir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2357430"/>
            <a:ext cx="657225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EKLEM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071934" y="1935480"/>
            <a:ext cx="4614866" cy="4389120"/>
          </a:xfrm>
        </p:spPr>
        <p:txBody>
          <a:bodyPr/>
          <a:lstStyle/>
          <a:p>
            <a:r>
              <a:rPr lang="tr-TR" dirty="0" smtClean="0"/>
              <a:t>Kemiklerin </a:t>
            </a:r>
            <a:r>
              <a:rPr lang="tr-TR" dirty="0" err="1" smtClean="0"/>
              <a:t>uc</a:t>
            </a:r>
            <a:r>
              <a:rPr lang="tr-TR" dirty="0" smtClean="0"/>
              <a:t> uca veya kenar kenara bağlandıkları yerlere </a:t>
            </a:r>
            <a:r>
              <a:rPr lang="tr-TR" dirty="0" smtClean="0">
                <a:solidFill>
                  <a:srgbClr val="FF0000"/>
                </a:solidFill>
              </a:rPr>
              <a:t>eklem </a:t>
            </a:r>
            <a:r>
              <a:rPr lang="tr-TR" dirty="0" smtClean="0"/>
              <a:t>denir. Eklemler vücudumuzun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Kafatası, omurga, el ve kol kemiklerinde </a:t>
            </a:r>
            <a:r>
              <a:rPr lang="tr-TR" dirty="0" smtClean="0"/>
              <a:t>bulunur.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Resim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214554"/>
            <a:ext cx="3429024" cy="34290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1435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Kamil ZEYBEK</a:t>
            </a:r>
            <a:br>
              <a:rPr lang="tr-TR" dirty="0" smtClean="0"/>
            </a:br>
            <a:r>
              <a:rPr lang="tr-TR" dirty="0" smtClean="0"/>
              <a:t>4/A Sınıf Öğretmeni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İSKELET NEDİR?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4143372" y="1935480"/>
            <a:ext cx="4543428" cy="4389120"/>
          </a:xfrm>
        </p:spPr>
        <p:txBody>
          <a:bodyPr/>
          <a:lstStyle/>
          <a:p>
            <a:r>
              <a:rPr lang="tr-TR" dirty="0" smtClean="0"/>
              <a:t>                                                                                                               Vücudumuzun çatısı olan, sert, kemiklerden oluşan yapıya </a:t>
            </a:r>
            <a:r>
              <a:rPr lang="tr-TR" dirty="0" smtClean="0">
                <a:solidFill>
                  <a:srgbClr val="FF0000"/>
                </a:solidFill>
              </a:rPr>
              <a:t>iskelet </a:t>
            </a:r>
            <a:r>
              <a:rPr lang="tr-TR" dirty="0" smtClean="0">
                <a:solidFill>
                  <a:srgbClr val="000000"/>
                </a:solidFill>
              </a:rPr>
              <a:t>adı verilir.</a:t>
            </a:r>
            <a:endParaRPr lang="tr-TR" dirty="0"/>
          </a:p>
        </p:txBody>
      </p:sp>
      <p:pic>
        <p:nvPicPr>
          <p:cNvPr id="7" name="6 Resim" descr="iskelet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2071678"/>
            <a:ext cx="2571768" cy="44557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                İSKELET                                                                                          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000000"/>
                </a:solidFill>
              </a:rPr>
              <a:t>Vücudumuzun dik durmasını sağlar.</a:t>
            </a:r>
          </a:p>
          <a:p>
            <a:endParaRPr lang="tr-TR" dirty="0" smtClean="0">
              <a:solidFill>
                <a:srgbClr val="000000"/>
              </a:solidFill>
            </a:endParaRPr>
          </a:p>
          <a:p>
            <a:r>
              <a:rPr lang="tr-TR" dirty="0" smtClean="0">
                <a:solidFill>
                  <a:srgbClr val="000000"/>
                </a:solidFill>
              </a:rPr>
              <a:t>Vücudumuza şekil verir.</a:t>
            </a:r>
          </a:p>
          <a:p>
            <a:endParaRPr lang="tr-TR" dirty="0" smtClean="0">
              <a:solidFill>
                <a:srgbClr val="000000"/>
              </a:solidFill>
            </a:endParaRPr>
          </a:p>
          <a:p>
            <a:r>
              <a:rPr lang="tr-TR" dirty="0" smtClean="0">
                <a:solidFill>
                  <a:srgbClr val="000000"/>
                </a:solidFill>
              </a:rPr>
              <a:t>Hareket etmemizi sağlar.</a:t>
            </a:r>
          </a:p>
          <a:p>
            <a:endParaRPr lang="tr-TR" dirty="0" smtClean="0">
              <a:solidFill>
                <a:srgbClr val="000000"/>
              </a:solidFill>
            </a:endParaRPr>
          </a:p>
          <a:p>
            <a:r>
              <a:rPr lang="tr-TR" dirty="0" smtClean="0">
                <a:solidFill>
                  <a:srgbClr val="000000"/>
                </a:solidFill>
              </a:rPr>
              <a:t>İç organlarımızı dış etkenlerden korur.</a:t>
            </a:r>
            <a:r>
              <a:rPr lang="tr-TR" dirty="0" smtClean="0">
                <a:solidFill>
                  <a:srgbClr val="FF0000"/>
                </a:solidFill>
              </a:rPr>
              <a:t>                                 </a:t>
            </a:r>
            <a:endParaRPr lang="tr-TR" dirty="0"/>
          </a:p>
        </p:txBody>
      </p:sp>
      <p:cxnSp>
        <p:nvCxnSpPr>
          <p:cNvPr id="5" name="4 Düz Ok Bağlayıcısı"/>
          <p:cNvCxnSpPr/>
          <p:nvPr/>
        </p:nvCxnSpPr>
        <p:spPr>
          <a:xfrm rot="5400000">
            <a:off x="3643306" y="150017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rot="5400000">
            <a:off x="3464711" y="2393149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rot="5400000">
            <a:off x="3428992" y="335756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rot="5400000">
            <a:off x="3428198" y="4357694"/>
            <a:ext cx="429422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İSKELETİN BÖLÜMLERİ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29058" y="1928802"/>
            <a:ext cx="4972056" cy="4389120"/>
          </a:xfrm>
        </p:spPr>
        <p:txBody>
          <a:bodyPr/>
          <a:lstStyle/>
          <a:p>
            <a:r>
              <a:rPr lang="tr-TR" dirty="0" smtClean="0"/>
              <a:t>                     İskeletimiz dört bölümden oluşur. Bunlar ;</a:t>
            </a:r>
          </a:p>
          <a:p>
            <a:r>
              <a:rPr lang="tr-TR" dirty="0" smtClean="0"/>
              <a:t>                       Kafatası</a:t>
            </a:r>
          </a:p>
          <a:p>
            <a:r>
              <a:rPr lang="tr-TR" dirty="0" smtClean="0"/>
              <a:t>                    Göğüs Kafesi</a:t>
            </a:r>
          </a:p>
          <a:p>
            <a:r>
              <a:rPr lang="tr-TR" dirty="0" smtClean="0"/>
              <a:t>                       Omurga</a:t>
            </a:r>
          </a:p>
          <a:p>
            <a:r>
              <a:rPr lang="tr-TR" dirty="0" smtClean="0"/>
              <a:t>                     Kollar ve bacaklar                      </a:t>
            </a:r>
            <a:endParaRPr lang="tr-TR" dirty="0"/>
          </a:p>
        </p:txBody>
      </p:sp>
      <p:pic>
        <p:nvPicPr>
          <p:cNvPr id="6" name="5 Resim" descr="iskeletin-bolumle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889281"/>
            <a:ext cx="2643206" cy="475442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Kafatası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4286248" y="1935480"/>
            <a:ext cx="4400552" cy="4389120"/>
          </a:xfrm>
        </p:spPr>
        <p:txBody>
          <a:bodyPr/>
          <a:lstStyle/>
          <a:p>
            <a:r>
              <a:rPr lang="tr-TR" dirty="0" smtClean="0"/>
              <a:t> Beynimizi dış etkenlerden korur.</a:t>
            </a:r>
            <a:endParaRPr lang="tr-TR" dirty="0"/>
          </a:p>
        </p:txBody>
      </p:sp>
      <p:pic>
        <p:nvPicPr>
          <p:cNvPr id="5" name="4 Resim" descr="indi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2214554"/>
            <a:ext cx="2471748" cy="34787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Göğüs Kafesi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0" y="1935480"/>
            <a:ext cx="4114800" cy="4389120"/>
          </a:xfrm>
        </p:spPr>
        <p:txBody>
          <a:bodyPr/>
          <a:lstStyle/>
          <a:p>
            <a:r>
              <a:rPr lang="tr-TR" dirty="0" smtClean="0">
                <a:solidFill>
                  <a:srgbClr val="000000"/>
                </a:solidFill>
              </a:rPr>
              <a:t>Akciğerlerimizi ve kalbimizi dış etkenlerden korur.</a:t>
            </a:r>
            <a:endParaRPr lang="tr-TR" dirty="0">
              <a:solidFill>
                <a:srgbClr val="000000"/>
              </a:solidFill>
            </a:endParaRPr>
          </a:p>
        </p:txBody>
      </p:sp>
      <p:pic>
        <p:nvPicPr>
          <p:cNvPr id="5" name="4 Resim" descr="indir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571744"/>
            <a:ext cx="2890850" cy="27039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Omurga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857752" y="1935480"/>
            <a:ext cx="3829048" cy="4389120"/>
          </a:xfrm>
        </p:spPr>
        <p:txBody>
          <a:bodyPr/>
          <a:lstStyle/>
          <a:p>
            <a:r>
              <a:rPr lang="tr-TR" dirty="0" smtClean="0"/>
              <a:t>Vücudumuzun dik durmasını sağlar.</a:t>
            </a:r>
            <a:endParaRPr lang="tr-TR" dirty="0"/>
          </a:p>
        </p:txBody>
      </p:sp>
      <p:pic>
        <p:nvPicPr>
          <p:cNvPr id="6" name="5 Resim" descr="indir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2143116"/>
            <a:ext cx="1685934" cy="411958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Kollar Ve Bacaklar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14810" y="1935480"/>
            <a:ext cx="4471990" cy="4389120"/>
          </a:xfrm>
        </p:spPr>
        <p:txBody>
          <a:bodyPr/>
          <a:lstStyle/>
          <a:p>
            <a:r>
              <a:rPr lang="tr-TR" dirty="0" smtClean="0"/>
              <a:t>Hareket etmemizi, koşmamızı,yürümemizi ve tutunmamızı sağlar.</a:t>
            </a:r>
            <a:endParaRPr lang="tr-TR" dirty="0"/>
          </a:p>
        </p:txBody>
      </p:sp>
      <p:pic>
        <p:nvPicPr>
          <p:cNvPr id="5" name="4 Resim" descr="DESTEK-VE-HAREKET-SISTEMI--103-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071678"/>
            <a:ext cx="3714776" cy="42862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KEMİK ÇEŞİTLERİ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Sert bir yapıya sahip olan kemikler şekil ve büyüklüklerine göre uzun, kısa ve yassı kemikler olmak üzere üç çeşit üzerinde incelenir.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Uzun kemikler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Kısa kemikler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Yassı kemikler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Kaynak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</TotalTime>
  <Words>228</Words>
  <Application>Microsoft Office PowerPoint</Application>
  <PresentationFormat>Ekran Gösterisi (4:3)</PresentationFormat>
  <Paragraphs>53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Akış</vt:lpstr>
      <vt:lpstr>VÜCUDUMUZUN   BİLMECESİNİ ÇÖZLEİM</vt:lpstr>
      <vt:lpstr>İSKELET NEDİR?</vt:lpstr>
      <vt:lpstr>Slayt 3</vt:lpstr>
      <vt:lpstr>İSKELETİN BÖLÜMLERİ</vt:lpstr>
      <vt:lpstr>Kafatası</vt:lpstr>
      <vt:lpstr>Göğüs Kafesi</vt:lpstr>
      <vt:lpstr>Omurga</vt:lpstr>
      <vt:lpstr>Kollar Ve Bacaklar</vt:lpstr>
      <vt:lpstr>KEMİK ÇEŞİTLERİ </vt:lpstr>
      <vt:lpstr>Uzun Kemikler </vt:lpstr>
      <vt:lpstr>Kısa Kemikler</vt:lpstr>
      <vt:lpstr>Yassı Kemikler</vt:lpstr>
      <vt:lpstr>EKLEM</vt:lpstr>
      <vt:lpstr>Kamil ZEYBEK 4/A Sınıf Öğretmeni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2015-02-27T16:22:03Z</dcterms:created>
  <dcterms:modified xsi:type="dcterms:W3CDTF">2015-02-28T10:23:08Z</dcterms:modified>
  <cp:category>www.sorubak.com</cp:category>
</cp:coreProperties>
</file>