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14" y="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  <p:sndAc>
      <p:stSnd>
        <p:snd r:embed="rId1" name="drumroll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slow">
    <p:wipe/>
    <p:sndAc>
      <p:stSnd>
        <p:snd r:embed="rId1" name="drumroll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24.02.2015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wipe/>
    <p:sndAc>
      <p:stSnd>
        <p:snd r:embed="rId13" name="drumroll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ÇEVREMİZDEKİ VARLIKLAR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HAZIRLAYAN EFE BECER</a:t>
            </a:r>
            <a:endParaRPr lang="tr-TR" dirty="0"/>
          </a:p>
        </p:txBody>
      </p:sp>
    </p:spTree>
  </p:cSld>
  <p:clrMapOvr>
    <a:masterClrMapping/>
  </p:clrMapOvr>
  <p:transition spd="slow">
    <p:wip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CANLI CANSIZ VARLIKLAR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Canlı Varlıklar:</a:t>
            </a:r>
          </a:p>
          <a:p>
            <a:pPr>
              <a:buNone/>
            </a:pPr>
            <a:r>
              <a:rPr lang="tr-TR" dirty="0" smtClean="0"/>
              <a:t>Bitkiler</a:t>
            </a:r>
          </a:p>
          <a:p>
            <a:pPr>
              <a:buNone/>
            </a:pPr>
            <a:r>
              <a:rPr lang="tr-TR" dirty="0" smtClean="0"/>
              <a:t>İnsanlar</a:t>
            </a:r>
          </a:p>
          <a:p>
            <a:pPr>
              <a:buNone/>
            </a:pPr>
            <a:r>
              <a:rPr lang="tr-TR" dirty="0" smtClean="0"/>
              <a:t>Hayvanlar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Cansız varlıklar:</a:t>
            </a:r>
          </a:p>
          <a:p>
            <a:pPr>
              <a:buNone/>
            </a:pPr>
            <a:r>
              <a:rPr lang="tr-TR" dirty="0" smtClean="0"/>
              <a:t>Gezegenler</a:t>
            </a:r>
          </a:p>
          <a:p>
            <a:pPr>
              <a:buNone/>
            </a:pPr>
            <a:r>
              <a:rPr lang="tr-TR" dirty="0" smtClean="0"/>
              <a:t>Güneş</a:t>
            </a:r>
          </a:p>
          <a:p>
            <a:pPr>
              <a:buNone/>
            </a:pPr>
            <a:r>
              <a:rPr lang="tr-TR" dirty="0" smtClean="0"/>
              <a:t>Ay</a:t>
            </a:r>
          </a:p>
          <a:p>
            <a:pPr>
              <a:buNone/>
            </a:pPr>
            <a:r>
              <a:rPr lang="tr-TR" dirty="0" smtClean="0"/>
              <a:t>Ateş</a:t>
            </a:r>
          </a:p>
          <a:p>
            <a:pPr>
              <a:buNone/>
            </a:pPr>
            <a:r>
              <a:rPr lang="tr-TR" dirty="0" smtClean="0"/>
              <a:t>Su</a:t>
            </a:r>
          </a:p>
          <a:p>
            <a:pPr>
              <a:buNone/>
            </a:pPr>
            <a:r>
              <a:rPr lang="tr-TR" dirty="0" smtClean="0"/>
              <a:t>Bulut </a:t>
            </a:r>
          </a:p>
          <a:p>
            <a:pPr>
              <a:buNone/>
            </a:pPr>
            <a:r>
              <a:rPr lang="tr-TR" dirty="0" smtClean="0"/>
              <a:t>Rüzgar</a:t>
            </a:r>
          </a:p>
          <a:p>
            <a:pPr>
              <a:buNone/>
            </a:pPr>
            <a:r>
              <a:rPr lang="tr-TR" dirty="0" smtClean="0"/>
              <a:t>Buz…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 spd="slow">
    <p:wip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CANLILARI CANSIZLARDAN AYIRAN ÖZELLİKLER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CANLILAR</a:t>
            </a:r>
          </a:p>
          <a:p>
            <a:r>
              <a:rPr lang="tr-TR" dirty="0" smtClean="0"/>
              <a:t>Solunum yapar.</a:t>
            </a:r>
          </a:p>
          <a:p>
            <a:r>
              <a:rPr lang="tr-TR" dirty="0" smtClean="0"/>
              <a:t>Boşaltım yapar .</a:t>
            </a:r>
          </a:p>
          <a:p>
            <a:r>
              <a:rPr lang="tr-TR" dirty="0" smtClean="0"/>
              <a:t>Hareket ederler.</a:t>
            </a:r>
          </a:p>
          <a:p>
            <a:r>
              <a:rPr lang="tr-TR" dirty="0" smtClean="0"/>
              <a:t>Beslenirler</a:t>
            </a:r>
          </a:p>
          <a:p>
            <a:r>
              <a:rPr lang="tr-TR" dirty="0" smtClean="0"/>
              <a:t>Barınırlar.</a:t>
            </a:r>
          </a:p>
          <a:p>
            <a:r>
              <a:rPr lang="tr-TR" dirty="0" smtClean="0"/>
              <a:t>Sindirim yaparlar.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CANSIZLAR</a:t>
            </a:r>
          </a:p>
          <a:p>
            <a:r>
              <a:rPr lang="tr-TR" dirty="0" smtClean="0"/>
              <a:t>Solunum yapamaz.</a:t>
            </a:r>
          </a:p>
          <a:p>
            <a:r>
              <a:rPr lang="tr-TR" dirty="0" smtClean="0"/>
              <a:t>Boşaltım yapamaz.</a:t>
            </a:r>
          </a:p>
          <a:p>
            <a:r>
              <a:rPr lang="tr-TR" dirty="0" smtClean="0"/>
              <a:t>Hareket edemez.</a:t>
            </a:r>
          </a:p>
          <a:p>
            <a:r>
              <a:rPr lang="tr-TR" dirty="0" smtClean="0"/>
              <a:t>Beslenemez.</a:t>
            </a:r>
          </a:p>
          <a:p>
            <a:r>
              <a:rPr lang="tr-TR" dirty="0" smtClean="0"/>
              <a:t>Barınamaz.</a:t>
            </a:r>
          </a:p>
          <a:p>
            <a:r>
              <a:rPr lang="tr-TR" dirty="0" smtClean="0"/>
              <a:t>Sindirim yapamazlar.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ransition spd="slow">
    <p:wipe dir="r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HAYVANLAR VE BİTKİLER NASIL HAREKET EDERLER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Hayvanlar;</a:t>
            </a:r>
          </a:p>
          <a:p>
            <a:r>
              <a:rPr lang="tr-TR" dirty="0" smtClean="0"/>
              <a:t>Balıklar yüzerek</a:t>
            </a:r>
          </a:p>
          <a:p>
            <a:r>
              <a:rPr lang="tr-TR" dirty="0" smtClean="0"/>
              <a:t>Kuşlar uçarak</a:t>
            </a:r>
          </a:p>
          <a:p>
            <a:r>
              <a:rPr lang="tr-TR" dirty="0" smtClean="0"/>
              <a:t>Yılanlar sürünerek hareket ederler.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Bitkiler yaprak  ve gövdesiyle güneşe doğru yönelirler.</a:t>
            </a:r>
          </a:p>
          <a:p>
            <a:r>
              <a:rPr lang="tr-TR" dirty="0" smtClean="0"/>
              <a:t>Kökleriyle suya ve besine doğru yönelirler.</a:t>
            </a:r>
          </a:p>
          <a:p>
            <a:r>
              <a:rPr lang="tr-TR" dirty="0" smtClean="0"/>
              <a:t>Hareket yetenekleri sınırlıdır</a:t>
            </a:r>
          </a:p>
          <a:p>
            <a:r>
              <a:rPr lang="tr-TR" dirty="0" smtClean="0"/>
              <a:t>Bitkiler hayvanlar gibi yer değiştiremezler.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BESLENME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Bütün canlılar yaşamak için gerekli enerjiyi besinlerden sağlarlar.Beslenme şekline göre canlılar ikiye ayrılır.Bunlar;</a:t>
            </a:r>
          </a:p>
          <a:p>
            <a:r>
              <a:rPr lang="tr-TR" dirty="0" smtClean="0"/>
              <a:t>Kendi besinini yapanlar ve hazır besinle beslenenlerdir.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Kendi besinlerini yapanlar;</a:t>
            </a:r>
          </a:p>
          <a:p>
            <a:r>
              <a:rPr lang="tr-TR" dirty="0" smtClean="0"/>
              <a:t>Bitkilerdir.</a:t>
            </a:r>
          </a:p>
          <a:p>
            <a:pPr>
              <a:buNone/>
            </a:pPr>
            <a:r>
              <a:rPr lang="tr-TR" dirty="0" smtClean="0"/>
              <a:t>Kendi besinlerini yapamayanlar</a:t>
            </a:r>
          </a:p>
          <a:p>
            <a:pPr>
              <a:buNone/>
            </a:pPr>
            <a:r>
              <a:rPr lang="tr-TR" dirty="0" smtClean="0"/>
              <a:t>Hayvanlar ve insanlardır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BİTKİLER NASIL BESİN YAPARLAR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Bitkiler; </a:t>
            </a:r>
          </a:p>
          <a:p>
            <a:r>
              <a:rPr lang="tr-TR" dirty="0" smtClean="0"/>
              <a:t>Kökleri ile topraktan aldıkları suyu,yaprakları ile havadan aldıkları karbondioksiti, güneş ışığındaki enerjiyi kullanarak besin yaparlar</a:t>
            </a:r>
            <a:endParaRPr lang="tr-TR" dirty="0"/>
          </a:p>
        </p:txBody>
      </p:sp>
    </p:spTree>
  </p:cSld>
  <p:clrMapOvr>
    <a:masterClrMapping/>
  </p:clrMapOvr>
  <p:transition spd="slow">
    <p:wip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Hayvanlar ve insanlar </a:t>
            </a:r>
            <a:r>
              <a:rPr lang="tr-TR" dirty="0" err="1" smtClean="0"/>
              <a:t>nasIl</a:t>
            </a:r>
            <a:r>
              <a:rPr lang="tr-TR" dirty="0" smtClean="0"/>
              <a:t> beslenir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İnsanlar hem bitkisel hem hayvansal besinler yerler.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Ot yiyen hayvanlar (</a:t>
            </a:r>
            <a:r>
              <a:rPr lang="tr-TR" dirty="0" err="1" smtClean="0"/>
              <a:t>otobur</a:t>
            </a:r>
            <a:r>
              <a:rPr lang="tr-TR" dirty="0" smtClean="0"/>
              <a:t>)</a:t>
            </a:r>
          </a:p>
          <a:p>
            <a:r>
              <a:rPr lang="tr-TR" dirty="0" smtClean="0"/>
              <a:t>Et yiyen hayvanlar (etoburdur)</a:t>
            </a:r>
          </a:p>
          <a:p>
            <a:r>
              <a:rPr lang="tr-TR" dirty="0" smtClean="0"/>
              <a:t>Bazı hayvanlar hem etçil hem otçuldur.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Eğitimhane.com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</TotalTime>
  <Words>194</Words>
  <Application>Microsoft Office PowerPoint</Application>
  <PresentationFormat>Ekran Gösterisi 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Gezinti</vt:lpstr>
      <vt:lpstr>ÇEVREMİZDEKİ VARLIKLAR</vt:lpstr>
      <vt:lpstr>CANLI CANSIZ VARLIKLAR</vt:lpstr>
      <vt:lpstr>CANLILARI CANSIZLARDAN AYIRAN ÖZELLİKLER</vt:lpstr>
      <vt:lpstr>HAYVANLAR VE BİTKİLER NASIL HAREKET EDERLER</vt:lpstr>
      <vt:lpstr>BESLENME</vt:lpstr>
      <vt:lpstr>BİTKİLER NASIL BESİN YAPARLAR</vt:lpstr>
      <vt:lpstr>Hayvanlar ve insanlar nasIl beslenir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2015-02-24T12:58:49Z</dcterms:modified>
  <cp:category>www.sorubak.com</cp:category>
</cp:coreProperties>
</file>