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4714" autoAdjust="0"/>
  </p:normalViewPr>
  <p:slideViewPr>
    <p:cSldViewPr>
      <p:cViewPr varScale="1">
        <p:scale>
          <a:sx n="72" d="100"/>
          <a:sy n="72" d="100"/>
        </p:scale>
        <p:origin x="135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A23C5B-67FC-42F1-A865-CCC64EF42961}" type="datetimeFigureOut">
              <a:rPr lang="tr-TR" smtClean="0"/>
              <a:pPr/>
              <a:t>09.02.2015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A30DB8F-EC39-4E61-836B-BD9EE8807AC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251520" y="692696"/>
            <a:ext cx="8640960" cy="472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tr-TR" sz="8800" dirty="0" smtClean="0">
                <a:solidFill>
                  <a:schemeClr val="accent6">
                    <a:lumMod val="50000"/>
                  </a:schemeClr>
                </a:solidFill>
              </a:rPr>
              <a:t>-H SINIFI BİLGİ YARIŞMASI</a:t>
            </a:r>
            <a:endParaRPr lang="tr-TR" sz="8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Metin kutusu 1"/>
          <p:cNvSpPr txBox="1"/>
          <p:nvPr/>
        </p:nvSpPr>
        <p:spPr>
          <a:xfrm>
            <a:off x="251520" y="5949280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b="1" dirty="0" smtClean="0">
                <a:solidFill>
                  <a:srgbClr val="002060"/>
                </a:solidFill>
              </a:rPr>
              <a:t>ATAŞEHİR AKŞEMSETTİN İLKOKULU - İBRAHİM GÜR</a:t>
            </a:r>
            <a:endParaRPr lang="tr-TR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1268760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Hangi seçenekte “</a:t>
            </a:r>
            <a:r>
              <a:rPr lang="tr-TR" sz="4400" dirty="0" smtClean="0">
                <a:solidFill>
                  <a:srgbClr val="CC3300"/>
                </a:solidFill>
              </a:rPr>
              <a:t>zıt anlamlı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” sözcükler yan yana verilmiştir?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691680" y="4005064"/>
            <a:ext cx="7272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öksüz          yetim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çukur          tümsek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</a:t>
            </a:r>
            <a:r>
              <a:rPr lang="tr-TR" sz="4200" dirty="0" smtClean="0">
                <a:solidFill>
                  <a:srgbClr val="FF0000"/>
                </a:solidFill>
              </a:rPr>
              <a:t>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Kör             sağır</a:t>
            </a:r>
          </a:p>
          <a:p>
            <a:pPr marL="342900" indent="-342900"/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3 Sağ Ok"/>
          <p:cNvSpPr/>
          <p:nvPr/>
        </p:nvSpPr>
        <p:spPr>
          <a:xfrm>
            <a:off x="3923928" y="4221088"/>
            <a:ext cx="978408" cy="3406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Ok"/>
          <p:cNvSpPr/>
          <p:nvPr/>
        </p:nvSpPr>
        <p:spPr>
          <a:xfrm>
            <a:off x="3923928" y="4869160"/>
            <a:ext cx="978408" cy="3406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>
            <a:off x="3635896" y="5517232"/>
            <a:ext cx="978408" cy="3406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251520" y="1052736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5.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404664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Aşağıdakilerden hangisi, hecelerine doğru ayrılmıştır?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691680" y="3429000"/>
            <a:ext cx="7272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a-i-</a:t>
            </a:r>
            <a:r>
              <a:rPr lang="tr-TR" sz="4200" dirty="0" err="1" smtClean="0">
                <a:solidFill>
                  <a:schemeClr val="accent6">
                    <a:lumMod val="50000"/>
                  </a:schemeClr>
                </a:solidFill>
              </a:rPr>
              <a:t>le</a:t>
            </a:r>
            <a:endParaRPr lang="tr-TR" sz="4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Kat-a-</a:t>
            </a:r>
            <a:r>
              <a:rPr lang="tr-TR" sz="4200" dirty="0" err="1" smtClean="0">
                <a:solidFill>
                  <a:schemeClr val="accent6">
                    <a:lumMod val="50000"/>
                  </a:schemeClr>
                </a:solidFill>
              </a:rPr>
              <a:t>li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-tik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</a:t>
            </a:r>
            <a:r>
              <a:rPr lang="tr-TR" sz="4200" dirty="0" smtClean="0">
                <a:solidFill>
                  <a:srgbClr val="FF0000"/>
                </a:solidFill>
              </a:rPr>
              <a:t>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Kam-e-</a:t>
            </a:r>
            <a:r>
              <a:rPr lang="tr-TR" sz="4200" dirty="0" err="1" smtClean="0">
                <a:solidFill>
                  <a:schemeClr val="accent6">
                    <a:lumMod val="50000"/>
                  </a:schemeClr>
                </a:solidFill>
              </a:rPr>
              <a:t>ra</a:t>
            </a:r>
            <a:endParaRPr lang="tr-TR" sz="4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/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323528" y="980728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6.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404664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Satır sonuna sığmayan sözcükleri, hangi işaretle ayırırız?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691680" y="3429000"/>
            <a:ext cx="7272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Kesme işareti(‘)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Soru işareti(?)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</a:t>
            </a:r>
            <a:r>
              <a:rPr lang="tr-TR" sz="4200" dirty="0" smtClean="0">
                <a:solidFill>
                  <a:srgbClr val="FF0000"/>
                </a:solidFill>
              </a:rPr>
              <a:t>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Kısa çizgi(-)</a:t>
            </a:r>
          </a:p>
          <a:p>
            <a:pPr marL="342900" indent="-342900"/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90872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7.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116632"/>
            <a:ext cx="82809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“Terli iken ……………su içmemelisin.”  cümlesinde noktalı yere hangi sözcük yazılmalıdır?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691680" y="4005064"/>
            <a:ext cx="7272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yumuşak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soğuk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</a:t>
            </a:r>
            <a:r>
              <a:rPr lang="tr-TR" sz="4200" dirty="0" smtClean="0">
                <a:solidFill>
                  <a:srgbClr val="FF0000"/>
                </a:solidFill>
              </a:rPr>
              <a:t>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sert</a:t>
            </a:r>
          </a:p>
          <a:p>
            <a:pPr marL="342900" indent="-342900"/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692696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8.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116632"/>
            <a:ext cx="82809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“Kitap” sözcüğüne aşağıdaki eklerden hangisini getirirsek </a:t>
            </a:r>
            <a:r>
              <a:rPr lang="tr-TR" sz="4400" dirty="0" smtClean="0">
                <a:solidFill>
                  <a:srgbClr val="CC3300"/>
                </a:solidFill>
              </a:rPr>
              <a:t>çoğul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yaparız?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691680" y="4005064"/>
            <a:ext cx="7272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-lar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-çı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</a:t>
            </a:r>
            <a:r>
              <a:rPr lang="tr-TR" sz="4200" dirty="0" smtClean="0">
                <a:solidFill>
                  <a:srgbClr val="FF0000"/>
                </a:solidFill>
              </a:rPr>
              <a:t>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-sız</a:t>
            </a:r>
          </a:p>
          <a:p>
            <a:pPr marL="342900" indent="-342900"/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54868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9.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79512" y="620688"/>
            <a:ext cx="89644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Aşağıdakilerden hangisi “okulla ilgili” günlük işlerimizden </a:t>
            </a:r>
            <a:r>
              <a:rPr lang="tr-TR" sz="4400" dirty="0" smtClean="0">
                <a:solidFill>
                  <a:srgbClr val="CC3300"/>
                </a:solidFill>
              </a:rPr>
              <a:t>sayılmaz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115616" y="2492896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Öğrendiğimiz bilgileri tekrar etmek</a:t>
            </a:r>
          </a:p>
          <a:p>
            <a:pPr marL="342900" indent="-342900"/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Temalarla ilgili şiir ve hikaye okumak</a:t>
            </a:r>
          </a:p>
          <a:p>
            <a:pPr marL="342900" indent="-342900"/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sz="4200" dirty="0" smtClean="0">
                <a:solidFill>
                  <a:srgbClr val="CC3300"/>
                </a:solidFill>
              </a:rPr>
              <a:t>C.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Yemeklerden sonra elimizi ağzımızı yıkamak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476672"/>
            <a:ext cx="86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5400" dirty="0" smtClean="0">
                <a:solidFill>
                  <a:schemeClr val="accent6">
                    <a:lumMod val="50000"/>
                  </a:schemeClr>
                </a:solidFill>
              </a:rPr>
              <a:t>1.</a:t>
            </a:r>
            <a:endParaRPr lang="tr-TR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116632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5 onluk   4 birlikten oluşan sayı kaçtır?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691680" y="4005064"/>
            <a:ext cx="7272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45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44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</a:t>
            </a:r>
            <a:r>
              <a:rPr lang="tr-TR" sz="4200" dirty="0" smtClean="0">
                <a:solidFill>
                  <a:srgbClr val="FF0000"/>
                </a:solidFill>
              </a:rPr>
              <a:t>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54</a:t>
            </a:r>
          </a:p>
          <a:p>
            <a:pPr marL="342900" indent="-342900"/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10.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116632"/>
            <a:ext cx="82809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2 düzine Kalemim vardı. Annem 1 deste daha kalem aldı. Toplam ne kadar kalemim oldu?</a:t>
            </a:r>
          </a:p>
        </p:txBody>
      </p:sp>
      <p:sp>
        <p:nvSpPr>
          <p:cNvPr id="4" name="8 Metin kutusu"/>
          <p:cNvSpPr txBox="1"/>
          <p:nvPr/>
        </p:nvSpPr>
        <p:spPr>
          <a:xfrm>
            <a:off x="251520" y="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11.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35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116632"/>
            <a:ext cx="82809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Fırat 17 yaşındadır. Ağabeyi Fırat’tan 5 yaş büyüktür. </a:t>
            </a:r>
            <a:r>
              <a:rPr lang="tr-TR" sz="4400" u="sng" dirty="0" smtClean="0">
                <a:solidFill>
                  <a:schemeClr val="accent6">
                    <a:lumMod val="50000"/>
                  </a:schemeClr>
                </a:solidFill>
              </a:rPr>
              <a:t>İkisinin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yaşları toplamı kaçtır?</a:t>
            </a:r>
            <a:endParaRPr lang="tr-TR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12.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39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116632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Ayşegül’ün 44 öykü kitabı vardı. Deniz’in ise Ayşegül’den 24 eksik öykü kitabı vardı. </a:t>
            </a:r>
            <a:r>
              <a:rPr lang="tr-TR" sz="4400" u="sng" dirty="0" smtClean="0">
                <a:solidFill>
                  <a:schemeClr val="accent6">
                    <a:lumMod val="50000"/>
                  </a:schemeClr>
                </a:solidFill>
              </a:rPr>
              <a:t>İkisinin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öykü kitaplarının toplamı kaçtır?</a:t>
            </a:r>
          </a:p>
          <a:p>
            <a:r>
              <a:rPr lang="tr-TR" sz="4400" dirty="0" smtClean="0"/>
              <a:t> </a:t>
            </a:r>
          </a:p>
          <a:p>
            <a:endParaRPr lang="tr-TR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13.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64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116632"/>
            <a:ext cx="828092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30 kişilik sınıfımızda 6 arkadaşımız ayrıldı. Sınıfa 9 yeni arkadaşımız geldi. Sınıf mevcudumuz kaç kişi oldu?</a:t>
            </a: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tr-TR" sz="4400" dirty="0" smtClean="0"/>
              <a:t> </a:t>
            </a:r>
          </a:p>
          <a:p>
            <a:endParaRPr lang="tr-TR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14.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33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C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116632"/>
            <a:ext cx="8280920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Ağaçta </a:t>
            </a:r>
            <a:r>
              <a:rPr lang="tr-TR" sz="5400" dirty="0" smtClean="0">
                <a:solidFill>
                  <a:schemeClr val="accent6">
                    <a:lumMod val="50000"/>
                  </a:schemeClr>
                </a:solidFill>
              </a:rPr>
              <a:t>37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kuş vardı. Önce </a:t>
            </a:r>
            <a:r>
              <a:rPr lang="tr-TR" sz="6000" dirty="0" smtClean="0">
                <a:solidFill>
                  <a:schemeClr val="accent6">
                    <a:lumMod val="50000"/>
                  </a:schemeClr>
                </a:solidFill>
              </a:rPr>
              <a:t>14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, sonra </a:t>
            </a:r>
            <a:r>
              <a:rPr lang="tr-TR" sz="6600" dirty="0" smtClean="0">
                <a:solidFill>
                  <a:schemeClr val="accent6">
                    <a:lumMod val="50000"/>
                  </a:schemeClr>
                </a:solidFill>
              </a:rPr>
              <a:t>10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kuş uçtu. Ağaçta kaç kuş kaldı?</a:t>
            </a:r>
          </a:p>
          <a:p>
            <a:r>
              <a:rPr lang="tr-TR" sz="4400" b="1" dirty="0" smtClean="0"/>
              <a:t> </a:t>
            </a:r>
            <a:endParaRPr lang="tr-TR" sz="4400" dirty="0" smtClean="0"/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tr-TR" sz="44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tr-TR" sz="4400" dirty="0" smtClean="0"/>
              <a:t> </a:t>
            </a:r>
          </a:p>
          <a:p>
            <a:endParaRPr lang="tr-TR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0"/>
            <a:ext cx="864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15.</a:t>
            </a:r>
            <a:endParaRPr lang="tr-TR" sz="4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13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404664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Sağlıklı bir vücuda sahip olabilmek için aşağıdakilerden hangisini </a:t>
            </a:r>
            <a:r>
              <a:rPr lang="tr-TR" sz="4400" dirty="0" smtClean="0">
                <a:solidFill>
                  <a:srgbClr val="CC3300"/>
                </a:solidFill>
              </a:rPr>
              <a:t>yapmamalıyız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140968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Düzenli ve dengeli beslenmek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Şeker ve çikolatayı fazla tüketmek 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</a:t>
            </a:r>
            <a:r>
              <a:rPr lang="tr-TR" sz="4200" dirty="0" smtClean="0">
                <a:solidFill>
                  <a:srgbClr val="FF0000"/>
                </a:solidFill>
              </a:rPr>
              <a:t>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Havası temiz yerlerde oynamak</a:t>
            </a:r>
          </a:p>
          <a:p>
            <a:pPr marL="342900" indent="-342900"/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0" y="260648"/>
            <a:ext cx="86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5400" dirty="0" smtClean="0">
                <a:solidFill>
                  <a:schemeClr val="accent6">
                    <a:lumMod val="50000"/>
                  </a:schemeClr>
                </a:solidFill>
              </a:rPr>
              <a:t>2.</a:t>
            </a:r>
            <a:endParaRPr lang="tr-TR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404664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Aşağıdakilerden hangisini tanıdıklarımız arasında </a:t>
            </a:r>
            <a:r>
              <a:rPr lang="tr-TR" sz="4400" dirty="0" smtClean="0">
                <a:solidFill>
                  <a:srgbClr val="CC3300"/>
                </a:solidFill>
              </a:rPr>
              <a:t>sayamayız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79512" y="3140968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Yolda karşılaştığımız insanlar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Mahalle bakkalımız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</a:t>
            </a:r>
            <a:r>
              <a:rPr lang="tr-TR" sz="4200" dirty="0" smtClean="0">
                <a:solidFill>
                  <a:srgbClr val="FF0000"/>
                </a:solidFill>
              </a:rPr>
              <a:t>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Komşularımız</a:t>
            </a:r>
          </a:p>
          <a:p>
            <a:pPr marL="342900" indent="-342900"/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251520" y="260648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3.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A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467544" y="404664"/>
            <a:ext cx="82809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“</a:t>
            </a:r>
            <a:r>
              <a:rPr lang="tr-TR" sz="4400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Başımızın içinde bulunur. Vücudumuzdaki işleri yönetir.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”</a:t>
            </a:r>
          </a:p>
          <a:p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Yukarıda görevi anlatılan organımız aşağıdakilerden hangisidir?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691680" y="4005064"/>
            <a:ext cx="7272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A.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Kalp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B.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Beyin</a:t>
            </a:r>
          </a:p>
          <a:p>
            <a:pPr marL="342900" indent="-342900"/>
            <a:r>
              <a:rPr lang="tr-TR" sz="4200" dirty="0" smtClean="0">
                <a:solidFill>
                  <a:srgbClr val="CC3300"/>
                </a:solidFill>
              </a:rPr>
              <a:t>C.</a:t>
            </a:r>
            <a:r>
              <a:rPr lang="tr-TR" sz="4200" dirty="0" smtClean="0">
                <a:solidFill>
                  <a:srgbClr val="FF0000"/>
                </a:solidFill>
              </a:rPr>
              <a:t> </a:t>
            </a:r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Göz</a:t>
            </a:r>
          </a:p>
          <a:p>
            <a:pPr marL="342900" indent="-342900"/>
            <a:r>
              <a:rPr lang="tr-TR" sz="4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tr-TR" sz="4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8 Metin kutusu"/>
          <p:cNvSpPr txBox="1"/>
          <p:nvPr/>
        </p:nvSpPr>
        <p:spPr>
          <a:xfrm>
            <a:off x="179512" y="18864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tr-TR" sz="4800" dirty="0" smtClean="0">
                <a:solidFill>
                  <a:schemeClr val="accent6">
                    <a:lumMod val="50000"/>
                  </a:schemeClr>
                </a:solidFill>
              </a:rPr>
              <a:t>4.</a:t>
            </a:r>
            <a:endParaRPr lang="tr-TR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547664" y="191683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srgbClr val="CC3300"/>
                </a:solidFill>
              </a:rPr>
              <a:t>CEVAP</a:t>
            </a:r>
            <a:endParaRPr lang="tr-TR" sz="9600" dirty="0">
              <a:solidFill>
                <a:srgbClr val="CC33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419872" y="3645024"/>
            <a:ext cx="266429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500" dirty="0" smtClean="0">
                <a:solidFill>
                  <a:srgbClr val="CC3300"/>
                </a:solidFill>
              </a:rPr>
              <a:t>B</a:t>
            </a:r>
            <a:endParaRPr lang="tr-TR" sz="125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68</TotalTime>
  <Words>442</Words>
  <Application>Microsoft Office PowerPoint</Application>
  <PresentationFormat>Ekran Gösterisi (4:3)</PresentationFormat>
  <Paragraphs>119</Paragraphs>
  <Slides>31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4" baseType="lpstr">
      <vt:lpstr>Constantia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CASPER</dc:creator>
  <cp:lastModifiedBy>MAİS</cp:lastModifiedBy>
  <cp:revision>22</cp:revision>
  <dcterms:created xsi:type="dcterms:W3CDTF">2011-02-25T19:32:57Z</dcterms:created>
  <dcterms:modified xsi:type="dcterms:W3CDTF">2015-02-09T20:03:22Z</dcterms:modified>
</cp:coreProperties>
</file>