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65" autoAdjust="0"/>
    <p:restoredTop sz="94714" autoAdjust="0"/>
  </p:normalViewPr>
  <p:slideViewPr>
    <p:cSldViewPr>
      <p:cViewPr varScale="1">
        <p:scale>
          <a:sx n="72" d="100"/>
          <a:sy n="72" d="100"/>
        </p:scale>
        <p:origin x="115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1520" y="692696"/>
            <a:ext cx="864096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8800" dirty="0" smtClean="0">
                <a:solidFill>
                  <a:schemeClr val="accent6">
                    <a:lumMod val="50000"/>
                  </a:schemeClr>
                </a:solidFill>
              </a:rPr>
              <a:t>-H </a:t>
            </a:r>
            <a:r>
              <a:rPr lang="tr-TR" sz="8800" dirty="0" smtClean="0">
                <a:solidFill>
                  <a:schemeClr val="accent6">
                    <a:lumMod val="50000"/>
                  </a:schemeClr>
                </a:solidFill>
              </a:rPr>
              <a:t>SINIFI BİLGİ YARIŞMASI</a:t>
            </a:r>
            <a:endParaRPr lang="tr-TR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73899" y="6021288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2060"/>
                </a:solidFill>
              </a:rPr>
              <a:t>ATAŞEHİR AKŞEMSETTİN İLKOKULU - İBRAHİM GÜR</a:t>
            </a:r>
            <a:endParaRPr lang="tr-TR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Aşağıdakilerden hangisinde </a:t>
            </a:r>
            <a:r>
              <a:rPr lang="tr-TR" sz="4400" dirty="0" smtClean="0">
                <a:solidFill>
                  <a:srgbClr val="CC3300"/>
                </a:solidFill>
              </a:rPr>
              <a:t>zıt anlamlı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kelimeler bir arada verilmiştir.?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140968"/>
            <a:ext cx="91450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siyah             kara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indirim             zam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imtihan             sınav</a:t>
            </a:r>
          </a:p>
          <a:p>
            <a:pPr marL="742950" indent="-742950"/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6 Sağ Ok"/>
          <p:cNvSpPr/>
          <p:nvPr/>
        </p:nvSpPr>
        <p:spPr>
          <a:xfrm>
            <a:off x="2987824" y="4077072"/>
            <a:ext cx="978408" cy="2686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3059832" y="4653136"/>
            <a:ext cx="978408" cy="2686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ağ Ok"/>
          <p:cNvSpPr/>
          <p:nvPr/>
        </p:nvSpPr>
        <p:spPr>
          <a:xfrm>
            <a:off x="2483768" y="3429000"/>
            <a:ext cx="978408" cy="26860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8 Metin kutusu"/>
          <p:cNvSpPr txBox="1"/>
          <p:nvPr/>
        </p:nvSpPr>
        <p:spPr>
          <a:xfrm>
            <a:off x="251520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5.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sözcüklerden hangisinin hece sayısı </a:t>
            </a:r>
            <a:r>
              <a:rPr lang="tr-TR" sz="4400" dirty="0" smtClean="0">
                <a:solidFill>
                  <a:srgbClr val="CC3300"/>
                </a:solidFill>
              </a:rPr>
              <a:t>en fazladır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907704" y="3140968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karahisar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dağcı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bereket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6.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tr-TR" sz="44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Annem doğum günümde hikaye kitabı aldı ( )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Cümleni sonuna hangi noktalama işareti getirilmelidir?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907704" y="3140968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soru işareti (?)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ünlem işareti(!)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nokta(.)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7.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cümlelerin hangisinde “bayrak” sözcüğü </a:t>
            </a:r>
            <a:r>
              <a:rPr lang="tr-TR" sz="4400" dirty="0" smtClean="0">
                <a:solidFill>
                  <a:srgbClr val="CC3300"/>
                </a:solidFill>
              </a:rPr>
              <a:t>çoğul olarak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kullanılmıştır?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23528" y="3140968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Dalgalan şanlı bayrağım!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Sınıfımızı bayraklarla süsledik.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Bayrağın en büyüğünü ben aldım.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332656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“Cümlenin ilk harfi daima büyük yazılır.” Buna göre, hangi cümlede büyük harfin yazılışı ile ilgili yanlışlık yapılmıştır?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23528" y="3140968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yurdumuzu çok seviyorum.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Çamaşırları asmadan gelme!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Ahmet, Ali’ye söylememiş.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9.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Aşağıdakilerden hangisi okul kuralları arasında </a:t>
            </a:r>
            <a:r>
              <a:rPr lang="tr-TR" sz="4400" dirty="0" smtClean="0">
                <a:solidFill>
                  <a:srgbClr val="CC3300"/>
                </a:solidFill>
              </a:rPr>
              <a:t>sayılmaz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140968"/>
            <a:ext cx="91450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Derste söz alarak konuşmak.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Ders araç gereçlerini dikkatli kullanmak.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Bayrak töreninde şiir okumak.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260648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1.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37 sayısında kaç onluk kaç birlik vardır?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907704" y="3140968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3  onluk     4 birlik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37 onluk    1 birlik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3  onluk    7  birlik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-459432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10.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8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Gece gök yüzünde 40 tane yıldız saydım. Bu yıldızları deste yapmak istersem, kaç deste yıldız olur?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323528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11.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40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8"/>
            <a:ext cx="82809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85 doğal sayısının onlar basamağındaki rakamın basamak değeri kaçtır?</a:t>
            </a:r>
          </a:p>
          <a:p>
            <a:r>
              <a:rPr lang="tr-TR" sz="4400" dirty="0" smtClean="0"/>
              <a:t> 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12.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80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8"/>
            <a:ext cx="8280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Eksilenin 44 ve farkın 17 olduğu bir çıkarma işleminde çıkan kaçtır?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4400" dirty="0" smtClean="0"/>
              <a:t> 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13.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27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8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Banu’nun 43 öykü kitabı vardı. Kerem’in ise Banu’dan 2 eksik öykü kitabı vardı. </a:t>
            </a:r>
            <a:r>
              <a:rPr lang="tr-TR" sz="4400" u="sng" dirty="0" smtClean="0">
                <a:solidFill>
                  <a:schemeClr val="accent6">
                    <a:lumMod val="50000"/>
                  </a:schemeClr>
                </a:solidFill>
              </a:rPr>
              <a:t>İkisinin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öykü kitaplarının toplamı kaçtır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4400" dirty="0" smtClean="0"/>
              <a:t> 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14.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84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8"/>
            <a:ext cx="8280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Sınıfımızda günde 10 tebeşir kullanılıyor. 5 günde kaç tebeşir kullanılır?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4400" dirty="0" smtClean="0"/>
              <a:t> 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18864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15.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50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 taşıtlardan hangisinin yolu </a:t>
            </a:r>
            <a:r>
              <a:rPr lang="tr-TR" sz="4400" dirty="0" smtClean="0">
                <a:solidFill>
                  <a:srgbClr val="CC3300"/>
                </a:solidFill>
              </a:rPr>
              <a:t>diğerlerinden farklıdır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140968"/>
            <a:ext cx="91450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metro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kamyon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tramvay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2.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Bilinçli bir tüketici, aşağıdakilerden hangisini </a:t>
            </a:r>
            <a:r>
              <a:rPr lang="tr-TR" sz="4400" dirty="0" smtClean="0">
                <a:solidFill>
                  <a:srgbClr val="CC3300"/>
                </a:solidFill>
              </a:rPr>
              <a:t>yapmaz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140968"/>
            <a:ext cx="91450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Defterinin sayfalarını koparır.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Gereksiz yanan lambaları söndürür.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Ders araç gereçlerini korur.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332656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Aşağıdakilerden hangisi duyu organımız </a:t>
            </a:r>
            <a:r>
              <a:rPr lang="tr-TR" sz="4400" dirty="0" smtClean="0">
                <a:solidFill>
                  <a:srgbClr val="CC3300"/>
                </a:solidFill>
              </a:rPr>
              <a:t>değildir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907704" y="3140968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A.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kulak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dil</a:t>
            </a:r>
          </a:p>
          <a:p>
            <a:pPr marL="742950" indent="-74295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kalp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121</TotalTime>
  <Words>425</Words>
  <Application>Microsoft Office PowerPoint</Application>
  <PresentationFormat>Ekran Gösterisi (4:3)</PresentationFormat>
  <Paragraphs>100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4" baseType="lpstr">
      <vt:lpstr>Constantia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CASPER</dc:creator>
  <cp:lastModifiedBy>MAİS</cp:lastModifiedBy>
  <cp:revision>25</cp:revision>
  <dcterms:created xsi:type="dcterms:W3CDTF">2011-02-25T19:32:57Z</dcterms:created>
  <dcterms:modified xsi:type="dcterms:W3CDTF">2015-02-09T20:00:54Z</dcterms:modified>
</cp:coreProperties>
</file>