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8" autoAdjust="0"/>
    <p:restoredTop sz="94714" autoAdjust="0"/>
  </p:normalViewPr>
  <p:slideViewPr>
    <p:cSldViewPr>
      <p:cViewPr varScale="1">
        <p:scale>
          <a:sx n="72" d="100"/>
          <a:sy n="72" d="100"/>
        </p:scale>
        <p:origin x="118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692696"/>
            <a:ext cx="864096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-H 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etin kutusu 1"/>
          <p:cNvSpPr txBox="1"/>
          <p:nvPr/>
        </p:nvSpPr>
        <p:spPr>
          <a:xfrm>
            <a:off x="179512" y="566124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2060"/>
                </a:solidFill>
              </a:rPr>
              <a:t>ATAŞEHİR AKŞEMSETTİN İLKOKULU - İBRAHİM GÜR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Hangi seçenekte </a:t>
            </a:r>
            <a:r>
              <a:rPr lang="tr-TR" sz="4400" dirty="0" smtClean="0">
                <a:solidFill>
                  <a:srgbClr val="CC3300"/>
                </a:solidFill>
              </a:rPr>
              <a:t>zıt anlamlı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kelimeler birlikte verilmiştir?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403648" y="2780928"/>
            <a:ext cx="7560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ince         kalın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anı          hatıra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yaşlı          ihtiyar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131840" y="3068960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   </a:t>
            </a:r>
            <a:endParaRPr lang="tr-TR" dirty="0"/>
          </a:p>
        </p:txBody>
      </p:sp>
      <p:sp>
        <p:nvSpPr>
          <p:cNvPr id="8" name="7 Sağ Ok"/>
          <p:cNvSpPr/>
          <p:nvPr/>
        </p:nvSpPr>
        <p:spPr>
          <a:xfrm>
            <a:off x="2915816" y="3717032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   </a:t>
            </a:r>
            <a:endParaRPr lang="tr-TR" dirty="0"/>
          </a:p>
        </p:txBody>
      </p:sp>
      <p:sp>
        <p:nvSpPr>
          <p:cNvPr id="9" name="8 Sağ Ok"/>
          <p:cNvSpPr/>
          <p:nvPr/>
        </p:nvSpPr>
        <p:spPr>
          <a:xfrm>
            <a:off x="3275856" y="4293096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    </a:t>
            </a:r>
            <a:endParaRPr lang="tr-TR" dirty="0"/>
          </a:p>
        </p:txBody>
      </p:sp>
      <p:sp>
        <p:nvSpPr>
          <p:cNvPr id="7" name="8 Metin kutusu"/>
          <p:cNvSpPr txBox="1"/>
          <p:nvPr/>
        </p:nvSpPr>
        <p:spPr>
          <a:xfrm>
            <a:off x="323528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sözcüklerin hangisinde </a:t>
            </a:r>
            <a:r>
              <a:rPr lang="tr-TR" sz="4400" dirty="0" smtClean="0">
                <a:solidFill>
                  <a:srgbClr val="CC3300"/>
                </a:solidFill>
              </a:rPr>
              <a:t>üç harfli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hece </a:t>
            </a:r>
            <a:r>
              <a:rPr lang="tr-TR" sz="4400" dirty="0" smtClean="0">
                <a:solidFill>
                  <a:srgbClr val="CC3300"/>
                </a:solidFill>
              </a:rPr>
              <a:t>yoktur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640" y="2780928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altmış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bayrak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derece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54868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cümlelerin hangisinin sonuna </a:t>
            </a:r>
            <a:r>
              <a:rPr lang="tr-TR" sz="4400" dirty="0" smtClean="0">
                <a:solidFill>
                  <a:srgbClr val="CC3300"/>
                </a:solidFill>
              </a:rPr>
              <a:t>soru işareti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gelmelidir?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67544" y="2780928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Artık uyuman gerek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Sebepsiz yere niçin bağırıyorsun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Geçen kış çok soğuk yoktu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“Derslerime düzenli………………..” sözünde, noktalı yere hangi kelime yazılırsa anlamlı bir cümle olur?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67544" y="2780928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çalışırım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zamanında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okurum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620688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Aşağıdaki cümlelerin hangisinde çoğul bir sözcük vardır?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67544" y="2780928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Kedi ağaca çıktı.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Ebru ile ders çalışacağız.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Defterlerimi temiz tutarım.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Sağlığına ve kendi kişisel bakımına </a:t>
            </a:r>
            <a:r>
              <a:rPr lang="tr-TR" sz="4400" dirty="0" smtClean="0">
                <a:solidFill>
                  <a:srgbClr val="CC3300"/>
                </a:solidFill>
              </a:rPr>
              <a:t>özen gösteren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bir öğrenci hangisini </a:t>
            </a:r>
            <a:r>
              <a:rPr lang="tr-TR" sz="4400" dirty="0" smtClean="0">
                <a:solidFill>
                  <a:srgbClr val="CC3300"/>
                </a:solidFill>
              </a:rPr>
              <a:t>yapmaz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91450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El yüz temizliği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Açıkta satılan gıdaları almak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Diş fırçalamak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34     sayısında kaç onluk kaç birlik vardır?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67544" y="2780928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4 onluk    3 birlik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3 onluk     4 birlik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3 onluk     3 birlik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611560" y="-9939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Kasada 5 düzine çiçek vardır. Bu çiçeklerden 3 destesi satılırsa, kasada kaç çiçek kalır?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611560" y="-9939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30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Ezgi 11 yaşındadır. Berke Ezgi’den 3 yaş küçüktür. İkisinin yaşları toplamı kaçtır?</a:t>
            </a:r>
          </a:p>
          <a:p>
            <a:endParaRPr lang="tr-TR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611560" y="-9939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19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Sınıf kitaplığında 50 öykü kitabı, öykü kitaplarından 25 eksikte masal kitabı vardır. Sınıf kitaplığımızda kaç kitap vardır?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611560" y="-9939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75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Bir otobüste 34 yolcu vardı. Durakta 8 yolcu indi, 6 yolcu bindi. Otobüste kaç yolcu oldu?</a:t>
            </a:r>
          </a:p>
          <a:p>
            <a:r>
              <a:rPr lang="tr-TR" sz="4400" b="1" dirty="0" smtClean="0"/>
              <a:t> </a:t>
            </a:r>
            <a:endParaRPr lang="tr-TR" sz="4400" dirty="0" smtClean="0"/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611560" y="-9939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32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>
                <a:solidFill>
                  <a:srgbClr val="CC3300"/>
                </a:solidFill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5689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Bir kutuda 48 tebeşir vardır. Tebeşirlerin 32’si beyaz,kalanı kırmızıdır.Kutuda kaç kırmızı tebeşir vardır?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b="1" dirty="0" smtClean="0"/>
              <a:t> </a:t>
            </a:r>
            <a:endParaRPr lang="tr-TR" sz="4400" dirty="0" smtClean="0"/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611560" y="-9939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16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332656"/>
            <a:ext cx="9001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*sıra   *öğretmen masası   *defter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*çöp kutusu  *kalem *kalem kutusu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Yukarıdakilerden kaç tanesi kişisel okul eşyalarındandır?  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043608" y="3933056"/>
            <a:ext cx="30243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4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endParaRPr lang="tr-TR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188640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endParaRPr lang="tr-TR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Karşılıklı konuştuğumuz bir insana </a:t>
            </a:r>
            <a:r>
              <a:rPr lang="tr-TR" sz="4400" dirty="0" smtClean="0">
                <a:solidFill>
                  <a:srgbClr val="CC3300"/>
                </a:solidFill>
              </a:rPr>
              <a:t>değer verdiğimizi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konuşma sırasında nasıl belli ederiz?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91450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Konuşurken kaba ifadeler kullanarak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Konuşma sırasında sesimizi yükselterek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Yüzümüzü ona çevirip dikkatle dinleyerek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Yönler, aşağıdakilerden hangisine göre belirlenmiştir?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2780928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Dünya’nın Güneş etrafında dönüşüne göre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Güneş’in doğuşu ve batışına göre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Ay’ın Dünya’ya olan konumuna göre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118</TotalTime>
  <Words>446</Words>
  <Application>Microsoft Office PowerPoint</Application>
  <PresentationFormat>Ekran Gösterisi (4:3)</PresentationFormat>
  <Paragraphs>103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Constantia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MAİS</cp:lastModifiedBy>
  <cp:revision>26</cp:revision>
  <dcterms:created xsi:type="dcterms:W3CDTF">2011-02-25T19:32:57Z</dcterms:created>
  <dcterms:modified xsi:type="dcterms:W3CDTF">2015-02-09T20:02:04Z</dcterms:modified>
</cp:coreProperties>
</file>