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51" autoAdjust="0"/>
    <p:restoredTop sz="94714" autoAdjust="0"/>
  </p:normalViewPr>
  <p:slideViewPr>
    <p:cSldViewPr>
      <p:cViewPr varScale="1">
        <p:scale>
          <a:sx n="72" d="100"/>
          <a:sy n="72" d="100"/>
        </p:scale>
        <p:origin x="68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51520" y="692696"/>
            <a:ext cx="8640960" cy="472437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tr-TR" sz="8800" dirty="0" smtClean="0">
                <a:solidFill>
                  <a:schemeClr val="accent6">
                    <a:lumMod val="50000"/>
                  </a:schemeClr>
                </a:solidFill>
              </a:rPr>
              <a:t>-H SINIFI BİLGİ YARIŞMASI</a:t>
            </a:r>
            <a:endParaRPr lang="tr-TR" sz="8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Metin kutusu 1"/>
          <p:cNvSpPr txBox="1"/>
          <p:nvPr/>
        </p:nvSpPr>
        <p:spPr>
          <a:xfrm>
            <a:off x="241175" y="6021288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solidFill>
                  <a:srgbClr val="002060"/>
                </a:solidFill>
              </a:rPr>
              <a:t>ATAŞEHİR AKŞEMSETTİN İLKOKULU - İBRAHİM GÜR</a:t>
            </a:r>
            <a:endParaRPr lang="tr-TR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51520" y="620688"/>
            <a:ext cx="87129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Hangi seçenekte  </a:t>
            </a:r>
            <a:r>
              <a:rPr lang="tr-TR" sz="4400" dirty="0" smtClean="0">
                <a:solidFill>
                  <a:srgbClr val="CC3300"/>
                </a:solidFill>
              </a:rPr>
              <a:t>zıt anlamlı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sözcükler  birlikte verilmiştir. </a:t>
            </a:r>
            <a:endParaRPr lang="tr-TR" sz="43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31640" y="3645024"/>
            <a:ext cx="63367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içeri          dışarı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cılız          zayıf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bağışlama           affetme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3 Sağ Ok"/>
          <p:cNvSpPr/>
          <p:nvPr/>
        </p:nvSpPr>
        <p:spPr>
          <a:xfrm>
            <a:off x="3203848" y="3933056"/>
            <a:ext cx="978408" cy="26860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6 Sağ Ok"/>
          <p:cNvSpPr/>
          <p:nvPr/>
        </p:nvSpPr>
        <p:spPr>
          <a:xfrm>
            <a:off x="3131840" y="4581128"/>
            <a:ext cx="978408" cy="26860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ağ Ok"/>
          <p:cNvSpPr/>
          <p:nvPr/>
        </p:nvSpPr>
        <p:spPr>
          <a:xfrm>
            <a:off x="4644008" y="5229200"/>
            <a:ext cx="978408" cy="26860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395536" y="47667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5.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51520" y="620688"/>
            <a:ext cx="87129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“zürafa” hangi seçenekte hecelerine </a:t>
            </a:r>
            <a:r>
              <a:rPr lang="tr-TR" sz="4400" dirty="0" smtClean="0">
                <a:solidFill>
                  <a:srgbClr val="CC3300"/>
                </a:solidFill>
              </a:rPr>
              <a:t>doğru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ayrılmıştır?</a:t>
            </a:r>
            <a:endParaRPr lang="tr-TR" sz="43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31640" y="3645024"/>
            <a:ext cx="48965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zür-a-fa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zü- ra-fa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zü-raf-a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54868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6.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620688"/>
            <a:ext cx="87849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</a:t>
            </a:r>
            <a:r>
              <a:rPr lang="tr-TR" sz="4400" dirty="0" smtClean="0">
                <a:solidFill>
                  <a:srgbClr val="002060"/>
                </a:solidFill>
              </a:rPr>
              <a:t>Çocuklar ülkemizin gelişmesi ve güzelleşmesi için neler yapabiliriz()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cümlesinin sonuna hangi noktalama işareti gelmelidir?</a:t>
            </a:r>
            <a:endParaRPr lang="tr-TR" sz="43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31640" y="3645024"/>
            <a:ext cx="48965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virgül(,)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nokta(.)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soru işareti(?)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512" y="47667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7.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620688"/>
            <a:ext cx="87849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Aşağıdaki cümlelerin hangisinde sözcük sayısı </a:t>
            </a:r>
            <a:r>
              <a:rPr lang="tr-TR" sz="4400" dirty="0" smtClean="0">
                <a:solidFill>
                  <a:srgbClr val="CC3300"/>
                </a:solidFill>
              </a:rPr>
              <a:t>en fazladır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tr-TR" sz="43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23528" y="2852936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Sepette, üç kilogram armut var.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Bütün gün, yağmur dinsin diye bekledik.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Uçurtmanın kuyruğu koptu.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0" y="54868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8.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620688"/>
            <a:ext cx="87849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Aşağıdaki cümlelerin hangisinde çoğul eki almış sözcük yoktur?</a:t>
            </a:r>
            <a:endParaRPr lang="tr-TR" sz="43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79512" y="2852936"/>
            <a:ext cx="8964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Ayağa kalktı ve yavaş yavaş yürüdü.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Gökyüzünde kuşlar gibi uçuyorum.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Ağaçlar meyvelerini vermeye başladı.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54868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9.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332656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Aşağıdakilerden hangisi, okul kurallarına uyan bir öğrenciyle ilgili </a:t>
            </a:r>
            <a:r>
              <a:rPr lang="tr-TR" sz="4400" dirty="0" smtClean="0">
                <a:solidFill>
                  <a:srgbClr val="CC3300"/>
                </a:solidFill>
              </a:rPr>
              <a:t>değildir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3140968"/>
            <a:ext cx="91450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Yardıma ihtiyacı olanlara yardım eder.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Sözünde durur.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Arkadaşları tarafından sevilmez.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188640"/>
            <a:ext cx="86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5400" dirty="0" smtClean="0">
                <a:solidFill>
                  <a:schemeClr val="accent6">
                    <a:lumMod val="50000"/>
                  </a:schemeClr>
                </a:solidFill>
              </a:rPr>
              <a:t>1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620688"/>
            <a:ext cx="87849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    79    sayısında kaç onluk  kaç birlik vardır?</a:t>
            </a:r>
            <a:endParaRPr lang="tr-TR" sz="43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043608" y="2852936"/>
            <a:ext cx="81003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9 onluk     7 birlik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7 birlik       6 onluk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7 onluk      9 birlik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512" y="-17140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10.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620688"/>
            <a:ext cx="87849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Bir fırıncı pişirdiği 4 düzine ekmeğin 3 destesini sattı. Fırıncının satılmayan kaç ekmeği kaldı?</a:t>
            </a:r>
            <a:endParaRPr lang="tr-TR" sz="43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512" y="-17140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      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11.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18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620688"/>
            <a:ext cx="87849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Büşra 86 sayfalık kitabın, 1. gün 26 sayfasını, ikinci gün 35 sayfasını okudu.3, gün kaç sayfa daha okursa kitabını bitirmiş olur?</a:t>
            </a:r>
            <a:endParaRPr lang="tr-TR" sz="43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512" y="-17140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smtClean="0">
                <a:solidFill>
                  <a:schemeClr val="bg2">
                    <a:lumMod val="75000"/>
                  </a:schemeClr>
                </a:solidFill>
              </a:rPr>
              <a:t>        </a:t>
            </a:r>
            <a:r>
              <a:rPr lang="tr-TR" sz="480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12.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25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620688"/>
            <a:ext cx="87849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Ömer  8 yaşındadır. Kardeşi Rana Ömer’den 3 yaş küçüktür. Ömer ve Rana’nın yaşları toplamı kaçtır? </a:t>
            </a:r>
            <a:endParaRPr lang="tr-TR" sz="43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512" y="-17140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      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13.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13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620688"/>
            <a:ext cx="8784976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Bir çıkarma işleminde eksilen 52  fark ise  16 ‘dır. O halde çıkan kaçtır?</a:t>
            </a:r>
          </a:p>
          <a:p>
            <a:endParaRPr lang="tr-TR" sz="43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512" y="-17140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      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14.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36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>
                <a:solidFill>
                  <a:srgbClr val="CC3300"/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620688"/>
            <a:ext cx="8784976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3 koyun ile 4 horozun ayakları toplamı kaçtır?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tr-TR" sz="43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512" y="-17140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      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15.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20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51520" y="188640"/>
            <a:ext cx="928903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  <a:r>
              <a:rPr lang="tr-TR" sz="4300" dirty="0" smtClean="0">
                <a:solidFill>
                  <a:schemeClr val="accent6">
                    <a:lumMod val="50000"/>
                  </a:schemeClr>
                </a:solidFill>
              </a:rPr>
              <a:t>“Selim oturduğu sıranın çok yıpranmış olduğunu gördü.” Bu, Selim’den önce bu sırada oturan öğrencilerin hangi özelliğini gösterir?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3645024"/>
            <a:ext cx="87129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Sınıfın eşyalarını özenli kullanmadıklarını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Onların çalışkan olduklarını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Bilinçli birer tüketici olduklarını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07504" y="0"/>
            <a:ext cx="86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5400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51520" y="620688"/>
            <a:ext cx="87129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Okulda öğrencilere örnek olan, onlara çeşitli bilgi ve beceriler kazandıranlar kimlerdir?</a:t>
            </a:r>
            <a:endParaRPr lang="tr-TR" sz="43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31640" y="3645024"/>
            <a:ext cx="48965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nöbetçiler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öğretmenler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hizmetçiler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95536" y="47667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3.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51520" y="620688"/>
            <a:ext cx="87129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Okulumuzun bahçesine çıkarak önümüzü “Güneş’in doğduğu tarafa” dönersek arkamız hangi yönü gösterir</a:t>
            </a:r>
            <a:endParaRPr lang="tr-TR" sz="43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31640" y="3645024"/>
            <a:ext cx="48965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doğuyu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güneyi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batıyı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95536" y="47667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4.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105</TotalTime>
  <Words>457</Words>
  <Application>Microsoft Office PowerPoint</Application>
  <PresentationFormat>Ekran Gösterisi (4:3)</PresentationFormat>
  <Paragraphs>92</Paragraphs>
  <Slides>31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4" baseType="lpstr">
      <vt:lpstr>Constantia</vt:lpstr>
      <vt:lpstr>Wingdings 2</vt:lpstr>
      <vt:lpstr>Kağıt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CASPER</dc:creator>
  <cp:lastModifiedBy>MAİS</cp:lastModifiedBy>
  <cp:revision>25</cp:revision>
  <dcterms:created xsi:type="dcterms:W3CDTF">2011-02-25T19:32:57Z</dcterms:created>
  <dcterms:modified xsi:type="dcterms:W3CDTF">2015-02-09T20:01:40Z</dcterms:modified>
</cp:coreProperties>
</file>