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98" autoAdjust="0"/>
    <p:restoredTop sz="94714" autoAdjust="0"/>
  </p:normalViewPr>
  <p:slideViewPr>
    <p:cSldViewPr>
      <p:cViewPr varScale="1">
        <p:scale>
          <a:sx n="72" d="100"/>
          <a:sy n="72" d="100"/>
        </p:scale>
        <p:origin x="118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107504" y="5733256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Hangi seçenekte </a:t>
            </a:r>
            <a:r>
              <a:rPr lang="tr-TR" sz="4400" dirty="0" smtClean="0">
                <a:solidFill>
                  <a:srgbClr val="CC3300"/>
                </a:solidFill>
              </a:rPr>
              <a:t>eş anlamlı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kelimeler birlikte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03648" y="2924944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siyah            kara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tatlı             acı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doğru           yanlış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779912" y="3212976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3419872" y="3861048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3635896" y="4437112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539552" y="69269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“Hecelerin  bazıları anlamlı olabilir” aşağıdakilerden hangisi böyle bir hecedir?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03648" y="2924944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ri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gel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76470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cümlelerin hangisinin sonuna noktalama işareti </a:t>
            </a:r>
            <a:r>
              <a:rPr lang="tr-TR" sz="4400" dirty="0" smtClean="0">
                <a:solidFill>
                  <a:srgbClr val="CC3300"/>
                </a:solidFill>
              </a:rPr>
              <a:t>yanlış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konulmuştur?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95536" y="3212976"/>
            <a:ext cx="8748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Derslerime düzenli çalışırdım.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Otobüs saat kaçta hareket edecek.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Bu akşam top oynayalım mı?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69269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cümlelerden hangisi </a:t>
            </a:r>
            <a:r>
              <a:rPr lang="tr-TR" sz="4400" dirty="0" smtClean="0">
                <a:solidFill>
                  <a:srgbClr val="CC3300"/>
                </a:solidFill>
              </a:rPr>
              <a:t>haber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bildirir?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899592" y="3212976"/>
            <a:ext cx="8244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Ayşe geç gelecekmiş.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Eve gelecek misin?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Evde misiniz?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76470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cümlelerden hangisinde  çoğul bir sözcük yoktur.?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899592" y="3212976"/>
            <a:ext cx="8244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Çöpleri topladınız mı?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Ödevlerinizi yaptınız mı?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Ali sınıfa geldi mi?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69269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“Müdür okulu yönetir. Ayşe teyze koridorları temizler. Bizler birlikte ders çalışırız.” buna göre, hangisi okulda çalışan görevliler arasında </a:t>
            </a:r>
            <a:r>
              <a:rPr lang="tr-TR" sz="4400" dirty="0" smtClean="0">
                <a:solidFill>
                  <a:srgbClr val="CC3300"/>
                </a:solidFill>
              </a:rPr>
              <a:t>yer almaz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4437112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okul müdürü           </a:t>
            </a:r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hizmetli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                    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öğrenciler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755576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6 onluk    5 birlikten oluşan sayı kaçtır.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899592" y="3212976"/>
            <a:ext cx="8244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56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65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95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Sınıfımızda 3 düzine sıramız vardır. Diğer sınıftan 7 sıra daha gelirse, sınıfımızda kaç sıramız olur?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43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Mehmet’in 28 cevizi vardı. Sude’nin cevizi Mehmet’in cevizinden  2 fazladır. 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İkisinin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cevizleri toplamı kaçtır?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58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Alperen’in  45 balonu vardı. Ablasının ise Alperen’den 5 eksik balonu vardı.</a:t>
            </a:r>
            <a:r>
              <a:rPr lang="tr-TR" sz="4400" dirty="0" smtClean="0">
                <a:solidFill>
                  <a:srgbClr val="CC3300"/>
                </a:solidFill>
              </a:rPr>
              <a:t> İkisinin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balonları toplamı kaçtır?</a:t>
            </a: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85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Mert’in 24 kalemi vardı. 6 tanesini kardeşine, 8 tanesini ablasına verdi. Mert’in kaç kalemi kaldı?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>
                <a:solidFill>
                  <a:srgbClr val="CC33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Bir manav birinci gün 15 kilogram, ikinci gün 20 kilogram üzüm satmıştır. Manav iki günde kaç kilogram üzüm satmıştır?</a:t>
            </a:r>
          </a:p>
          <a:p>
            <a:r>
              <a:rPr lang="tr-TR" sz="4400" dirty="0" smtClean="0"/>
              <a:t> </a:t>
            </a:r>
          </a:p>
          <a:p>
            <a:pPr lvl="0"/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35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6764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“Okulda herkes birbirine yardım eder.” Buna göre, bir arkadaşımız düşüp yaralandığında yapmamız gereken </a:t>
            </a:r>
            <a:r>
              <a:rPr lang="tr-TR" sz="4400" dirty="0" smtClean="0">
                <a:solidFill>
                  <a:srgbClr val="CC3300"/>
                </a:solidFill>
              </a:rPr>
              <a:t>ilk iş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nedir?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717032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Diğer arkadaşlarımıza haber vermek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Yanına koşup yardımcı olmak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Ders zilinin çalmasını beklemek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6764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Aşağıdakilerden hangisi, hastalıklardan korunma yollarından biridir?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2924944"/>
            <a:ext cx="91450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Her türlü besinden gerektiği kadar yemek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Çok soğuk veya çok sıcak yemekler yemek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Açıkta satılan yiyecekleri yemek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467544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836712"/>
            <a:ext cx="86764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Hayvanlar yuvalarını neye göre yaparlar?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03648" y="2924944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İsteklerine göre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Renklerine göre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İhtiyaçlarına göre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539552" y="69269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</TotalTime>
  <Words>451</Words>
  <Application>Microsoft Office PowerPoint</Application>
  <PresentationFormat>Ekran Gösterisi (4:3)</PresentationFormat>
  <Paragraphs>98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22</cp:revision>
  <dcterms:created xsi:type="dcterms:W3CDTF">2011-02-25T19:32:57Z</dcterms:created>
  <dcterms:modified xsi:type="dcterms:W3CDTF">2015-02-09T20:02:23Z</dcterms:modified>
</cp:coreProperties>
</file>