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9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70" r:id="rId13"/>
    <p:sldId id="269" r:id="rId14"/>
    <p:sldId id="268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05" autoAdjust="0"/>
    <p:restoredTop sz="94714" autoAdjust="0"/>
  </p:normalViewPr>
  <p:slideViewPr>
    <p:cSldViewPr>
      <p:cViewPr varScale="1">
        <p:scale>
          <a:sx n="72" d="100"/>
          <a:sy n="72" d="100"/>
        </p:scale>
        <p:origin x="1152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251520" y="692696"/>
            <a:ext cx="8640960" cy="4724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chemeClr val="accent6">
                    <a:lumMod val="50000"/>
                  </a:schemeClr>
                </a:solidFill>
              </a:rPr>
              <a:t>2</a:t>
            </a:r>
            <a:r>
              <a:rPr lang="tr-TR" sz="8800" dirty="0" smtClean="0">
                <a:solidFill>
                  <a:schemeClr val="accent6">
                    <a:lumMod val="50000"/>
                  </a:schemeClr>
                </a:solidFill>
              </a:rPr>
              <a:t>-H SINIFI BİLGİ YARIŞMASI</a:t>
            </a:r>
            <a:endParaRPr lang="tr-TR" sz="8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Metin kutusu 1"/>
          <p:cNvSpPr txBox="1"/>
          <p:nvPr/>
        </p:nvSpPr>
        <p:spPr>
          <a:xfrm>
            <a:off x="251520" y="5733256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 smtClean="0">
                <a:solidFill>
                  <a:srgbClr val="002060"/>
                </a:solidFill>
              </a:rPr>
              <a:t>ATAŞEHİR AKŞEMSETTİN İLKOKULU - İBRAHİM GÜR</a:t>
            </a:r>
            <a:endParaRPr lang="tr-TR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51520" y="620688"/>
            <a:ext cx="889248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Hangi seçenekte </a:t>
            </a:r>
            <a:r>
              <a:rPr lang="tr-TR" sz="4400" dirty="0" smtClean="0">
                <a:solidFill>
                  <a:srgbClr val="CC3300"/>
                </a:solidFill>
              </a:rPr>
              <a:t>eş anlamlı 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sözcükler </a:t>
            </a:r>
            <a:r>
              <a:rPr lang="tr-TR" sz="4400" dirty="0" smtClean="0">
                <a:solidFill>
                  <a:srgbClr val="CC3300"/>
                </a:solidFill>
              </a:rPr>
              <a:t>birlikte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verilmiştir?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971600" y="2996952"/>
            <a:ext cx="756084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A.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İsim         ad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Aç            tok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Akşam           sabah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3 Sağ Ok"/>
          <p:cNvSpPr/>
          <p:nvPr/>
        </p:nvSpPr>
        <p:spPr>
          <a:xfrm>
            <a:off x="2555776" y="3861048"/>
            <a:ext cx="978408" cy="3406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Sağ Ok"/>
          <p:cNvSpPr/>
          <p:nvPr/>
        </p:nvSpPr>
        <p:spPr>
          <a:xfrm>
            <a:off x="2771800" y="3284984"/>
            <a:ext cx="978408" cy="3406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Sağ Ok"/>
          <p:cNvSpPr/>
          <p:nvPr/>
        </p:nvSpPr>
        <p:spPr>
          <a:xfrm>
            <a:off x="3563888" y="4509120"/>
            <a:ext cx="978408" cy="3406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251520" y="476672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5.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A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51520" y="620688"/>
            <a:ext cx="889248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Aşağıdakilerden hangisinin hece sayısı </a:t>
            </a:r>
            <a:r>
              <a:rPr lang="tr-TR" sz="4400" dirty="0" smtClean="0">
                <a:solidFill>
                  <a:srgbClr val="CC3300"/>
                </a:solidFill>
              </a:rPr>
              <a:t>en fazladır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403648" y="2996952"/>
            <a:ext cx="774035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A.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kale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böcek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sineklik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179512" y="548680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6.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C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115616" y="620688"/>
            <a:ext cx="802838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Aşağıdaki cümlelerin hangisinde, kesme işareti(‘) kullanılmalıdır?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323528" y="2996952"/>
            <a:ext cx="882047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A.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Kedi ağaçtan indi.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Kitaplar Ankaradan geldi.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Dünden beri çalışıyorum.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827584" y="476672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7.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B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115616" y="620688"/>
            <a:ext cx="802838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“Hakan …………… bir çocuğa benziyor.” cümlesindeki noktalı yere hangi kelime </a:t>
            </a:r>
            <a:r>
              <a:rPr lang="tr-TR" sz="4400" dirty="0" smtClean="0">
                <a:solidFill>
                  <a:srgbClr val="CC3300"/>
                </a:solidFill>
              </a:rPr>
              <a:t>getirilemez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547664" y="2996952"/>
            <a:ext cx="759633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A.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fazla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akıllı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hareketli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467544" y="548680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8.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A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115616" y="620688"/>
            <a:ext cx="802838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“Balıklar ağa takıldı.” cümlesinde hangi sözcüğün </a:t>
            </a:r>
            <a:r>
              <a:rPr lang="tr-TR" sz="4400" dirty="0" smtClean="0">
                <a:solidFill>
                  <a:srgbClr val="CC3300"/>
                </a:solidFill>
              </a:rPr>
              <a:t>çoğulu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kullanılmıştır?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547664" y="2996952"/>
            <a:ext cx="759633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A.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ağ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takıldı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balık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251520" y="476672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9.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C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980728"/>
            <a:ext cx="828092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Ders araç ve gereçlerini </a:t>
            </a:r>
            <a:r>
              <a:rPr lang="tr-TR" sz="4400" dirty="0" smtClean="0">
                <a:solidFill>
                  <a:srgbClr val="CC3300"/>
                </a:solidFill>
              </a:rPr>
              <a:t>neye göre 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hazırlamalıyız?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115616" y="3068960"/>
            <a:ext cx="820891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A.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Ders programına göre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Sevdiğimiz derslere göre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Ailemizin isteklerine göre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179512" y="764704"/>
            <a:ext cx="8640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6000" dirty="0" smtClean="0">
                <a:solidFill>
                  <a:schemeClr val="accent6">
                    <a:lumMod val="50000"/>
                  </a:schemeClr>
                </a:solidFill>
              </a:rPr>
              <a:t>1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115616" y="620688"/>
            <a:ext cx="802838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23  Sayısında kaç onluk ve kaç birlik vardır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547664" y="2996952"/>
            <a:ext cx="759633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A.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3 onluk      2 birlik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2 onluk       3 birlik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3 onluk       3 birlik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251520" y="-171400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10.</a:t>
            </a:r>
            <a:endParaRPr lang="tr-TR" sz="48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B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115616" y="620688"/>
            <a:ext cx="802838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44 tane hikaye kitabım vardı babam bana 2 deste hikaye kitabı aldı toplam kaç tane hikaye kitabım oldu?</a:t>
            </a:r>
          </a:p>
        </p:txBody>
      </p:sp>
      <p:sp>
        <p:nvSpPr>
          <p:cNvPr id="4" name="8 Metin kutusu"/>
          <p:cNvSpPr txBox="1"/>
          <p:nvPr/>
        </p:nvSpPr>
        <p:spPr>
          <a:xfrm>
            <a:off x="251520" y="-171400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11.</a:t>
            </a:r>
            <a:endParaRPr lang="tr-TR" sz="48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64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115616" y="620688"/>
            <a:ext cx="802838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Ömer’in 23 şekeri vardı. Kardeşinin ise Ömer’in şekerlerinden 7 fazla  şekeri vardı. </a:t>
            </a:r>
            <a:r>
              <a:rPr lang="tr-TR" sz="4400" u="sng" dirty="0" smtClean="0">
                <a:solidFill>
                  <a:schemeClr val="accent6">
                    <a:lumMod val="50000"/>
                  </a:schemeClr>
                </a:solidFill>
              </a:rPr>
              <a:t>İkisinin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şekerleri toplamı kaçtır?</a:t>
            </a:r>
          </a:p>
        </p:txBody>
      </p:sp>
      <p:sp>
        <p:nvSpPr>
          <p:cNvPr id="4" name="8 Metin kutusu"/>
          <p:cNvSpPr txBox="1"/>
          <p:nvPr/>
        </p:nvSpPr>
        <p:spPr>
          <a:xfrm>
            <a:off x="251520" y="-171400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12.</a:t>
            </a:r>
            <a:endParaRPr lang="tr-TR" sz="48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53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115616" y="620688"/>
            <a:ext cx="802838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Uğur kırtasiyeden 46 kalem aldı. Ablası Meltem ise Uğur’dan 5 fazla kalem aldı. </a:t>
            </a:r>
            <a:r>
              <a:rPr lang="tr-TR" sz="4400" dirty="0" smtClean="0">
                <a:solidFill>
                  <a:srgbClr val="CC3300"/>
                </a:solidFill>
              </a:rPr>
              <a:t>İkisinin</a:t>
            </a:r>
            <a:r>
              <a:rPr lang="tr-TR" sz="4400" u="sng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kalemleri toplamı kaçtır?</a:t>
            </a:r>
          </a:p>
        </p:txBody>
      </p:sp>
      <p:sp>
        <p:nvSpPr>
          <p:cNvPr id="4" name="8 Metin kutusu"/>
          <p:cNvSpPr txBox="1"/>
          <p:nvPr/>
        </p:nvSpPr>
        <p:spPr>
          <a:xfrm>
            <a:off x="251520" y="-171400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13.</a:t>
            </a:r>
            <a:endParaRPr lang="tr-TR" sz="48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97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115616" y="620688"/>
            <a:ext cx="802838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Murat’ın bilyeleri,  Alperen’in bilyelerinden 34 fazladır. Alperen’in 43 bilyesi olduğuna göre Murat’ın kaç bilyesi vardır?</a:t>
            </a:r>
            <a:endParaRPr lang="tr-TR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251520" y="-171400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14.</a:t>
            </a:r>
            <a:endParaRPr lang="tr-TR" sz="48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77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>
                <a:solidFill>
                  <a:srgbClr val="CC3300"/>
                </a:solidFill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115616" y="620688"/>
            <a:ext cx="802838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Kütüphanemizde 72 tane kitap vardı. 26 tanesini öğrenciler okumak için aldı. Kütüphanemizde kaç kitap kaldı?</a:t>
            </a:r>
            <a:endParaRPr lang="tr-TR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251520" y="-171400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15.</a:t>
            </a:r>
            <a:endParaRPr lang="tr-TR" sz="48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46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51520" y="620688"/>
            <a:ext cx="889248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Okula zamanında gelen ve görevlerini yerine getiren öğrenciye hangi sözü söyleyebiliriz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115616" y="3429000"/>
            <a:ext cx="619268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A.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Başkalarına bağımlıdır.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Tembeldir.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Sorumluluk sahibidir.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323528" y="476672"/>
            <a:ext cx="8640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5400" dirty="0" smtClean="0">
                <a:solidFill>
                  <a:schemeClr val="accent6">
                    <a:lumMod val="50000"/>
                  </a:schemeClr>
                </a:solidFill>
              </a:rPr>
              <a:t>2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C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51520" y="620688"/>
            <a:ext cx="889248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Okul bahçesinde bir arkadaşınız size adınızı söyleyerek sesleniyor.</a:t>
            </a:r>
          </a:p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Ona vereceğiniz hangi cevap uygun olur?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115616" y="3717032"/>
            <a:ext cx="619268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A.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Ne var, söyle!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Efendim!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Git başımdan!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251520" y="476672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3.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B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51520" y="620688"/>
            <a:ext cx="889248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Aşağıdakilerden hangisi milli bayramlarımızdan </a:t>
            </a:r>
            <a:r>
              <a:rPr lang="tr-TR" sz="4400" dirty="0" smtClean="0">
                <a:solidFill>
                  <a:srgbClr val="CC3300"/>
                </a:solidFill>
              </a:rPr>
              <a:t>değildir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79512" y="2996952"/>
            <a:ext cx="84969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A.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Cumhuriyet Bayramı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Ulusal Egemenlik ve Çocuk</a:t>
            </a:r>
          </a:p>
          <a:p>
            <a:pPr marL="342900" indent="-342900"/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    Bayramı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Ramazan Bayramı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179512" y="476672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4.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C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87</TotalTime>
  <Words>421</Words>
  <Application>Microsoft Office PowerPoint</Application>
  <PresentationFormat>Ekran Gösterisi (4:3)</PresentationFormat>
  <Paragraphs>94</Paragraphs>
  <Slides>31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31</vt:i4>
      </vt:variant>
    </vt:vector>
  </HeadingPairs>
  <TitlesOfParts>
    <vt:vector size="34" baseType="lpstr">
      <vt:lpstr>Constantia</vt:lpstr>
      <vt:lpstr>Wingdings 2</vt:lpstr>
      <vt:lpstr>Kağıt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CASPER</dc:creator>
  <cp:lastModifiedBy>MAİS</cp:lastModifiedBy>
  <cp:revision>22</cp:revision>
  <dcterms:created xsi:type="dcterms:W3CDTF">2011-02-25T19:32:57Z</dcterms:created>
  <dcterms:modified xsi:type="dcterms:W3CDTF">2015-02-09T20:03:03Z</dcterms:modified>
</cp:coreProperties>
</file>