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714" autoAdjust="0"/>
  </p:normalViewPr>
  <p:slideViewPr>
    <p:cSldViewPr>
      <p:cViewPr varScale="1">
        <p:scale>
          <a:sx n="72" d="100"/>
          <a:sy n="72" d="100"/>
        </p:scale>
        <p:origin x="68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etin kutusu 1"/>
          <p:cNvSpPr txBox="1"/>
          <p:nvPr/>
        </p:nvSpPr>
        <p:spPr>
          <a:xfrm>
            <a:off x="251520" y="5733256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Hangi seçenekte </a:t>
            </a:r>
            <a:r>
              <a:rPr lang="tr-TR" sz="4400" dirty="0" smtClean="0">
                <a:solidFill>
                  <a:srgbClr val="CC3300"/>
                </a:solidFill>
              </a:rPr>
              <a:t>eş anlamlı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kelimeler birlikte verilmiştir?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59632" y="35730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küçük         ufak 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Sıcak          soğuk   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büyük          küçük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563888" y="3861048"/>
            <a:ext cx="720080" cy="28803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3347864" y="4509120"/>
            <a:ext cx="720080" cy="28803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3707904" y="5085184"/>
            <a:ext cx="720080" cy="28803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8 Metin kutusu"/>
          <p:cNvSpPr txBox="1"/>
          <p:nvPr/>
        </p:nvSpPr>
        <p:spPr>
          <a:xfrm>
            <a:off x="395536" y="83671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“pervane” sözcüğünde aşağıdaki hecelerden hangisi </a:t>
            </a:r>
            <a:r>
              <a:rPr lang="tr-TR" sz="4400" dirty="0" smtClean="0">
                <a:solidFill>
                  <a:srgbClr val="CC3300"/>
                </a:solidFill>
              </a:rPr>
              <a:t>yoktur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59632" y="35730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per 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van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va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0" y="90872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4969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Hangi cümlede soru işareti </a:t>
            </a:r>
            <a:r>
              <a:rPr lang="tr-TR" sz="4400" dirty="0" smtClean="0">
                <a:solidFill>
                  <a:srgbClr val="CC3300"/>
                </a:solidFill>
              </a:rPr>
              <a:t>yanlış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kullanılmıştır?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59632" y="35730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Yarın gelecek miyiz? 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Bardağını alma?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Uçak geldi mi?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0" y="76470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“Okula gitmedim.” diyen birine aşağıdaki soru cümlelerinden hangisi sorulmuştur?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59632" y="35730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Okula gittin mi?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Okul nerede?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Okulu seviyor musun?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90872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kelimelerin hangisi çoğul değildir?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59632" y="35730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öğretmenler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doktor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avukatlar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76470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Aşağıdakilerden hangisi sorumluluk sahibi bir öğrencinin davranışı </a:t>
            </a:r>
            <a:r>
              <a:rPr lang="tr-TR" sz="4400" dirty="0" smtClean="0">
                <a:solidFill>
                  <a:srgbClr val="CC3300"/>
                </a:solidFill>
              </a:rPr>
              <a:t>olamaz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2924944"/>
            <a:ext cx="91450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Çantasını düzenlemeden okula gitmek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Okul eşyalarını dikkatli kullanmak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Öğretmenin verdiği ev çalışmalarını zamanında yapmak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467544" y="620688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9 onluk ve 8 birlikten oluşan sayı kaçtır?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59632" y="35730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89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68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98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Ayşe’nin kitaplığında 78 tane kitabı vardır. Ayşe kitaplarından 2 düzinesini Cerene verdi. Ayşe’nin kaç tane kitabı kaldı?</a:t>
            </a:r>
          </a:p>
        </p:txBody>
      </p:sp>
      <p:sp>
        <p:nvSpPr>
          <p:cNvPr id="7" name="8 Metin kutusu"/>
          <p:cNvSpPr txBox="1"/>
          <p:nvPr/>
        </p:nvSpPr>
        <p:spPr>
          <a:xfrm>
            <a:off x="179512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54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Alperen 8 yaşındadır. Ablası Alperen’den 5 yaş büyüktür.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 İkisinin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yaşları toplamı kaçtır?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21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Bir vazoda 25 tane papatya, papatyalardan 8 fazla da lale vardır. Bu vazoda kaç tane çiçek vardır?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58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Bir otobüste 14 yolcu vardı. 8 yolcu daha binince otobüste kaç yolcu oldu?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22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>
                <a:solidFill>
                  <a:srgbClr val="CC33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Okulumuzda 24 bay öğretmen, 20 bayan öğretmen, 3  memur ve 5  hizmetli vardır. Okulumuzda çalışanların sayısı kaçtır?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79512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52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620688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Kendimizden farklı özellikleri olan insanlara nasıl davranmalıyız?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429000"/>
            <a:ext cx="9145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Onları da kendimize benzetmeliyiz.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Yanlarına gitmemeliyiz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Saygılı ve hoşgörülü olmalıyız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467544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Niçin aşı olmalıyız?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068960"/>
            <a:ext cx="896448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Hastalıklardan korunabilmek için.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Arkadaşlarımız tarafından sevilmek için</a:t>
            </a:r>
            <a:endParaRPr lang="tr-TR" sz="4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Cesur olduğumuzu ispatlamak için.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8 Metin kutusu"/>
          <p:cNvSpPr txBox="1"/>
          <p:nvPr/>
        </p:nvSpPr>
        <p:spPr>
          <a:xfrm>
            <a:off x="1547664" y="83671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7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Aşağıda bazı hayvanlar ile bunların yuvaları eşleştirilmiştir. Hangisi </a:t>
            </a:r>
            <a:r>
              <a:rPr lang="tr-TR" sz="4400" dirty="0" smtClean="0">
                <a:solidFill>
                  <a:srgbClr val="CC3300"/>
                </a:solidFill>
              </a:rPr>
              <a:t>yanlıştır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573016"/>
            <a:ext cx="89644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Arı         kovan 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000" dirty="0" smtClean="0">
                <a:solidFill>
                  <a:schemeClr val="accent6">
                    <a:lumMod val="50000"/>
                  </a:schemeClr>
                </a:solidFill>
              </a:rPr>
              <a:t>Sincap              ağaç kovuğu</a:t>
            </a:r>
            <a:endParaRPr lang="tr-TR" sz="4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Tilki          kümes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1907704" y="3789040"/>
            <a:ext cx="720080" cy="28803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2843808" y="4509120"/>
            <a:ext cx="720080" cy="28803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2267744" y="5085184"/>
            <a:ext cx="720080" cy="28803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8 Metin kutusu"/>
          <p:cNvSpPr txBox="1"/>
          <p:nvPr/>
        </p:nvSpPr>
        <p:spPr>
          <a:xfrm>
            <a:off x="395536" y="83671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94</TotalTime>
  <Words>416</Words>
  <Application>Microsoft Office PowerPoint</Application>
  <PresentationFormat>Ekran Gösterisi (4:3)</PresentationFormat>
  <Paragraphs>92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24</cp:revision>
  <dcterms:created xsi:type="dcterms:W3CDTF">2011-02-25T19:32:57Z</dcterms:created>
  <dcterms:modified xsi:type="dcterms:W3CDTF">2015-02-09T20:02:42Z</dcterms:modified>
</cp:coreProperties>
</file>