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80" r:id="rId2"/>
    <p:sldId id="256" r:id="rId3"/>
    <p:sldId id="258" r:id="rId4"/>
    <p:sldId id="260" r:id="rId5"/>
    <p:sldId id="262" r:id="rId6"/>
    <p:sldId id="264" r:id="rId7"/>
    <p:sldId id="265" r:id="rId8"/>
    <p:sldId id="266" r:id="rId9"/>
    <p:sldId id="267" r:id="rId10"/>
    <p:sldId id="269" r:id="rId11"/>
    <p:sldId id="271" r:id="rId12"/>
    <p:sldId id="273" r:id="rId13"/>
    <p:sldId id="274" r:id="rId14"/>
    <p:sldId id="276" r:id="rId15"/>
    <p:sldId id="278" r:id="rId16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tr-TR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15D69FDC-7779-4258-B77B-D53D5FBF5C1A}" type="datetimeFigureOut">
              <a:rPr lang="tr-TR"/>
              <a:pPr/>
              <a:t>16.02.2015</a:t>
            </a:fld>
            <a:endParaRPr lang="tr-TR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86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tr-TR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59A9C584-4714-42A4-8D7F-9E70F65BBCBE}" type="slidenum">
              <a:rPr lang="tr-TR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  </a:t>
            </a:r>
            <a:endParaRPr lang="tr-T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1D321-BEAB-4D93-88D5-273ABB506962}" type="datetimeFigureOut">
              <a:rPr lang="tr-TR"/>
              <a:pPr>
                <a:defRPr/>
              </a:pPr>
              <a:t>16.02.2015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4AF02-3B50-4EA3-8EB5-E7F900E962F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73D8F-20C9-4403-B9F3-ED7F0A58733A}" type="datetimeFigureOut">
              <a:rPr lang="tr-TR"/>
              <a:pPr>
                <a:defRPr/>
              </a:pPr>
              <a:t>16.02.2015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F13A5-E3A3-4C29-9558-FA30FEB9571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3889C-E31F-4FC8-A8FE-7011BE757428}" type="datetimeFigureOut">
              <a:rPr lang="tr-TR"/>
              <a:pPr>
                <a:defRPr/>
              </a:pPr>
              <a:t>16.02.2015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E5B5E-42DB-45DF-A419-4E30ABD653C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7B116-424A-4A69-8A3B-82BEDED0B423}" type="datetimeFigureOut">
              <a:rPr lang="tr-TR"/>
              <a:pPr>
                <a:defRPr/>
              </a:pPr>
              <a:t>16.02.2015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F8678-F4E9-432C-A8B2-6EA8F92EFD7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36E9F-5A87-41D1-AA03-13593A36BE4A}" type="datetimeFigureOut">
              <a:rPr lang="tr-TR"/>
              <a:pPr>
                <a:defRPr/>
              </a:pPr>
              <a:t>16.02.2015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7A40C-9873-49F0-8B56-83560604D22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AF478-7F05-4381-AC38-8C54E83553B8}" type="datetimeFigureOut">
              <a:rPr lang="tr-TR"/>
              <a:pPr>
                <a:defRPr/>
              </a:pPr>
              <a:t>16.02.2015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D85A1-DACA-4C0B-8A9D-D21568277B9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39B05-B561-43D3-B69A-81674F3AF9FC}" type="datetimeFigureOut">
              <a:rPr lang="tr-TR"/>
              <a:pPr>
                <a:defRPr/>
              </a:pPr>
              <a:t>16.02.2015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E2032-D0D1-4ABB-A1A9-4D302C9CBB6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D4357C-1CBC-4BA9-81C4-4C583DDCC46A}" type="datetimeFigureOut">
              <a:rPr lang="tr-TR"/>
              <a:pPr>
                <a:defRPr/>
              </a:pPr>
              <a:t>16.02.2015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BE0F1-EB50-4560-A903-5667918C9A1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51155-05BB-43BA-9BD8-54A920409900}" type="datetimeFigureOut">
              <a:rPr lang="tr-TR"/>
              <a:pPr>
                <a:defRPr/>
              </a:pPr>
              <a:t>16.02.2015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A2827-7ACF-4328-9513-2EE748BA358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F0C84-D834-4196-A113-AF521AB77A5C}" type="datetimeFigureOut">
              <a:rPr lang="tr-TR"/>
              <a:pPr>
                <a:defRPr/>
              </a:pPr>
              <a:t>16.02.2015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5D233-38E4-45D2-8989-6D18BAF0913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08714-C0E8-4515-9D04-78D6A15D8C1D}" type="datetimeFigureOut">
              <a:rPr lang="tr-TR"/>
              <a:pPr>
                <a:defRPr/>
              </a:pPr>
              <a:t>16.02.2015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D0DDE-F438-4D6C-B1D5-575381EE238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5AD673C-F2B9-42F8-A407-85CED44CECC8}" type="datetimeFigureOut">
              <a:rPr lang="tr-TR"/>
              <a:pPr>
                <a:defRPr/>
              </a:pPr>
              <a:t>16.02.2015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0531685-DB1B-47D7-9D89-36683484C87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25600"/>
            </a:gs>
            <a:gs pos="13000">
              <a:srgbClr val="FFA800"/>
            </a:gs>
            <a:gs pos="28000">
              <a:srgbClr val="825600"/>
            </a:gs>
            <a:gs pos="42999">
              <a:srgbClr val="FFA800"/>
            </a:gs>
            <a:gs pos="58000">
              <a:srgbClr val="825600"/>
            </a:gs>
            <a:gs pos="72000">
              <a:srgbClr val="FFA800"/>
            </a:gs>
            <a:gs pos="87000">
              <a:srgbClr val="825600"/>
            </a:gs>
            <a:gs pos="100000">
              <a:srgbClr val="FFA8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899592" y="332656"/>
            <a:ext cx="167340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Ders:</a:t>
            </a:r>
          </a:p>
        </p:txBody>
      </p:sp>
      <p:sp>
        <p:nvSpPr>
          <p:cNvPr id="5" name="4 Dikdörtgen"/>
          <p:cNvSpPr/>
          <p:nvPr/>
        </p:nvSpPr>
        <p:spPr>
          <a:xfrm>
            <a:off x="3131840" y="332656"/>
            <a:ext cx="334533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Matematik</a:t>
            </a:r>
          </a:p>
        </p:txBody>
      </p:sp>
      <p:sp>
        <p:nvSpPr>
          <p:cNvPr id="6" name="5 Dikdörtgen"/>
          <p:cNvSpPr/>
          <p:nvPr/>
        </p:nvSpPr>
        <p:spPr>
          <a:xfrm>
            <a:off x="735155" y="2060848"/>
            <a:ext cx="185826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Konu:</a:t>
            </a:r>
          </a:p>
        </p:txBody>
      </p:sp>
      <p:sp>
        <p:nvSpPr>
          <p:cNvPr id="7" name="6 Dikdörtgen"/>
          <p:cNvSpPr/>
          <p:nvPr/>
        </p:nvSpPr>
        <p:spPr>
          <a:xfrm>
            <a:off x="3203848" y="3861048"/>
            <a:ext cx="5729774" cy="258532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Kadir CAN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2-E Sınıf Öğretmeni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Acıpayam/DENİZLİ</a:t>
            </a:r>
          </a:p>
        </p:txBody>
      </p:sp>
      <p:sp>
        <p:nvSpPr>
          <p:cNvPr id="8" name="7 Dikdörtgen"/>
          <p:cNvSpPr/>
          <p:nvPr/>
        </p:nvSpPr>
        <p:spPr>
          <a:xfrm>
            <a:off x="0" y="3861048"/>
            <a:ext cx="337733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Hazırlayan:</a:t>
            </a:r>
          </a:p>
        </p:txBody>
      </p:sp>
      <p:sp>
        <p:nvSpPr>
          <p:cNvPr id="9" name="8 Dikdörtgen"/>
          <p:cNvSpPr/>
          <p:nvPr/>
        </p:nvSpPr>
        <p:spPr>
          <a:xfrm>
            <a:off x="3203848" y="1988840"/>
            <a:ext cx="440492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Çıkarma İşlemi</a:t>
            </a:r>
          </a:p>
        </p:txBody>
      </p:sp>
      <p:pic>
        <p:nvPicPr>
          <p:cNvPr id="1332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4797425"/>
            <a:ext cx="252095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5825" y="260350"/>
            <a:ext cx="1333500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691680" y="1196752"/>
            <a:ext cx="172194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………</a:t>
            </a:r>
          </a:p>
        </p:txBody>
      </p:sp>
      <p:sp>
        <p:nvSpPr>
          <p:cNvPr id="5" name="4 Dikdörtgen"/>
          <p:cNvSpPr/>
          <p:nvPr/>
        </p:nvSpPr>
        <p:spPr>
          <a:xfrm>
            <a:off x="1691680" y="1916832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6" name="5 Dikdörtgen"/>
          <p:cNvSpPr/>
          <p:nvPr/>
        </p:nvSpPr>
        <p:spPr>
          <a:xfrm>
            <a:off x="2555776" y="1916832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7" name="6 Dikdörtgen"/>
          <p:cNvSpPr/>
          <p:nvPr/>
        </p:nvSpPr>
        <p:spPr>
          <a:xfrm>
            <a:off x="1691680" y="3789040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8" name="7 Dikdörtgen"/>
          <p:cNvSpPr/>
          <p:nvPr/>
        </p:nvSpPr>
        <p:spPr>
          <a:xfrm>
            <a:off x="2627784" y="3861048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9" name="8 Eksi"/>
          <p:cNvSpPr/>
          <p:nvPr/>
        </p:nvSpPr>
        <p:spPr>
          <a:xfrm>
            <a:off x="250825" y="3500438"/>
            <a:ext cx="4608513" cy="576262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0" name="9 Eksi"/>
          <p:cNvSpPr/>
          <p:nvPr/>
        </p:nvSpPr>
        <p:spPr>
          <a:xfrm>
            <a:off x="755650" y="3068638"/>
            <a:ext cx="1079500" cy="720725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868144" y="1052736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2" name="11 Dikdörtgen"/>
          <p:cNvSpPr/>
          <p:nvPr/>
        </p:nvSpPr>
        <p:spPr>
          <a:xfrm>
            <a:off x="6876256" y="1124744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5796136" y="2420888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6876256" y="2348880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15" name="14 Eksi"/>
          <p:cNvSpPr/>
          <p:nvPr/>
        </p:nvSpPr>
        <p:spPr>
          <a:xfrm>
            <a:off x="4356100" y="3500438"/>
            <a:ext cx="4608513" cy="576262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6" name="15 Artı"/>
          <p:cNvSpPr/>
          <p:nvPr/>
        </p:nvSpPr>
        <p:spPr>
          <a:xfrm>
            <a:off x="5003800" y="2997200"/>
            <a:ext cx="576263" cy="576263"/>
          </a:xfrm>
          <a:prstGeom prst="mathPl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7" name="16 Dikdörtgen"/>
          <p:cNvSpPr/>
          <p:nvPr/>
        </p:nvSpPr>
        <p:spPr>
          <a:xfrm>
            <a:off x="7740352" y="1052736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</a:t>
            </a:r>
          </a:p>
        </p:txBody>
      </p:sp>
      <p:sp>
        <p:nvSpPr>
          <p:cNvPr id="18" name="17 Dikdörtgen"/>
          <p:cNvSpPr/>
          <p:nvPr/>
        </p:nvSpPr>
        <p:spPr>
          <a:xfrm>
            <a:off x="8335765" y="1052736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</a:t>
            </a:r>
          </a:p>
        </p:txBody>
      </p:sp>
      <p:sp>
        <p:nvSpPr>
          <p:cNvPr id="19" name="18 Dikdörtgen"/>
          <p:cNvSpPr/>
          <p:nvPr/>
        </p:nvSpPr>
        <p:spPr>
          <a:xfrm>
            <a:off x="5484353" y="3789040"/>
            <a:ext cx="1431802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11</a:t>
            </a:r>
          </a:p>
        </p:txBody>
      </p:sp>
      <p:pic>
        <p:nvPicPr>
          <p:cNvPr id="22546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260350"/>
            <a:ext cx="1331912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1 0.08509 C 0.04132 0.17133 0.04427 0.29989 0.0401 0.37989 C 0.03941 0.39469 0.01875 0.40625 0.01059 0.41041 C 0.00746 0.41203 0.00087 0.4148 0.00087 0.41503 C -0.00712 0.42174 -0.01528 0.42313 -0.02379 0.42798 C -0.03715 0.43561 -0.05208 0.4437 -0.06632 0.44763 C -0.1132 0.44602 -0.12274 0.46636 -0.1401 0.43237 C -0.14392 0.41318 -0.15 0.39815 -0.15 0.37781 " pathEditMode="relative" rAng="0" ptsTypes="fffffffA">
                                      <p:cBhvr>
                                        <p:cTn id="18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" y="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69 0.11376 C 0.00921 0.12463 0.01025 0.13573 0.01025 0.14659 C 0.01025 0.20856 0.00972 0.27029 0.00869 0.33226 C 0.00816 0.36162 -0.00052 0.38313 -0.00937 0.40856 C -0.0132 0.41966 -0.01354 0.42844 -0.02083 0.43469 C -0.02934 0.46104 -0.04027 0.47769 -0.05538 0.49804 C -0.06197 0.50706 -0.06892 0.51954 -0.07657 0.52648 C -0.0809 0.53503 -0.08489 0.54266 -0.08975 0.55052 C -0.09097 0.55261 -0.09132 0.55561 -0.09306 0.557 C -0.09548 0.55885 -0.09843 0.55862 -0.10122 0.55931 C -0.10226 0.56139 -0.10296 0.5644 -0.10452 0.56578 C -0.10643 0.5674 -0.10903 0.56671 -0.11112 0.56787 C -0.11997 0.57226 -0.12796 0.57573 -0.13733 0.57896 C -0.19688 0.57642 -0.18021 0.58104 -0.21598 0.56578 C -0.22622 0.55654 -0.21459 0.56625 -0.23073 0.557 C -0.25521 0.54289 -0.23577 0.55168 -0.24879 0.54613 C -0.25487 0.54012 -0.26181 0.53365 -0.26841 0.52856 C -0.27466 0.5237 -0.28195 0.52093 -0.28803 0.51561 C -0.29428 0.51006 -0.29705 0.50498 -0.30452 0.50243 C -0.31094 0.49665 -0.3165 0.4918 -0.32414 0.48925 C -0.34306 0.47076 -0.35747 0.44578 -0.36685 0.41735 C -0.36806 0.40509 -0.37136 0.39631 -0.37327 0.38451 C -0.37639 0.36578 -0.37917 0.34336 -0.38803 0.32787 C -0.39306 0.28972 -0.39862 0.25318 -0.40782 0.21642 C -0.41112 0.18844 -0.41893 0.16301 -0.42414 0.13573 C -0.42778 0.11631 -0.42796 0.09642 -0.43073 0.07677 C -0.43056 0.05896 -0.43785 -0.08115 -0.41598 -0.12416 C -0.41198 -0.13988 -0.40851 -0.15676 -0.40122 -0.16994 C -0.3974 -0.19653 -0.40313 -0.16739 -0.39462 -0.18751 C -0.39358 -0.19005 -0.3941 -0.19375 -0.39306 -0.1963 C -0.39185 -0.19907 -0.38941 -0.20023 -0.38803 -0.20277 C -0.38455 -0.20878 -0.38334 -0.21664 -0.37987 -0.22242 C -0.37275 -0.23422 -0.36928 -0.23606 -0.36025 -0.24416 C -0.35816 -0.24601 -0.33438 -0.24855 -0.33403 -0.24855 C -0.29428 -0.26751 -0.28542 -0.24554 -0.25851 -0.24208 C -0.24879 -0.24092 -0.23889 -0.24046 -0.22917 -0.23976 C -0.22257 -0.23121 -0.22049 -0.22474 -0.21754 -0.21364 C -0.21598 -0.1845 -0.21424 -0.15537 -0.21268 -0.12624 C -0.2125 -0.12323 -0.21441 -0.11468 -0.21441 -0.11768 L -0.20452 -0.11537 " pathEditMode="relative" rAng="0" ptsTypes="ffffffffffffffffffffffffffffffffffffffAA">
                                      <p:cBhvr>
                                        <p:cTn id="18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" y="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691680" y="1196752"/>
            <a:ext cx="172194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………</a:t>
            </a:r>
          </a:p>
        </p:txBody>
      </p:sp>
      <p:sp>
        <p:nvSpPr>
          <p:cNvPr id="5" name="4 Dikdörtgen"/>
          <p:cNvSpPr/>
          <p:nvPr/>
        </p:nvSpPr>
        <p:spPr>
          <a:xfrm>
            <a:off x="1691680" y="1916832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6" name="5 Dikdörtgen"/>
          <p:cNvSpPr/>
          <p:nvPr/>
        </p:nvSpPr>
        <p:spPr>
          <a:xfrm>
            <a:off x="2555776" y="1916832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7" name="6 Dikdörtgen"/>
          <p:cNvSpPr/>
          <p:nvPr/>
        </p:nvSpPr>
        <p:spPr>
          <a:xfrm>
            <a:off x="1691680" y="3789040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sp>
        <p:nvSpPr>
          <p:cNvPr id="8" name="7 Dikdörtgen"/>
          <p:cNvSpPr/>
          <p:nvPr/>
        </p:nvSpPr>
        <p:spPr>
          <a:xfrm>
            <a:off x="2627784" y="3861048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9" name="8 Eksi"/>
          <p:cNvSpPr/>
          <p:nvPr/>
        </p:nvSpPr>
        <p:spPr>
          <a:xfrm>
            <a:off x="250825" y="3500438"/>
            <a:ext cx="4608513" cy="576262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0" name="9 Eksi"/>
          <p:cNvSpPr/>
          <p:nvPr/>
        </p:nvSpPr>
        <p:spPr>
          <a:xfrm>
            <a:off x="755650" y="3068638"/>
            <a:ext cx="1079500" cy="720725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868144" y="1052736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2" name="11 Dikdörtgen"/>
          <p:cNvSpPr/>
          <p:nvPr/>
        </p:nvSpPr>
        <p:spPr>
          <a:xfrm>
            <a:off x="6876256" y="1124744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5796136" y="2420888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6876256" y="2348880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15" name="14 Eksi"/>
          <p:cNvSpPr/>
          <p:nvPr/>
        </p:nvSpPr>
        <p:spPr>
          <a:xfrm>
            <a:off x="4356100" y="3500438"/>
            <a:ext cx="4608513" cy="576262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6" name="15 Artı"/>
          <p:cNvSpPr/>
          <p:nvPr/>
        </p:nvSpPr>
        <p:spPr>
          <a:xfrm>
            <a:off x="5003800" y="2997200"/>
            <a:ext cx="576263" cy="576263"/>
          </a:xfrm>
          <a:prstGeom prst="mathPl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7" name="16 Dikdörtgen"/>
          <p:cNvSpPr/>
          <p:nvPr/>
        </p:nvSpPr>
        <p:spPr>
          <a:xfrm>
            <a:off x="7740352" y="1052736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</a:t>
            </a:r>
          </a:p>
        </p:txBody>
      </p:sp>
      <p:sp>
        <p:nvSpPr>
          <p:cNvPr id="18" name="17 Dikdörtgen"/>
          <p:cNvSpPr/>
          <p:nvPr/>
        </p:nvSpPr>
        <p:spPr>
          <a:xfrm>
            <a:off x="8335765" y="1052736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9" name="18 Dikdörtgen"/>
          <p:cNvSpPr/>
          <p:nvPr/>
        </p:nvSpPr>
        <p:spPr>
          <a:xfrm>
            <a:off x="5796136" y="3789040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9</a:t>
            </a:r>
          </a:p>
        </p:txBody>
      </p:sp>
      <p:pic>
        <p:nvPicPr>
          <p:cNvPr id="23570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60350"/>
            <a:ext cx="1333500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1 0.08509 C 0.04132 0.17133 0.04427 0.29989 0.0401 0.37989 C 0.03941 0.39469 0.01875 0.40625 0.01059 0.41041 C 0.00746 0.41203 0.00087 0.4148 0.00087 0.41503 C -0.00712 0.42174 -0.01528 0.42313 -0.02379 0.42798 C -0.03715 0.43561 -0.05208 0.4437 -0.06632 0.44763 C -0.1132 0.44602 -0.12274 0.46636 -0.1401 0.43237 C -0.14392 0.41318 -0.15 0.39815 -0.15 0.37781 " pathEditMode="relative" rAng="0" ptsTypes="fffffffA">
                                      <p:cBhvr>
                                        <p:cTn id="18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" y="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69 0.11376 C 0.00921 0.12463 0.01025 0.13573 0.01025 0.14659 C 0.01025 0.20856 0.00972 0.27029 0.00869 0.33226 C 0.00816 0.36162 -0.00052 0.38313 -0.00937 0.40856 C -0.0132 0.41966 -0.01354 0.42844 -0.02083 0.43469 C -0.02934 0.46104 -0.04027 0.47769 -0.05538 0.49804 C -0.06197 0.50706 -0.06892 0.51954 -0.07657 0.52648 C -0.0809 0.53503 -0.08489 0.54266 -0.08975 0.55052 C -0.09097 0.55261 -0.09132 0.55561 -0.09306 0.557 C -0.09548 0.55885 -0.09843 0.55862 -0.10122 0.55931 C -0.10226 0.56139 -0.10296 0.5644 -0.10452 0.56578 C -0.10643 0.5674 -0.10903 0.56671 -0.11112 0.56787 C -0.11997 0.57226 -0.12796 0.57573 -0.13733 0.57896 C -0.19688 0.57642 -0.18021 0.58104 -0.21598 0.56578 C -0.22622 0.55654 -0.21459 0.56625 -0.23073 0.557 C -0.25521 0.54289 -0.23577 0.55168 -0.24879 0.54613 C -0.25487 0.54012 -0.26181 0.53365 -0.26841 0.52856 C -0.27466 0.5237 -0.28195 0.52093 -0.28803 0.51561 C -0.29428 0.51006 -0.29705 0.50498 -0.30452 0.50243 C -0.31094 0.49665 -0.3165 0.4918 -0.32414 0.48925 C -0.34306 0.47076 -0.35747 0.44578 -0.36685 0.41735 C -0.36806 0.40509 -0.37136 0.39631 -0.37327 0.38451 C -0.37639 0.36578 -0.37917 0.34336 -0.38803 0.32787 C -0.39306 0.28972 -0.39862 0.25318 -0.40782 0.21642 C -0.41112 0.18844 -0.41893 0.16301 -0.42414 0.13573 C -0.42778 0.11631 -0.42796 0.09642 -0.43073 0.07677 C -0.43056 0.05896 -0.43785 -0.08115 -0.41598 -0.12416 C -0.41198 -0.13988 -0.40851 -0.15676 -0.40122 -0.16994 C -0.3974 -0.19653 -0.40313 -0.16739 -0.39462 -0.18751 C -0.39358 -0.19005 -0.3941 -0.19375 -0.39306 -0.1963 C -0.39185 -0.19907 -0.38941 -0.20023 -0.38803 -0.20277 C -0.38455 -0.20878 -0.38334 -0.21664 -0.37987 -0.22242 C -0.37275 -0.23422 -0.36928 -0.23606 -0.36025 -0.24416 C -0.35816 -0.24601 -0.33438 -0.24855 -0.33403 -0.24855 C -0.29428 -0.26751 -0.28542 -0.24554 -0.25851 -0.24208 C -0.24879 -0.24092 -0.23889 -0.24046 -0.22917 -0.23976 C -0.22257 -0.23121 -0.22049 -0.22474 -0.21754 -0.21364 C -0.21598 -0.1845 -0.21424 -0.15537 -0.21268 -0.12624 C -0.2125 -0.12323 -0.21441 -0.11468 -0.21441 -0.11768 L -0.20452 -0.11537 " pathEditMode="relative" rAng="0" ptsTypes="ffffffffffffffffffffffffffffffffffffffAA">
                                      <p:cBhvr>
                                        <p:cTn id="18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" y="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691680" y="1196752"/>
            <a:ext cx="172194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………</a:t>
            </a:r>
          </a:p>
        </p:txBody>
      </p:sp>
      <p:sp>
        <p:nvSpPr>
          <p:cNvPr id="5" name="4 Dikdörtgen"/>
          <p:cNvSpPr/>
          <p:nvPr/>
        </p:nvSpPr>
        <p:spPr>
          <a:xfrm>
            <a:off x="1691680" y="1916832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6" name="5 Dikdörtgen"/>
          <p:cNvSpPr/>
          <p:nvPr/>
        </p:nvSpPr>
        <p:spPr>
          <a:xfrm>
            <a:off x="2555776" y="1916832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7" name="6 Dikdörtgen"/>
          <p:cNvSpPr/>
          <p:nvPr/>
        </p:nvSpPr>
        <p:spPr>
          <a:xfrm>
            <a:off x="1691680" y="3789040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8" name="7 Dikdörtgen"/>
          <p:cNvSpPr/>
          <p:nvPr/>
        </p:nvSpPr>
        <p:spPr>
          <a:xfrm>
            <a:off x="2627784" y="3861048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8</a:t>
            </a:r>
          </a:p>
        </p:txBody>
      </p:sp>
      <p:sp>
        <p:nvSpPr>
          <p:cNvPr id="9" name="8 Eksi"/>
          <p:cNvSpPr/>
          <p:nvPr/>
        </p:nvSpPr>
        <p:spPr>
          <a:xfrm>
            <a:off x="250825" y="3500438"/>
            <a:ext cx="4608513" cy="576262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0" name="9 Eksi"/>
          <p:cNvSpPr/>
          <p:nvPr/>
        </p:nvSpPr>
        <p:spPr>
          <a:xfrm>
            <a:off x="755650" y="3068638"/>
            <a:ext cx="1079500" cy="720725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868144" y="1052736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2" name="11 Dikdörtgen"/>
          <p:cNvSpPr/>
          <p:nvPr/>
        </p:nvSpPr>
        <p:spPr>
          <a:xfrm>
            <a:off x="6876256" y="1124744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5796136" y="2420888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6876256" y="2348880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8</a:t>
            </a:r>
          </a:p>
        </p:txBody>
      </p:sp>
      <p:sp>
        <p:nvSpPr>
          <p:cNvPr id="15" name="14 Eksi"/>
          <p:cNvSpPr/>
          <p:nvPr/>
        </p:nvSpPr>
        <p:spPr>
          <a:xfrm>
            <a:off x="4356100" y="3500438"/>
            <a:ext cx="4608513" cy="576262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6" name="15 Artı"/>
          <p:cNvSpPr/>
          <p:nvPr/>
        </p:nvSpPr>
        <p:spPr>
          <a:xfrm>
            <a:off x="5003800" y="2997200"/>
            <a:ext cx="576263" cy="576263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7" name="16 Dikdörtgen"/>
          <p:cNvSpPr/>
          <p:nvPr/>
        </p:nvSpPr>
        <p:spPr>
          <a:xfrm>
            <a:off x="7740352" y="1052736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</a:t>
            </a:r>
          </a:p>
        </p:txBody>
      </p:sp>
      <p:sp>
        <p:nvSpPr>
          <p:cNvPr id="18" name="17 Dikdörtgen"/>
          <p:cNvSpPr/>
          <p:nvPr/>
        </p:nvSpPr>
        <p:spPr>
          <a:xfrm>
            <a:off x="8335765" y="1052736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</a:t>
            </a:r>
          </a:p>
        </p:txBody>
      </p:sp>
      <p:sp>
        <p:nvSpPr>
          <p:cNvPr id="19" name="18 Dikdörtgen"/>
          <p:cNvSpPr/>
          <p:nvPr/>
        </p:nvSpPr>
        <p:spPr>
          <a:xfrm>
            <a:off x="5484353" y="3789040"/>
            <a:ext cx="1431802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12</a:t>
            </a:r>
          </a:p>
        </p:txBody>
      </p:sp>
      <p:pic>
        <p:nvPicPr>
          <p:cNvPr id="24594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260350"/>
            <a:ext cx="1331913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1 0.08509 C 0.04132 0.17133 0.04427 0.29989 0.0401 0.37989 C 0.03941 0.39469 0.01875 0.40625 0.01059 0.41041 C 0.00746 0.41203 0.00087 0.4148 0.00087 0.41503 C -0.00712 0.42174 -0.01528 0.42313 -0.02379 0.42798 C -0.03715 0.43561 -0.05208 0.4437 -0.06632 0.44763 C -0.1132 0.44602 -0.12274 0.46636 -0.1401 0.43237 C -0.14392 0.41318 -0.15 0.39815 -0.15 0.37781 " pathEditMode="relative" rAng="0" ptsTypes="fffffffA">
                                      <p:cBhvr>
                                        <p:cTn id="18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" y="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69 0.11376 C 0.00921 0.12463 0.01025 0.13573 0.01025 0.14659 C 0.01025 0.20856 0.00972 0.27029 0.00869 0.33226 C 0.00816 0.36162 -0.00052 0.38313 -0.00937 0.40856 C -0.0132 0.41966 -0.01354 0.42844 -0.02083 0.43469 C -0.02934 0.46104 -0.04027 0.47769 -0.05538 0.49804 C -0.06197 0.50706 -0.06892 0.51954 -0.07657 0.52648 C -0.0809 0.53503 -0.08489 0.54266 -0.08975 0.55052 C -0.09097 0.55261 -0.09132 0.55561 -0.09306 0.557 C -0.09548 0.55885 -0.09843 0.55862 -0.10122 0.55931 C -0.10226 0.56139 -0.10296 0.5644 -0.10452 0.56578 C -0.10643 0.5674 -0.10903 0.56671 -0.11112 0.56787 C -0.11997 0.57226 -0.12796 0.57573 -0.13733 0.57896 C -0.19688 0.57642 -0.18021 0.58104 -0.21598 0.56578 C -0.22622 0.55654 -0.21459 0.56625 -0.23073 0.557 C -0.25521 0.54289 -0.23577 0.55168 -0.24879 0.54613 C -0.25487 0.54012 -0.26181 0.53365 -0.26841 0.52856 C -0.27466 0.5237 -0.28195 0.52093 -0.28803 0.51561 C -0.29428 0.51006 -0.29705 0.50498 -0.30452 0.50243 C -0.31094 0.49665 -0.3165 0.4918 -0.32414 0.48925 C -0.34306 0.47076 -0.35747 0.44578 -0.36685 0.41735 C -0.36806 0.40509 -0.37136 0.39631 -0.37327 0.38451 C -0.37639 0.36578 -0.37917 0.34336 -0.38803 0.32787 C -0.39306 0.28972 -0.39862 0.25318 -0.40782 0.21642 C -0.41112 0.18844 -0.41893 0.16301 -0.42414 0.13573 C -0.42778 0.11631 -0.42796 0.09642 -0.43073 0.07677 C -0.43056 0.05896 -0.43785 -0.08115 -0.41598 -0.12416 C -0.41198 -0.13988 -0.40851 -0.15676 -0.40122 -0.16994 C -0.3974 -0.19653 -0.40313 -0.16739 -0.39462 -0.18751 C -0.39358 -0.19005 -0.3941 -0.19375 -0.39306 -0.1963 C -0.39185 -0.19907 -0.38941 -0.20023 -0.38803 -0.20277 C -0.38455 -0.20878 -0.38334 -0.21664 -0.37987 -0.22242 C -0.37275 -0.23422 -0.36928 -0.23606 -0.36025 -0.24416 C -0.35816 -0.24601 -0.33438 -0.24855 -0.33403 -0.24855 C -0.29428 -0.26751 -0.28542 -0.24554 -0.25851 -0.24208 C -0.24879 -0.24092 -0.23889 -0.24046 -0.22917 -0.23976 C -0.22257 -0.23121 -0.22049 -0.22474 -0.21754 -0.21364 C -0.21598 -0.1845 -0.21424 -0.15537 -0.21268 -0.12624 C -0.2125 -0.12323 -0.21441 -0.11468 -0.21441 -0.11768 L -0.20452 -0.11537 " pathEditMode="relative" rAng="0" ptsTypes="ffffffffffffffffffffffffffffffffffffffAA">
                                      <p:cBhvr>
                                        <p:cTn id="18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" y="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403648" y="620688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5" name="4 Dikdörtgen"/>
          <p:cNvSpPr/>
          <p:nvPr/>
        </p:nvSpPr>
        <p:spPr>
          <a:xfrm>
            <a:off x="2339752" y="620688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331640" y="1988840"/>
            <a:ext cx="1717137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…..</a:t>
            </a:r>
          </a:p>
        </p:txBody>
      </p:sp>
      <p:sp>
        <p:nvSpPr>
          <p:cNvPr id="7" name="6 Eksi"/>
          <p:cNvSpPr/>
          <p:nvPr/>
        </p:nvSpPr>
        <p:spPr>
          <a:xfrm>
            <a:off x="0" y="3644900"/>
            <a:ext cx="4608513" cy="576263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8" name="7 Eksi"/>
          <p:cNvSpPr/>
          <p:nvPr/>
        </p:nvSpPr>
        <p:spPr>
          <a:xfrm>
            <a:off x="395288" y="3141663"/>
            <a:ext cx="1081087" cy="719137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1187624" y="4149080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2411760" y="4149080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1" name="10 Dikdörtgen"/>
          <p:cNvSpPr/>
          <p:nvPr/>
        </p:nvSpPr>
        <p:spPr>
          <a:xfrm>
            <a:off x="5652120" y="620688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12" name="11 Dikdörtgen"/>
          <p:cNvSpPr/>
          <p:nvPr/>
        </p:nvSpPr>
        <p:spPr>
          <a:xfrm>
            <a:off x="6660232" y="692696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5508104" y="1916832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6588224" y="1988840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5" name="14 Eksi"/>
          <p:cNvSpPr/>
          <p:nvPr/>
        </p:nvSpPr>
        <p:spPr>
          <a:xfrm>
            <a:off x="3924300" y="3500438"/>
            <a:ext cx="4608513" cy="576262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6" name="15 Eksi"/>
          <p:cNvSpPr/>
          <p:nvPr/>
        </p:nvSpPr>
        <p:spPr>
          <a:xfrm>
            <a:off x="4427538" y="2997200"/>
            <a:ext cx="1081087" cy="71913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7" name="16 Eksi"/>
          <p:cNvSpPr/>
          <p:nvPr/>
        </p:nvSpPr>
        <p:spPr>
          <a:xfrm rot="2177915">
            <a:off x="5276850" y="1173163"/>
            <a:ext cx="1614488" cy="719137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8" name="17 Eksi"/>
          <p:cNvSpPr/>
          <p:nvPr/>
        </p:nvSpPr>
        <p:spPr>
          <a:xfrm rot="2177915">
            <a:off x="6284913" y="1244600"/>
            <a:ext cx="1614487" cy="720725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6348449" y="-243408"/>
            <a:ext cx="1431802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12</a:t>
            </a:r>
          </a:p>
        </p:txBody>
      </p:sp>
      <p:sp>
        <p:nvSpPr>
          <p:cNvPr id="20" name="19 Dikdörtgen"/>
          <p:cNvSpPr/>
          <p:nvPr/>
        </p:nvSpPr>
        <p:spPr>
          <a:xfrm>
            <a:off x="6516216" y="3861048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9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5724128" y="-315416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22" name="21 Dikdörtgen"/>
          <p:cNvSpPr/>
          <p:nvPr/>
        </p:nvSpPr>
        <p:spPr>
          <a:xfrm>
            <a:off x="5508104" y="3933056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pic>
        <p:nvPicPr>
          <p:cNvPr id="25621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88913"/>
            <a:ext cx="1331912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403648" y="620688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8</a:t>
            </a:r>
          </a:p>
        </p:txBody>
      </p:sp>
      <p:sp>
        <p:nvSpPr>
          <p:cNvPr id="5" name="4 Dikdörtgen"/>
          <p:cNvSpPr/>
          <p:nvPr/>
        </p:nvSpPr>
        <p:spPr>
          <a:xfrm>
            <a:off x="2339752" y="620688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331640" y="1988840"/>
            <a:ext cx="1717137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…..</a:t>
            </a:r>
          </a:p>
        </p:txBody>
      </p:sp>
      <p:sp>
        <p:nvSpPr>
          <p:cNvPr id="7" name="6 Eksi"/>
          <p:cNvSpPr/>
          <p:nvPr/>
        </p:nvSpPr>
        <p:spPr>
          <a:xfrm>
            <a:off x="0" y="3644900"/>
            <a:ext cx="4608513" cy="576263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8" name="7 Eksi"/>
          <p:cNvSpPr/>
          <p:nvPr/>
        </p:nvSpPr>
        <p:spPr>
          <a:xfrm>
            <a:off x="395288" y="3141663"/>
            <a:ext cx="1081087" cy="719137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1187624" y="4149080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2411760" y="4149080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11" name="10 Dikdörtgen"/>
          <p:cNvSpPr/>
          <p:nvPr/>
        </p:nvSpPr>
        <p:spPr>
          <a:xfrm>
            <a:off x="5652120" y="620688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8</a:t>
            </a:r>
          </a:p>
        </p:txBody>
      </p:sp>
      <p:sp>
        <p:nvSpPr>
          <p:cNvPr id="12" name="11 Dikdörtgen"/>
          <p:cNvSpPr/>
          <p:nvPr/>
        </p:nvSpPr>
        <p:spPr>
          <a:xfrm>
            <a:off x="6660232" y="692696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5508104" y="1916832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6588224" y="1988840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15" name="14 Eksi"/>
          <p:cNvSpPr/>
          <p:nvPr/>
        </p:nvSpPr>
        <p:spPr>
          <a:xfrm>
            <a:off x="3924300" y="3500438"/>
            <a:ext cx="4608513" cy="576262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6" name="15 Eksi"/>
          <p:cNvSpPr/>
          <p:nvPr/>
        </p:nvSpPr>
        <p:spPr>
          <a:xfrm>
            <a:off x="4427538" y="2997200"/>
            <a:ext cx="1081087" cy="71913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7" name="16 Eksi"/>
          <p:cNvSpPr/>
          <p:nvPr/>
        </p:nvSpPr>
        <p:spPr>
          <a:xfrm rot="2177915">
            <a:off x="5276850" y="1173163"/>
            <a:ext cx="1614488" cy="719137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8" name="17 Eksi"/>
          <p:cNvSpPr/>
          <p:nvPr/>
        </p:nvSpPr>
        <p:spPr>
          <a:xfrm rot="2177915">
            <a:off x="6284913" y="1244600"/>
            <a:ext cx="1614487" cy="720725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6348449" y="-243408"/>
            <a:ext cx="1431802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14</a:t>
            </a:r>
          </a:p>
        </p:txBody>
      </p:sp>
      <p:sp>
        <p:nvSpPr>
          <p:cNvPr id="20" name="19 Dikdörtgen"/>
          <p:cNvSpPr/>
          <p:nvPr/>
        </p:nvSpPr>
        <p:spPr>
          <a:xfrm>
            <a:off x="6516216" y="3861048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8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5724128" y="-315416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22" name="21 Dikdörtgen"/>
          <p:cNvSpPr/>
          <p:nvPr/>
        </p:nvSpPr>
        <p:spPr>
          <a:xfrm>
            <a:off x="5508104" y="3933056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pic>
        <p:nvPicPr>
          <p:cNvPr id="26645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0"/>
            <a:ext cx="1331912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403648" y="620688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5" name="4 Dikdörtgen"/>
          <p:cNvSpPr/>
          <p:nvPr/>
        </p:nvSpPr>
        <p:spPr>
          <a:xfrm>
            <a:off x="2339752" y="620688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331640" y="1988840"/>
            <a:ext cx="1717137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…..</a:t>
            </a:r>
          </a:p>
        </p:txBody>
      </p:sp>
      <p:sp>
        <p:nvSpPr>
          <p:cNvPr id="7" name="6 Eksi"/>
          <p:cNvSpPr/>
          <p:nvPr/>
        </p:nvSpPr>
        <p:spPr>
          <a:xfrm>
            <a:off x="0" y="3644900"/>
            <a:ext cx="4608513" cy="576263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8" name="7 Eksi"/>
          <p:cNvSpPr/>
          <p:nvPr/>
        </p:nvSpPr>
        <p:spPr>
          <a:xfrm>
            <a:off x="395288" y="3141663"/>
            <a:ext cx="1081087" cy="719137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1187624" y="4149080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2411760" y="4149080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9</a:t>
            </a:r>
          </a:p>
        </p:txBody>
      </p:sp>
      <p:sp>
        <p:nvSpPr>
          <p:cNvPr id="11" name="10 Dikdörtgen"/>
          <p:cNvSpPr/>
          <p:nvPr/>
        </p:nvSpPr>
        <p:spPr>
          <a:xfrm>
            <a:off x="5652120" y="620688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12" name="11 Dikdörtgen"/>
          <p:cNvSpPr/>
          <p:nvPr/>
        </p:nvSpPr>
        <p:spPr>
          <a:xfrm>
            <a:off x="6660232" y="692696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5508104" y="1916832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6588224" y="1988840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9</a:t>
            </a:r>
          </a:p>
        </p:txBody>
      </p:sp>
      <p:sp>
        <p:nvSpPr>
          <p:cNvPr id="15" name="14 Eksi"/>
          <p:cNvSpPr/>
          <p:nvPr/>
        </p:nvSpPr>
        <p:spPr>
          <a:xfrm>
            <a:off x="3924300" y="3500438"/>
            <a:ext cx="4608513" cy="576262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6" name="15 Eksi"/>
          <p:cNvSpPr/>
          <p:nvPr/>
        </p:nvSpPr>
        <p:spPr>
          <a:xfrm>
            <a:off x="4427538" y="2997200"/>
            <a:ext cx="1081087" cy="71913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7" name="16 Eksi"/>
          <p:cNvSpPr/>
          <p:nvPr/>
        </p:nvSpPr>
        <p:spPr>
          <a:xfrm rot="2177915">
            <a:off x="5276850" y="1173163"/>
            <a:ext cx="1614488" cy="719137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8" name="17 Eksi"/>
          <p:cNvSpPr/>
          <p:nvPr/>
        </p:nvSpPr>
        <p:spPr>
          <a:xfrm rot="2177915">
            <a:off x="6284913" y="1244600"/>
            <a:ext cx="1614487" cy="720725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6348449" y="-243408"/>
            <a:ext cx="1431802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17</a:t>
            </a:r>
          </a:p>
        </p:txBody>
      </p:sp>
      <p:sp>
        <p:nvSpPr>
          <p:cNvPr id="20" name="19 Dikdörtgen"/>
          <p:cNvSpPr/>
          <p:nvPr/>
        </p:nvSpPr>
        <p:spPr>
          <a:xfrm>
            <a:off x="6516216" y="3861048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8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5724128" y="-315416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22" name="21 Dikdörtgen"/>
          <p:cNvSpPr/>
          <p:nvPr/>
        </p:nvSpPr>
        <p:spPr>
          <a:xfrm>
            <a:off x="5508104" y="3933056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pic>
        <p:nvPicPr>
          <p:cNvPr id="27669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88913"/>
            <a:ext cx="133191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699792" y="620688"/>
            <a:ext cx="80823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5" name="4 Dikdörtgen"/>
          <p:cNvSpPr/>
          <p:nvPr/>
        </p:nvSpPr>
        <p:spPr>
          <a:xfrm>
            <a:off x="3779912" y="1844824"/>
            <a:ext cx="80823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9</a:t>
            </a:r>
          </a:p>
        </p:txBody>
      </p:sp>
      <p:sp>
        <p:nvSpPr>
          <p:cNvPr id="6" name="5 Dikdörtgen"/>
          <p:cNvSpPr/>
          <p:nvPr/>
        </p:nvSpPr>
        <p:spPr>
          <a:xfrm>
            <a:off x="2771800" y="1916832"/>
            <a:ext cx="80823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</a:t>
            </a:r>
          </a:p>
        </p:txBody>
      </p:sp>
      <p:sp>
        <p:nvSpPr>
          <p:cNvPr id="7" name="6 Dikdörtgen"/>
          <p:cNvSpPr/>
          <p:nvPr/>
        </p:nvSpPr>
        <p:spPr>
          <a:xfrm>
            <a:off x="3779912" y="620688"/>
            <a:ext cx="80823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sp>
        <p:nvSpPr>
          <p:cNvPr id="8" name="7 Eksi"/>
          <p:cNvSpPr/>
          <p:nvPr/>
        </p:nvSpPr>
        <p:spPr>
          <a:xfrm>
            <a:off x="1187450" y="3357563"/>
            <a:ext cx="5040313" cy="576262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9" name="8 Eksi"/>
          <p:cNvSpPr/>
          <p:nvPr/>
        </p:nvSpPr>
        <p:spPr>
          <a:xfrm>
            <a:off x="1692275" y="2852738"/>
            <a:ext cx="1079500" cy="720725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0" name="9 Eksi"/>
          <p:cNvSpPr/>
          <p:nvPr/>
        </p:nvSpPr>
        <p:spPr>
          <a:xfrm rot="2248153">
            <a:off x="3432175" y="1187450"/>
            <a:ext cx="1584325" cy="576263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1" name="10 Dikdörtgen"/>
          <p:cNvSpPr/>
          <p:nvPr/>
        </p:nvSpPr>
        <p:spPr>
          <a:xfrm>
            <a:off x="3419872" y="-315416"/>
            <a:ext cx="1431802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12</a:t>
            </a:r>
          </a:p>
        </p:txBody>
      </p:sp>
      <p:sp>
        <p:nvSpPr>
          <p:cNvPr id="12" name="11 Eksi"/>
          <p:cNvSpPr/>
          <p:nvPr/>
        </p:nvSpPr>
        <p:spPr>
          <a:xfrm rot="2248153">
            <a:off x="2351088" y="1114425"/>
            <a:ext cx="1584325" cy="576263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4" name="13 Dikdörtgen"/>
          <p:cNvSpPr/>
          <p:nvPr/>
        </p:nvSpPr>
        <p:spPr>
          <a:xfrm>
            <a:off x="2699792" y="-243408"/>
            <a:ext cx="80823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3707904" y="3789040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2627784" y="3717032"/>
            <a:ext cx="80823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pic>
        <p:nvPicPr>
          <p:cNvPr id="14350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950" y="260350"/>
            <a:ext cx="1331913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699792" y="620688"/>
            <a:ext cx="80823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sp>
        <p:nvSpPr>
          <p:cNvPr id="5" name="4 Dikdörtgen"/>
          <p:cNvSpPr/>
          <p:nvPr/>
        </p:nvSpPr>
        <p:spPr>
          <a:xfrm>
            <a:off x="3779912" y="1844824"/>
            <a:ext cx="80823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8</a:t>
            </a:r>
          </a:p>
        </p:txBody>
      </p:sp>
      <p:sp>
        <p:nvSpPr>
          <p:cNvPr id="6" name="5 Dikdörtgen"/>
          <p:cNvSpPr/>
          <p:nvPr/>
        </p:nvSpPr>
        <p:spPr>
          <a:xfrm>
            <a:off x="2771800" y="1916832"/>
            <a:ext cx="80823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</a:t>
            </a:r>
          </a:p>
        </p:txBody>
      </p:sp>
      <p:sp>
        <p:nvSpPr>
          <p:cNvPr id="7" name="6 Dikdörtgen"/>
          <p:cNvSpPr/>
          <p:nvPr/>
        </p:nvSpPr>
        <p:spPr>
          <a:xfrm>
            <a:off x="3779912" y="620688"/>
            <a:ext cx="80823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8" name="7 Eksi"/>
          <p:cNvSpPr/>
          <p:nvPr/>
        </p:nvSpPr>
        <p:spPr>
          <a:xfrm>
            <a:off x="1187450" y="3357563"/>
            <a:ext cx="5040313" cy="576262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9" name="8 Eksi"/>
          <p:cNvSpPr/>
          <p:nvPr/>
        </p:nvSpPr>
        <p:spPr>
          <a:xfrm>
            <a:off x="1692275" y="2852738"/>
            <a:ext cx="1079500" cy="720725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0" name="9 Eksi"/>
          <p:cNvSpPr/>
          <p:nvPr/>
        </p:nvSpPr>
        <p:spPr>
          <a:xfrm rot="2248153">
            <a:off x="3432175" y="1187450"/>
            <a:ext cx="1584325" cy="576263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1" name="10 Dikdörtgen"/>
          <p:cNvSpPr/>
          <p:nvPr/>
        </p:nvSpPr>
        <p:spPr>
          <a:xfrm>
            <a:off x="3419872" y="-315416"/>
            <a:ext cx="1431802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13</a:t>
            </a:r>
          </a:p>
        </p:txBody>
      </p:sp>
      <p:sp>
        <p:nvSpPr>
          <p:cNvPr id="12" name="11 Eksi"/>
          <p:cNvSpPr/>
          <p:nvPr/>
        </p:nvSpPr>
        <p:spPr>
          <a:xfrm rot="2248153">
            <a:off x="2351088" y="1114425"/>
            <a:ext cx="1584325" cy="576263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4" name="13 Dikdörtgen"/>
          <p:cNvSpPr/>
          <p:nvPr/>
        </p:nvSpPr>
        <p:spPr>
          <a:xfrm>
            <a:off x="2699792" y="-243408"/>
            <a:ext cx="80823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3707904" y="3789040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2627784" y="3717032"/>
            <a:ext cx="80823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pic>
        <p:nvPicPr>
          <p:cNvPr id="15374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950" y="476250"/>
            <a:ext cx="1331913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699792" y="620688"/>
            <a:ext cx="80823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5" name="4 Dikdörtgen"/>
          <p:cNvSpPr/>
          <p:nvPr/>
        </p:nvSpPr>
        <p:spPr>
          <a:xfrm>
            <a:off x="3779912" y="1844824"/>
            <a:ext cx="80823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6" name="5 Dikdörtgen"/>
          <p:cNvSpPr/>
          <p:nvPr/>
        </p:nvSpPr>
        <p:spPr>
          <a:xfrm>
            <a:off x="2771800" y="1916832"/>
            <a:ext cx="80823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sp>
        <p:nvSpPr>
          <p:cNvPr id="7" name="6 Dikdörtgen"/>
          <p:cNvSpPr/>
          <p:nvPr/>
        </p:nvSpPr>
        <p:spPr>
          <a:xfrm>
            <a:off x="3779912" y="620688"/>
            <a:ext cx="80823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0</a:t>
            </a:r>
          </a:p>
        </p:txBody>
      </p:sp>
      <p:sp>
        <p:nvSpPr>
          <p:cNvPr id="8" name="7 Eksi"/>
          <p:cNvSpPr/>
          <p:nvPr/>
        </p:nvSpPr>
        <p:spPr>
          <a:xfrm>
            <a:off x="1187450" y="3357563"/>
            <a:ext cx="5040313" cy="576262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9" name="8 Eksi"/>
          <p:cNvSpPr/>
          <p:nvPr/>
        </p:nvSpPr>
        <p:spPr>
          <a:xfrm>
            <a:off x="1692275" y="2852738"/>
            <a:ext cx="1079500" cy="720725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0" name="9 Eksi"/>
          <p:cNvSpPr/>
          <p:nvPr/>
        </p:nvSpPr>
        <p:spPr>
          <a:xfrm rot="2248153">
            <a:off x="3432175" y="1187450"/>
            <a:ext cx="1584325" cy="576263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1" name="10 Dikdörtgen"/>
          <p:cNvSpPr/>
          <p:nvPr/>
        </p:nvSpPr>
        <p:spPr>
          <a:xfrm>
            <a:off x="3419872" y="-315416"/>
            <a:ext cx="1431802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10</a:t>
            </a:r>
          </a:p>
        </p:txBody>
      </p:sp>
      <p:sp>
        <p:nvSpPr>
          <p:cNvPr id="12" name="11 Eksi"/>
          <p:cNvSpPr/>
          <p:nvPr/>
        </p:nvSpPr>
        <p:spPr>
          <a:xfrm rot="2248153">
            <a:off x="2351088" y="1114425"/>
            <a:ext cx="1584325" cy="576263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4" name="13 Dikdörtgen"/>
          <p:cNvSpPr/>
          <p:nvPr/>
        </p:nvSpPr>
        <p:spPr>
          <a:xfrm>
            <a:off x="2699792" y="-243408"/>
            <a:ext cx="80823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3707904" y="3789040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2627784" y="3717032"/>
            <a:ext cx="80823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pic>
        <p:nvPicPr>
          <p:cNvPr id="16398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950" y="549275"/>
            <a:ext cx="133191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CEBF5"/>
            </a:gs>
            <a:gs pos="8000">
              <a:srgbClr val="83A7C3"/>
            </a:gs>
            <a:gs pos="13000">
              <a:srgbClr val="768FB9"/>
            </a:gs>
            <a:gs pos="21001">
              <a:srgbClr val="83A7C3"/>
            </a:gs>
            <a:gs pos="52000">
              <a:srgbClr val="FFFFFF"/>
            </a:gs>
            <a:gs pos="56000">
              <a:srgbClr val="9C6563"/>
            </a:gs>
            <a:gs pos="58000">
              <a:srgbClr val="80302D"/>
            </a:gs>
            <a:gs pos="71001">
              <a:srgbClr val="C0524E"/>
            </a:gs>
            <a:gs pos="94000">
              <a:srgbClr val="EBDAD4"/>
            </a:gs>
            <a:gs pos="100000">
              <a:srgbClr val="55261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699792" y="620688"/>
            <a:ext cx="80823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5" name="4 Dikdörtgen"/>
          <p:cNvSpPr/>
          <p:nvPr/>
        </p:nvSpPr>
        <p:spPr>
          <a:xfrm>
            <a:off x="3779912" y="1844824"/>
            <a:ext cx="80823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8</a:t>
            </a:r>
          </a:p>
        </p:txBody>
      </p:sp>
      <p:sp>
        <p:nvSpPr>
          <p:cNvPr id="6" name="5 Dikdörtgen"/>
          <p:cNvSpPr/>
          <p:nvPr/>
        </p:nvSpPr>
        <p:spPr>
          <a:xfrm>
            <a:off x="2699792" y="1916832"/>
            <a:ext cx="80823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7" name="6 Dikdörtgen"/>
          <p:cNvSpPr/>
          <p:nvPr/>
        </p:nvSpPr>
        <p:spPr>
          <a:xfrm>
            <a:off x="3779912" y="620688"/>
            <a:ext cx="80823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sp>
        <p:nvSpPr>
          <p:cNvPr id="8" name="7 Eksi"/>
          <p:cNvSpPr/>
          <p:nvPr/>
        </p:nvSpPr>
        <p:spPr>
          <a:xfrm>
            <a:off x="1187450" y="3357563"/>
            <a:ext cx="5040313" cy="576262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9" name="8 Eksi"/>
          <p:cNvSpPr/>
          <p:nvPr/>
        </p:nvSpPr>
        <p:spPr>
          <a:xfrm>
            <a:off x="1692275" y="2852738"/>
            <a:ext cx="1079500" cy="720725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0" name="9 Eksi"/>
          <p:cNvSpPr/>
          <p:nvPr/>
        </p:nvSpPr>
        <p:spPr>
          <a:xfrm rot="2248153">
            <a:off x="3432175" y="1187450"/>
            <a:ext cx="1584325" cy="576263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1" name="10 Dikdörtgen"/>
          <p:cNvSpPr/>
          <p:nvPr/>
        </p:nvSpPr>
        <p:spPr>
          <a:xfrm>
            <a:off x="3419872" y="-315416"/>
            <a:ext cx="1431802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12</a:t>
            </a:r>
          </a:p>
        </p:txBody>
      </p:sp>
      <p:sp>
        <p:nvSpPr>
          <p:cNvPr id="12" name="11 Eksi"/>
          <p:cNvSpPr/>
          <p:nvPr/>
        </p:nvSpPr>
        <p:spPr>
          <a:xfrm rot="2248153">
            <a:off x="2351088" y="1114425"/>
            <a:ext cx="1584325" cy="576263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4" name="13 Dikdörtgen"/>
          <p:cNvSpPr/>
          <p:nvPr/>
        </p:nvSpPr>
        <p:spPr>
          <a:xfrm>
            <a:off x="2699792" y="-243408"/>
            <a:ext cx="80823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3707904" y="3789040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2627784" y="3717032"/>
            <a:ext cx="80823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pic>
        <p:nvPicPr>
          <p:cNvPr id="17422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025" y="404813"/>
            <a:ext cx="133350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699792" y="620688"/>
            <a:ext cx="80823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8</a:t>
            </a:r>
          </a:p>
        </p:txBody>
      </p:sp>
      <p:sp>
        <p:nvSpPr>
          <p:cNvPr id="5" name="4 Dikdörtgen"/>
          <p:cNvSpPr/>
          <p:nvPr/>
        </p:nvSpPr>
        <p:spPr>
          <a:xfrm>
            <a:off x="3779912" y="1844824"/>
            <a:ext cx="80823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8</a:t>
            </a:r>
          </a:p>
        </p:txBody>
      </p:sp>
      <p:sp>
        <p:nvSpPr>
          <p:cNvPr id="6" name="5 Dikdörtgen"/>
          <p:cNvSpPr/>
          <p:nvPr/>
        </p:nvSpPr>
        <p:spPr>
          <a:xfrm>
            <a:off x="2699792" y="1916832"/>
            <a:ext cx="80823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sp>
        <p:nvSpPr>
          <p:cNvPr id="7" name="6 Dikdörtgen"/>
          <p:cNvSpPr/>
          <p:nvPr/>
        </p:nvSpPr>
        <p:spPr>
          <a:xfrm>
            <a:off x="3779912" y="620688"/>
            <a:ext cx="80823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sp>
        <p:nvSpPr>
          <p:cNvPr id="8" name="7 Eksi"/>
          <p:cNvSpPr/>
          <p:nvPr/>
        </p:nvSpPr>
        <p:spPr>
          <a:xfrm>
            <a:off x="1187450" y="3357563"/>
            <a:ext cx="5040313" cy="576262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9" name="8 Eksi"/>
          <p:cNvSpPr/>
          <p:nvPr/>
        </p:nvSpPr>
        <p:spPr>
          <a:xfrm>
            <a:off x="1692275" y="2852738"/>
            <a:ext cx="1079500" cy="720725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0" name="9 Eksi"/>
          <p:cNvSpPr/>
          <p:nvPr/>
        </p:nvSpPr>
        <p:spPr>
          <a:xfrm rot="2248153">
            <a:off x="3432175" y="1187450"/>
            <a:ext cx="1584325" cy="576263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1" name="10 Dikdörtgen"/>
          <p:cNvSpPr/>
          <p:nvPr/>
        </p:nvSpPr>
        <p:spPr>
          <a:xfrm>
            <a:off x="3419872" y="-315416"/>
            <a:ext cx="1431802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15</a:t>
            </a:r>
          </a:p>
        </p:txBody>
      </p:sp>
      <p:sp>
        <p:nvSpPr>
          <p:cNvPr id="12" name="11 Eksi"/>
          <p:cNvSpPr/>
          <p:nvPr/>
        </p:nvSpPr>
        <p:spPr>
          <a:xfrm rot="2248153">
            <a:off x="2351088" y="1114425"/>
            <a:ext cx="1584325" cy="576263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4" name="13 Dikdörtgen"/>
          <p:cNvSpPr/>
          <p:nvPr/>
        </p:nvSpPr>
        <p:spPr>
          <a:xfrm>
            <a:off x="2699792" y="-243408"/>
            <a:ext cx="80823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3707904" y="3789040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2627784" y="3717032"/>
            <a:ext cx="80823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pic>
        <p:nvPicPr>
          <p:cNvPr id="18446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9925" y="404813"/>
            <a:ext cx="133350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3203848" y="1772816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8</a:t>
            </a:r>
          </a:p>
        </p:txBody>
      </p:sp>
      <p:sp>
        <p:nvSpPr>
          <p:cNvPr id="6" name="5 Dikdörtgen"/>
          <p:cNvSpPr/>
          <p:nvPr/>
        </p:nvSpPr>
        <p:spPr>
          <a:xfrm>
            <a:off x="4139952" y="1700808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sp>
        <p:nvSpPr>
          <p:cNvPr id="7" name="6 Dikdörtgen"/>
          <p:cNvSpPr/>
          <p:nvPr/>
        </p:nvSpPr>
        <p:spPr>
          <a:xfrm>
            <a:off x="4932040" y="1772816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</a:t>
            </a:r>
          </a:p>
        </p:txBody>
      </p:sp>
      <p:sp>
        <p:nvSpPr>
          <p:cNvPr id="8" name="7 Dikdörtgen"/>
          <p:cNvSpPr/>
          <p:nvPr/>
        </p:nvSpPr>
        <p:spPr>
          <a:xfrm>
            <a:off x="3131840" y="3212976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9" name="8 Dikdörtgen"/>
          <p:cNvSpPr/>
          <p:nvPr/>
        </p:nvSpPr>
        <p:spPr>
          <a:xfrm>
            <a:off x="4139952" y="3140968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4860032" y="3140968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sp>
        <p:nvSpPr>
          <p:cNvPr id="11" name="10 Eksi"/>
          <p:cNvSpPr/>
          <p:nvPr/>
        </p:nvSpPr>
        <p:spPr>
          <a:xfrm>
            <a:off x="1116013" y="4437063"/>
            <a:ext cx="5688012" cy="576262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2" name="11 Eksi"/>
          <p:cNvSpPr/>
          <p:nvPr/>
        </p:nvSpPr>
        <p:spPr>
          <a:xfrm>
            <a:off x="1763713" y="3860800"/>
            <a:ext cx="1079500" cy="720725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6" name="15 Eksi"/>
          <p:cNvSpPr/>
          <p:nvPr/>
        </p:nvSpPr>
        <p:spPr>
          <a:xfrm rot="2248153">
            <a:off x="3590925" y="2066925"/>
            <a:ext cx="1752600" cy="922338"/>
          </a:xfrm>
          <a:prstGeom prst="mathMinus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4620257" y="404664"/>
            <a:ext cx="1431802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11</a:t>
            </a:r>
          </a:p>
        </p:txBody>
      </p:sp>
      <p:sp>
        <p:nvSpPr>
          <p:cNvPr id="18" name="17 Dikdörtgen"/>
          <p:cNvSpPr/>
          <p:nvPr/>
        </p:nvSpPr>
        <p:spPr>
          <a:xfrm>
            <a:off x="3995936" y="836712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</a:t>
            </a:r>
          </a:p>
        </p:txBody>
      </p:sp>
      <p:sp>
        <p:nvSpPr>
          <p:cNvPr id="19" name="18 Eksi"/>
          <p:cNvSpPr/>
          <p:nvPr/>
        </p:nvSpPr>
        <p:spPr>
          <a:xfrm rot="2248153">
            <a:off x="3375025" y="1058863"/>
            <a:ext cx="1752600" cy="920750"/>
          </a:xfrm>
          <a:prstGeom prst="mathMinus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635896" y="0"/>
            <a:ext cx="1431802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11</a:t>
            </a:r>
          </a:p>
        </p:txBody>
      </p:sp>
      <p:sp>
        <p:nvSpPr>
          <p:cNvPr id="21" name="20 Eksi"/>
          <p:cNvSpPr/>
          <p:nvPr/>
        </p:nvSpPr>
        <p:spPr>
          <a:xfrm rot="2248153">
            <a:off x="2727325" y="2066925"/>
            <a:ext cx="1752600" cy="922338"/>
          </a:xfrm>
          <a:prstGeom prst="mathMinus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987824" y="692696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4932040" y="4797152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9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4139952" y="4869160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3059832" y="4797152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</a:t>
            </a:r>
          </a:p>
        </p:txBody>
      </p:sp>
      <p:pic>
        <p:nvPicPr>
          <p:cNvPr id="19476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125" y="404813"/>
            <a:ext cx="1331913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339752" y="1196752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5" name="4 Dikdörtgen"/>
          <p:cNvSpPr/>
          <p:nvPr/>
        </p:nvSpPr>
        <p:spPr>
          <a:xfrm>
            <a:off x="3635896" y="2564904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6" name="5 Dikdörtgen"/>
          <p:cNvSpPr/>
          <p:nvPr/>
        </p:nvSpPr>
        <p:spPr>
          <a:xfrm>
            <a:off x="4644008" y="1196752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sp>
        <p:nvSpPr>
          <p:cNvPr id="7" name="6 Dikdörtgen"/>
          <p:cNvSpPr/>
          <p:nvPr/>
        </p:nvSpPr>
        <p:spPr>
          <a:xfrm>
            <a:off x="2339752" y="2636912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8" name="7 Dikdörtgen"/>
          <p:cNvSpPr/>
          <p:nvPr/>
        </p:nvSpPr>
        <p:spPr>
          <a:xfrm>
            <a:off x="3563888" y="1196752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9" name="8 Dikdörtgen"/>
          <p:cNvSpPr/>
          <p:nvPr/>
        </p:nvSpPr>
        <p:spPr>
          <a:xfrm>
            <a:off x="4644008" y="2636912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8</a:t>
            </a:r>
          </a:p>
        </p:txBody>
      </p:sp>
      <p:sp>
        <p:nvSpPr>
          <p:cNvPr id="10" name="9 Eksi"/>
          <p:cNvSpPr/>
          <p:nvPr/>
        </p:nvSpPr>
        <p:spPr>
          <a:xfrm>
            <a:off x="755650" y="4365625"/>
            <a:ext cx="6408738" cy="576263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1" name="10 Eksi"/>
          <p:cNvSpPr/>
          <p:nvPr/>
        </p:nvSpPr>
        <p:spPr>
          <a:xfrm>
            <a:off x="1258888" y="3860800"/>
            <a:ext cx="1081087" cy="720725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2" name="11 Eksi"/>
          <p:cNvSpPr/>
          <p:nvPr/>
        </p:nvSpPr>
        <p:spPr>
          <a:xfrm rot="2248153">
            <a:off x="4224338" y="1763713"/>
            <a:ext cx="1584325" cy="576262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4332225" y="0"/>
            <a:ext cx="1431802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15</a:t>
            </a:r>
          </a:p>
        </p:txBody>
      </p:sp>
      <p:sp>
        <p:nvSpPr>
          <p:cNvPr id="14" name="13 Eksi"/>
          <p:cNvSpPr/>
          <p:nvPr/>
        </p:nvSpPr>
        <p:spPr>
          <a:xfrm rot="2248153">
            <a:off x="3287713" y="1763713"/>
            <a:ext cx="1584325" cy="576262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5" name="14 Dikdörtgen"/>
          <p:cNvSpPr/>
          <p:nvPr/>
        </p:nvSpPr>
        <p:spPr>
          <a:xfrm>
            <a:off x="3563888" y="0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4788024" y="4797152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17" name="16 Dikdörtgen"/>
          <p:cNvSpPr/>
          <p:nvPr/>
        </p:nvSpPr>
        <p:spPr>
          <a:xfrm>
            <a:off x="3707904" y="4797152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sp>
        <p:nvSpPr>
          <p:cNvPr id="18" name="17 Dikdörtgen"/>
          <p:cNvSpPr/>
          <p:nvPr/>
        </p:nvSpPr>
        <p:spPr>
          <a:xfrm>
            <a:off x="2411760" y="4797152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pic>
        <p:nvPicPr>
          <p:cNvPr id="20497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5463" y="188913"/>
            <a:ext cx="13335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691680" y="1196752"/>
            <a:ext cx="172194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………</a:t>
            </a:r>
          </a:p>
        </p:txBody>
      </p:sp>
      <p:sp>
        <p:nvSpPr>
          <p:cNvPr id="5" name="4 Dikdörtgen"/>
          <p:cNvSpPr/>
          <p:nvPr/>
        </p:nvSpPr>
        <p:spPr>
          <a:xfrm>
            <a:off x="1691680" y="1916832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6" name="5 Dikdörtgen"/>
          <p:cNvSpPr/>
          <p:nvPr/>
        </p:nvSpPr>
        <p:spPr>
          <a:xfrm>
            <a:off x="2555776" y="1916832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7" name="6 Dikdörtgen"/>
          <p:cNvSpPr/>
          <p:nvPr/>
        </p:nvSpPr>
        <p:spPr>
          <a:xfrm>
            <a:off x="1691680" y="3789040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8" name="7 Dikdörtgen"/>
          <p:cNvSpPr/>
          <p:nvPr/>
        </p:nvSpPr>
        <p:spPr>
          <a:xfrm>
            <a:off x="2627784" y="3861048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9" name="8 Eksi"/>
          <p:cNvSpPr/>
          <p:nvPr/>
        </p:nvSpPr>
        <p:spPr>
          <a:xfrm>
            <a:off x="250825" y="3500438"/>
            <a:ext cx="4608513" cy="576262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0" name="9 Eksi"/>
          <p:cNvSpPr/>
          <p:nvPr/>
        </p:nvSpPr>
        <p:spPr>
          <a:xfrm>
            <a:off x="755650" y="3068638"/>
            <a:ext cx="1079500" cy="720725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868144" y="1052736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2" name="11 Dikdörtgen"/>
          <p:cNvSpPr/>
          <p:nvPr/>
        </p:nvSpPr>
        <p:spPr>
          <a:xfrm>
            <a:off x="6876256" y="1124744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5796136" y="2420888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6876256" y="2348880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15" name="14 Eksi"/>
          <p:cNvSpPr/>
          <p:nvPr/>
        </p:nvSpPr>
        <p:spPr>
          <a:xfrm>
            <a:off x="4356100" y="3500438"/>
            <a:ext cx="4608513" cy="576262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6" name="15 Artı"/>
          <p:cNvSpPr/>
          <p:nvPr/>
        </p:nvSpPr>
        <p:spPr>
          <a:xfrm>
            <a:off x="5003800" y="2997200"/>
            <a:ext cx="576263" cy="576263"/>
          </a:xfrm>
          <a:prstGeom prst="mathPl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7" name="16 Dikdörtgen"/>
          <p:cNvSpPr/>
          <p:nvPr/>
        </p:nvSpPr>
        <p:spPr>
          <a:xfrm>
            <a:off x="7668344" y="1124744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</a:t>
            </a:r>
          </a:p>
        </p:txBody>
      </p:sp>
      <p:sp>
        <p:nvSpPr>
          <p:cNvPr id="18" name="17 Dikdörtgen"/>
          <p:cNvSpPr/>
          <p:nvPr/>
        </p:nvSpPr>
        <p:spPr>
          <a:xfrm>
            <a:off x="8335765" y="1052736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</a:t>
            </a:r>
          </a:p>
        </p:txBody>
      </p:sp>
      <p:sp>
        <p:nvSpPr>
          <p:cNvPr id="19" name="18 Dikdörtgen"/>
          <p:cNvSpPr/>
          <p:nvPr/>
        </p:nvSpPr>
        <p:spPr>
          <a:xfrm>
            <a:off x="5940152" y="3645024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pic>
        <p:nvPicPr>
          <p:cNvPr id="21522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0"/>
            <a:ext cx="1331913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76 0.0955 C 0.01302 0.10498 0.01215 0.11469 0.0099 0.12394 C 0.00764 0.15122 0.00451 0.17781 8.33333E-7 0.20463 C -0.00122 0.22058 -0.0026 0.24463 -0.0066 0.2592 C -0.00799 0.27237 -0.01129 0.30451 -0.01146 0.31168 C -0.01285 0.35469 0.00972 0.42729 -0.02118 0.44047 C -0.02691 0.44787 -0.03108 0.44833 -0.03767 0.45365 C -0.04583 0.46012 -0.05347 0.46821 -0.06233 0.4733 C -0.06736 0.47607 -0.08333 0.47746 -0.08524 0.47769 C -0.1 0.48232 -0.09583 0.48185 -0.12118 0.47769 C -0.12465 0.47723 -0.13108 0.4733 -0.13108 0.47353 C -0.13438 0.47029 -0.1382 0.46821 -0.14097 0.46451 C -0.14427 0.46012 -0.1507 0.45133 -0.1507 0.45157 C -0.15382 0.44 -0.15156 0.44648 -0.15903 0.43168 C -0.16007 0.4296 -0.16233 0.42521 -0.16233 0.42544 C -0.16927 0.39607 -0.16267 0.42313 -0.16719 0.40555 C -0.16823 0.40116 -0.17049 0.39237 -0.17049 0.39261 C -0.17222 0.36255 -0.17205 0.37503 -0.17205 0.35538 " pathEditMode="relative" rAng="0" ptsTypes="fffffffffffffffffA">
                                      <p:cBhvr>
                                        <p:cTn id="16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" y="1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59 0.04231 C 0.00955 0.06567 0.00764 0.08879 0.00729 0.11214 C 0.00591 0.20971 0.00677 0.30728 0.00573 0.40486 C 0.00556 0.4178 0.0007 0.42821 -0.0026 0.43977 C -0.00798 0.45896 -0.01493 0.50751 -0.02708 0.51838 C -0.03403 0.53202 -0.04253 0.54705 -0.05503 0.55098 C -0.0776 0.56948 -0.10104 0.5785 -0.12708 0.58382 C -0.1533 0.58312 -0.17968 0.58335 -0.2059 0.5815 C -0.21632 0.58081 -0.22534 0.56971 -0.23541 0.56624 C -0.24201 0.56023 -0.25 0.55954 -0.25659 0.5533 C -0.2585 0.55145 -0.25972 0.54844 -0.26163 0.54659 C -0.2651 0.54312 -0.26944 0.54104 -0.27309 0.53803 C -0.27882 0.52277 -0.27465 0.53156 -0.28784 0.51399 L -0.28784 0.51422 C -0.29028 0.50913 -0.29305 0.50312 -0.296 0.49873 C -0.29913 0.4941 -0.3059 0.48555 -0.3059 0.48578 C -0.30816 0.4726 -0.32274 0.44023 -0.33038 0.42659 C -0.33507 0.40925 -0.34323 0.3926 -0.35 0.37642 C -0.35486 0.36509 -0.35573 0.35399 -0.36163 0.34358 C -0.36354 0.32809 -0.36909 0.31884 -0.37309 0.30428 C -0.37569 0.29457 -0.37621 0.28532 -0.37951 0.27584 C -0.38142 0.25896 -0.38194 0.24532 -0.38784 0.23006 C -0.39132 0.20532 -0.39618 0.18173 -0.4026 0.15792 C -0.40451 0.14197 -0.40937 0.12809 -0.41232 0.11214 C -0.4151 0.06775 -0.41909 0.02335 -0.42222 -0.02104 C -0.4217 -0.07121 -0.4217 -0.12139 -0.42066 -0.17156 C -0.42048 -0.17757 -0.41996 -0.18335 -0.41892 -0.18913 C -0.41718 -0.19861 -0.40642 -0.24416 -0.39757 -0.24809 C -0.39288 -0.2504 -0.38767 -0.24948 -0.38281 -0.2504 C -0.37118 -0.25572 -0.36232 -0.25919 -0.35 -0.26104 C -0.3335 -0.26844 -0.31493 -0.26913 -0.29757 -0.27214 C -0.28385 -0.27815 -0.26857 -0.2763 -0.25503 -0.26983 C -0.24739 -0.2548 -0.25173 -0.25988 -0.24357 -0.25249 C -0.24166 -0.24532 -0.23715 -0.24 -0.23541 -0.23283 C -0.23159 -0.21734 -0.22604 -0.20509 -0.21736 -0.19353 C -0.21684 -0.19121 -0.21684 -0.18844 -0.21562 -0.18682 C -0.20555 -0.17341 -0.19653 -0.17595 -0.21406 -0.17595 " pathEditMode="relative" rAng="0" ptsTypes="ffffffffffffFfffffffffffffffffffffffA">
                                      <p:cBhvr>
                                        <p:cTn id="17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" y="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167</Words>
  <Application>Microsoft Office PowerPoint</Application>
  <PresentationFormat>Ekran Gösterisi (4:3)</PresentationFormat>
  <Paragraphs>160</Paragraphs>
  <Slides>15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2015-01-09T16:29:16Z</dcterms:created>
  <dcterms:modified xsi:type="dcterms:W3CDTF">2015-02-16T19:21:43Z</dcterms:modified>
  <cp:category>www.sorubak.com</cp:category>
</cp:coreProperties>
</file>