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8" r:id="rId9"/>
    <p:sldId id="269" r:id="rId10"/>
    <p:sldId id="267" r:id="rId11"/>
    <p:sldId id="263" r:id="rId12"/>
    <p:sldId id="265" r:id="rId13"/>
    <p:sldId id="270" r:id="rId14"/>
    <p:sldId id="266" r:id="rId15"/>
    <p:sldId id="271" r:id="rId16"/>
    <p:sldId id="272" r:id="rId17"/>
    <p:sldId id="273" r:id="rId18"/>
    <p:sldId id="274" r:id="rId19"/>
    <p:sldId id="275" r:id="rId20"/>
    <p:sldId id="278" r:id="rId21"/>
    <p:sldId id="277" r:id="rId22"/>
    <p:sldId id="276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181C6-4887-4CF8-BD01-BBCBA5F6264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D1F788-D6E9-4AAD-A898-6B3744A5C85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3733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1F788-D6E9-4AAD-A898-6B3744A5C850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0966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1F788-D6E9-4AAD-A898-6B3744A5C850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2343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1F788-D6E9-4AAD-A898-6B3744A5C850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7006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52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5229201"/>
            <a:ext cx="8748463" cy="1628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468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404664"/>
            <a:ext cx="8712969" cy="568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485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Belirtme Çizgisi 4"/>
          <p:cNvSpPr/>
          <p:nvPr/>
        </p:nvSpPr>
        <p:spPr>
          <a:xfrm>
            <a:off x="179511" y="260648"/>
            <a:ext cx="8784976" cy="3960440"/>
          </a:xfrm>
          <a:prstGeom prst="wedgeRect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chemeClr val="accent6">
                    <a:lumMod val="75000"/>
                  </a:schemeClr>
                </a:solidFill>
              </a:rPr>
              <a:t>EVİMİZDEKİ KURALLAR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8800"/>
            <a:ext cx="88569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Evimizde uymamız gereken bir takım kurallar vardır. </a:t>
            </a:r>
          </a:p>
          <a:p>
            <a:r>
              <a:rPr lang="tr-T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 kurallardan bazıları; eve zamanında gelmek, yatış ve kalkış saatlerine uymak, odamızı toplamak, temizlik kurallarına </a:t>
            </a:r>
            <a:r>
              <a:rPr lang="tr-T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uymak</a:t>
            </a:r>
            <a:endParaRPr lang="tr-T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715199"/>
            <a:ext cx="1914525" cy="21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66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ulut Belirtme Çizgisi 4"/>
          <p:cNvSpPr/>
          <p:nvPr/>
        </p:nvSpPr>
        <p:spPr>
          <a:xfrm>
            <a:off x="-26906" y="512676"/>
            <a:ext cx="8642634" cy="1836204"/>
          </a:xfrm>
          <a:prstGeom prst="cloudCallout">
            <a:avLst>
              <a:gd name="adj1" fmla="val -15202"/>
              <a:gd name="adj2" fmla="val 13948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21" y="3645024"/>
            <a:ext cx="2736304" cy="3212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971600" y="830613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Evde </a:t>
            </a: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uyulması gereken kuralları kim </a:t>
            </a: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belirler?</a:t>
            </a:r>
            <a:endParaRPr lang="tr-T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995936" y="4581128"/>
            <a:ext cx="51480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chemeClr val="accent6"/>
                </a:solidFill>
              </a:rPr>
              <a:t>Cevap: Aile bireylerinin ortak kararları ile belirlenir.</a:t>
            </a:r>
            <a:endParaRPr lang="tr-TR" sz="40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89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ulut Belirtme Çizgisi 7"/>
          <p:cNvSpPr/>
          <p:nvPr/>
        </p:nvSpPr>
        <p:spPr>
          <a:xfrm>
            <a:off x="0" y="0"/>
            <a:ext cx="9144000" cy="3212976"/>
          </a:xfrm>
          <a:prstGeom prst="cloudCallout">
            <a:avLst>
              <a:gd name="adj1" fmla="val -15202"/>
              <a:gd name="adj2" fmla="val 13948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21" y="3645024"/>
            <a:ext cx="2736304" cy="3212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431032" y="908720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Ailede uyulması gereken kurallar belirlenirken aile bireyleri bir araya </a:t>
            </a:r>
            <a:r>
              <a:rPr lang="tr-TR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gelip </a:t>
            </a:r>
            <a:r>
              <a:rPr lang="tr-T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herkes fikrini söyler mi?</a:t>
            </a:r>
          </a:p>
        </p:txBody>
      </p:sp>
    </p:spTree>
    <p:extLst>
      <p:ext uri="{BB962C8B-B14F-4D97-AF65-F5344CB8AC3E}">
        <p14:creationId xmlns:p14="http://schemas.microsoft.com/office/powerpoint/2010/main" val="120949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6130591"/>
              </p:ext>
            </p:extLst>
          </p:nvPr>
        </p:nvGraphicFramePr>
        <p:xfrm>
          <a:off x="467544" y="692695"/>
          <a:ext cx="8229600" cy="5645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881742">
                <a:tc>
                  <a:txBody>
                    <a:bodyPr/>
                    <a:lstStyle/>
                    <a:p>
                      <a:r>
                        <a:rPr lang="tr-TR" sz="3200" b="1" dirty="0" smtClean="0">
                          <a:solidFill>
                            <a:schemeClr val="tx2"/>
                          </a:solidFill>
                        </a:rPr>
                        <a:t>Eğlenmek</a:t>
                      </a:r>
                      <a:r>
                        <a:rPr lang="tr-TR" sz="3200" b="1" baseline="0" dirty="0" smtClean="0">
                          <a:solidFill>
                            <a:schemeClr val="tx2"/>
                          </a:solidFill>
                        </a:rPr>
                        <a:t> için nereye gidileceğinin ailenin reisi karar verir.</a:t>
                      </a:r>
                      <a:endParaRPr lang="tr-TR" sz="32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881742">
                <a:tc>
                  <a:txBody>
                    <a:bodyPr/>
                    <a:lstStyle/>
                    <a:p>
                      <a:r>
                        <a:rPr lang="tr-TR" sz="3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Hangi film izleneceğine tüm aile bireyleri</a:t>
                      </a:r>
                      <a:r>
                        <a:rPr lang="tr-TR" sz="32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birlikte karar verir</a:t>
                      </a:r>
                      <a:r>
                        <a:rPr lang="tr-TR" baseline="0" dirty="0" smtClean="0"/>
                        <a:t>.</a:t>
                      </a:r>
                      <a:endParaRPr lang="tr-TR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881742">
                <a:tc>
                  <a:txBody>
                    <a:bodyPr/>
                    <a:lstStyle/>
                    <a:p>
                      <a:r>
                        <a:rPr lang="tr-TR" sz="3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Evin</a:t>
                      </a:r>
                      <a:r>
                        <a:rPr lang="tr-TR" sz="32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en küçüğü aileyi ilgilendiren konularda fikrini söyleyemez.</a:t>
                      </a:r>
                      <a:endParaRPr lang="tr-TR" sz="32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4716016" y="260648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DOĞRU MU?   YANLIŞ MI?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73951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76470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1. Aşağıdakilerden hangisi, ilköğretim 2. sınıf öğrencisi olan İpek’in evdeki sorumluluklarından biri olabilir?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A) Yemek yapmak</a:t>
            </a:r>
          </a:p>
          <a:p>
            <a:pPr marL="0" indent="0">
              <a:buNone/>
            </a:pPr>
            <a:r>
              <a:rPr lang="tr-TR" dirty="0" smtClean="0"/>
              <a:t>B)Bozulan aletleri tamir etmek</a:t>
            </a:r>
          </a:p>
          <a:p>
            <a:pPr marL="0" indent="0">
              <a:buNone/>
            </a:pPr>
            <a:r>
              <a:rPr lang="tr-TR" dirty="0" smtClean="0"/>
              <a:t>C)Kıyafetlerini toplayıp dolabına yerleştirmek</a:t>
            </a:r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808" y="4823082"/>
            <a:ext cx="1728192" cy="203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756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kış Çizelgesi: İşlem 6"/>
          <p:cNvSpPr/>
          <p:nvPr/>
        </p:nvSpPr>
        <p:spPr>
          <a:xfrm>
            <a:off x="6156176" y="3717032"/>
            <a:ext cx="1728192" cy="720080"/>
          </a:xfrm>
          <a:prstGeom prst="flowChartProcess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kış Çizelgesi: İşlem 5"/>
          <p:cNvSpPr/>
          <p:nvPr/>
        </p:nvSpPr>
        <p:spPr>
          <a:xfrm>
            <a:off x="3347864" y="3717032"/>
            <a:ext cx="2232248" cy="720080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Akış Çizelgesi: İşlem 4"/>
          <p:cNvSpPr/>
          <p:nvPr/>
        </p:nvSpPr>
        <p:spPr>
          <a:xfrm>
            <a:off x="971600" y="3717032"/>
            <a:ext cx="1872208" cy="720080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2. Aileyi ilgilendiren konularda karar alınırken tüm aile bireylerinin görüş bildirebilmesi hangi kavramla ilgilidir.</a:t>
            </a:r>
          </a:p>
          <a:p>
            <a:pPr marL="0" indent="0">
              <a:buNone/>
            </a:pPr>
            <a:endParaRPr lang="tr-TR" dirty="0"/>
          </a:p>
          <a:p>
            <a:pPr marL="514350" indent="-514350">
              <a:buAutoNum type="alphaUcParenR"/>
            </a:pPr>
            <a:r>
              <a:rPr lang="tr-TR" dirty="0" smtClean="0"/>
              <a:t>HOŞGÖRÜ   B)DEMOKRASİ    C)BENCİLLİK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235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6982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8964488" cy="558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106" y="5589240"/>
            <a:ext cx="4486275" cy="1268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45879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9036496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48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89756" y="5589240"/>
            <a:ext cx="8964486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b="1" dirty="0" smtClean="0"/>
              <a:t>AİLENİZLE BİRLİKTE EN SON HANGİ KONUDA KARAR ALDINIZ?</a:t>
            </a:r>
            <a:endParaRPr lang="tr-TR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52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01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829718"/>
            <a:ext cx="1914525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Belirtme Çizgisi 3"/>
          <p:cNvSpPr/>
          <p:nvPr/>
        </p:nvSpPr>
        <p:spPr>
          <a:xfrm>
            <a:off x="179510" y="116632"/>
            <a:ext cx="8964490" cy="4392488"/>
          </a:xfrm>
          <a:prstGeom prst="wedgeRect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tr-TR" sz="3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tr-TR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Aile bireyleri birbirine yardım etmelidir. </a:t>
            </a:r>
          </a:p>
          <a:p>
            <a:pPr lvl="0"/>
            <a:r>
              <a:rPr lang="tr-TR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İşleri birlikte yapmak ailedeki herkesi mutlu eder, hayatımızı kolaylaştırır.</a:t>
            </a:r>
          </a:p>
          <a:p>
            <a:pPr lvl="0"/>
            <a:endParaRPr lang="tr-TR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tr-TR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Aile içindeki görevlerimizi yerine getirirken aile bireylerimizden yardım isteyebiliriz.</a:t>
            </a:r>
            <a:endParaRPr lang="tr-TR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1143000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79646">
                    <a:lumMod val="75000"/>
                  </a:srgbClr>
                </a:solidFill>
              </a:rPr>
              <a:t>KİME, NASIL YARDIM EDEBİLİRİM?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20678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98" y="188640"/>
            <a:ext cx="8814025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30452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532982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172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6632"/>
            <a:ext cx="9144000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881" y="5367098"/>
            <a:ext cx="9252522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033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3039"/>
            <a:ext cx="9144000" cy="4998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115603"/>
            <a:ext cx="9144000" cy="174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855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5229200"/>
            <a:ext cx="8712968" cy="118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6632"/>
            <a:ext cx="9143999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100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Belirtme Çizgisi 3"/>
          <p:cNvSpPr/>
          <p:nvPr/>
        </p:nvSpPr>
        <p:spPr>
          <a:xfrm>
            <a:off x="179511" y="260648"/>
            <a:ext cx="8784976" cy="4320480"/>
          </a:xfrm>
          <a:prstGeom prst="wedgeRect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tr-TR" b="1" dirty="0" smtClean="0">
                <a:solidFill>
                  <a:schemeClr val="accent6">
                    <a:lumMod val="75000"/>
                  </a:schemeClr>
                </a:solidFill>
              </a:rPr>
              <a:t>AİLEMDE KARAR ALIRKEN</a:t>
            </a:r>
            <a:endParaRPr lang="tr-T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268760"/>
            <a:ext cx="8964488" cy="2808312"/>
          </a:xfrm>
          <a:ln>
            <a:solidFill>
              <a:schemeClr val="accent6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Aile içinde bir karar alırken ailedeki bütün bireyler düşüncelerini söyleyebilmelidir.</a:t>
            </a:r>
          </a:p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Kararların hep birlikte alındığı ailelerde aile üyeleri arasındaki sevgi ve saygı artar.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298" y="4725144"/>
            <a:ext cx="1914525" cy="21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806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ulut Belirtme Çizgisi 6"/>
          <p:cNvSpPr/>
          <p:nvPr/>
        </p:nvSpPr>
        <p:spPr>
          <a:xfrm>
            <a:off x="177838" y="1196752"/>
            <a:ext cx="8642634" cy="208823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1412776"/>
            <a:ext cx="8013576" cy="1944216"/>
          </a:xfrm>
        </p:spPr>
        <p:txBody>
          <a:bodyPr>
            <a:normAutofit/>
          </a:bodyPr>
          <a:lstStyle/>
          <a:p>
            <a:r>
              <a:rPr lang="tr-TR" dirty="0" smtClean="0"/>
              <a:t>KENDİ AİLENİZDE KARARLARI NASIL ALIYORSUNUZ?</a:t>
            </a:r>
            <a:endParaRPr lang="tr-TR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45024"/>
            <a:ext cx="2736304" cy="3212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437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3"/>
            <a:ext cx="7632848" cy="5385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119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6895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298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222</Words>
  <Application>Microsoft Office PowerPoint</Application>
  <PresentationFormat>Ekran Gösterisi (4:3)</PresentationFormat>
  <Paragraphs>33</Paragraphs>
  <Slides>22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AİLEMDE KARAR ALIRKEN</vt:lpstr>
      <vt:lpstr>KENDİ AİLENİZDE KARARLARI NASIL ALIYORSUNUZ?</vt:lpstr>
      <vt:lpstr>PowerPoint Sunusu</vt:lpstr>
      <vt:lpstr>PowerPoint Sunusu</vt:lpstr>
      <vt:lpstr>PowerPoint Sunusu</vt:lpstr>
      <vt:lpstr>EVİMİZDEKİ KURALLAR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KİME, NASIL YARDIM EDEBİLİRİM?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2015-02-11T22:05:00Z</dcterms:created>
  <dcterms:modified xsi:type="dcterms:W3CDTF">2015-02-15T13:37:39Z</dcterms:modified>
  <cp:category>www.sorubak.com</cp:category>
</cp:coreProperties>
</file>