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346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  <p:sldId id="363" r:id="rId12"/>
    <p:sldId id="362" r:id="rId13"/>
    <p:sldId id="361" r:id="rId14"/>
    <p:sldId id="360" r:id="rId15"/>
    <p:sldId id="359" r:id="rId16"/>
    <p:sldId id="358" r:id="rId17"/>
    <p:sldId id="357" r:id="rId18"/>
    <p:sldId id="356" r:id="rId19"/>
    <p:sldId id="355" r:id="rId20"/>
    <p:sldId id="354" r:id="rId21"/>
    <p:sldId id="353" r:id="rId22"/>
    <p:sldId id="352" r:id="rId23"/>
    <p:sldId id="351" r:id="rId24"/>
    <p:sldId id="350" r:id="rId25"/>
    <p:sldId id="349" r:id="rId26"/>
    <p:sldId id="348" r:id="rId27"/>
    <p:sldId id="347" r:id="rId28"/>
    <p:sldId id="374" r:id="rId29"/>
    <p:sldId id="373" r:id="rId30"/>
    <p:sldId id="372" r:id="rId31"/>
    <p:sldId id="345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A42EA-BF2B-4378-B569-D51D49AE87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AB0CF-C0A6-437C-95D1-9FE6A5E9EC6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AB0CF-C0A6-437C-95D1-9FE6A5E9EC6B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AB0CF-C0A6-437C-95D1-9FE6A5E9EC6B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6998" y="7647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TERİMLİ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4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17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5862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49035" y="1700808"/>
            <a:ext cx="10134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7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53819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4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01835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49035" y="1700808"/>
            <a:ext cx="10134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7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17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80659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12166" y="1700808"/>
            <a:ext cx="108715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8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17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23358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0181" y="1700808"/>
            <a:ext cx="107112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9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9380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4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6510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5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69955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49035" y="1700808"/>
            <a:ext cx="10134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7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3224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4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57801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4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13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4211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0181" y="1700808"/>
            <a:ext cx="107112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9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93223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0181" y="1700808"/>
            <a:ext cx="107112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9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430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12166" y="1700808"/>
            <a:ext cx="108715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8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23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50271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49035" y="1700808"/>
            <a:ext cx="10134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7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21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8377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12166" y="1700808"/>
            <a:ext cx="108715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8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23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13622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0181" y="1700808"/>
            <a:ext cx="107112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9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6108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0181" y="1700808"/>
            <a:ext cx="107112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9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26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75431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12166" y="1700808"/>
            <a:ext cx="108715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8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23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09818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12166" y="1700808"/>
            <a:ext cx="108715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8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41562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12166" y="1700808"/>
            <a:ext cx="108715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3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8379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5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23336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12166" y="1700808"/>
            <a:ext cx="108715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6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77772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6998" y="7647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TERİMLİ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80671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4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6898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4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74708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4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16653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4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17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64374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5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4042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Terimli Yan Yana Toplama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6551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25791" y="1700808"/>
            <a:ext cx="105990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cy FB" panose="020B0503020202020204" pitchFamily="34" charset="0"/>
              </a:rPr>
              <a:t>5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88073" y="1700808"/>
            <a:ext cx="115929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55388" y="1700808"/>
            <a:ext cx="213391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</a:t>
            </a:r>
            <a:endParaRPr lang="tr-TR" sz="1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202305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57659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3478" y="1700808"/>
            <a:ext cx="114326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81272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382</Words>
  <Application>Microsoft Office PowerPoint</Application>
  <PresentationFormat>Ekran Gösterisi (4:3)</PresentationFormat>
  <Paragraphs>246</Paragraphs>
  <Slides>31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2015-02-09T07:25:45Z</dcterms:modified>
  <cp:category>www.sorubak.com</cp:category>
</cp:coreProperties>
</file>