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PİRAMİT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483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907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221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171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5703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264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9800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PİRAMİT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48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421234" y="2467986"/>
            <a:ext cx="459478" cy="1420892"/>
          </a:xfrm>
          <a:prstGeom prst="rightBrace">
            <a:avLst>
              <a:gd name="adj1" fmla="val 8333"/>
              <a:gd name="adj2" fmla="val 49234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1661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908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541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2569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7" y="202051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330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7952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23728" y="4221088"/>
            <a:ext cx="5256584" cy="12024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5" name="Düz Bağlayıcı 14"/>
          <p:cNvCxnSpPr/>
          <p:nvPr/>
        </p:nvCxnSpPr>
        <p:spPr>
          <a:xfrm>
            <a:off x="345587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4716016" y="4221088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6012160" y="4204253"/>
            <a:ext cx="18002" cy="1202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3069194"/>
            <a:ext cx="4032448" cy="113505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Bağlayıcı 26"/>
          <p:cNvCxnSpPr/>
          <p:nvPr/>
        </p:nvCxnSpPr>
        <p:spPr>
          <a:xfrm>
            <a:off x="3923928" y="3067396"/>
            <a:ext cx="0" cy="11368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5301081" y="3067396"/>
            <a:ext cx="9001" cy="11536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131840" y="2011632"/>
            <a:ext cx="3190672" cy="10637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2" name="Düz Bağlayıcı 31"/>
          <p:cNvCxnSpPr>
            <a:stCxn id="23" idx="0"/>
            <a:endCxn id="23" idx="2"/>
          </p:cNvCxnSpPr>
          <p:nvPr/>
        </p:nvCxnSpPr>
        <p:spPr>
          <a:xfrm>
            <a:off x="4727176" y="2011632"/>
            <a:ext cx="0" cy="106372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3700563" y="980728"/>
            <a:ext cx="2023565" cy="103978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2540833" y="4206356"/>
            <a:ext cx="792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70056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073043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322512" y="4223191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2936877" y="3067396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192693" y="3099909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602432" y="3078137"/>
            <a:ext cx="8194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201365" y="1978103"/>
            <a:ext cx="15109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15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4799676" y="2020511"/>
            <a:ext cx="152283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3700563" y="980728"/>
            <a:ext cx="1967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Piramit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Sağ Ayraç 54"/>
          <p:cNvSpPr/>
          <p:nvPr/>
        </p:nvSpPr>
        <p:spPr>
          <a:xfrm rot="5400000">
            <a:off x="3176212" y="4798088"/>
            <a:ext cx="612068" cy="1420892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Sağ Ayraç 60"/>
          <p:cNvSpPr/>
          <p:nvPr/>
        </p:nvSpPr>
        <p:spPr>
          <a:xfrm rot="5400000">
            <a:off x="4651878" y="4798088"/>
            <a:ext cx="612068" cy="142089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ağ Ayraç 61"/>
          <p:cNvSpPr/>
          <p:nvPr/>
        </p:nvSpPr>
        <p:spPr>
          <a:xfrm rot="5400000">
            <a:off x="6125488" y="4746127"/>
            <a:ext cx="612068" cy="14208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Sağ Ayraç 62"/>
          <p:cNvSpPr/>
          <p:nvPr/>
        </p:nvSpPr>
        <p:spPr>
          <a:xfrm rot="5400000">
            <a:off x="3605777" y="3557279"/>
            <a:ext cx="612068" cy="142089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Sağ Ayraç 63"/>
          <p:cNvSpPr/>
          <p:nvPr/>
        </p:nvSpPr>
        <p:spPr>
          <a:xfrm rot="5400000">
            <a:off x="5086137" y="3589792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Sağ Ayraç 64"/>
          <p:cNvSpPr/>
          <p:nvPr/>
        </p:nvSpPr>
        <p:spPr>
          <a:xfrm rot="5400000">
            <a:off x="4333185" y="2510394"/>
            <a:ext cx="612068" cy="142089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2169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208</Words>
  <Application>Microsoft Office PowerPoint</Application>
  <PresentationFormat>Ekran Gösterisi (4:3)</PresentationFormat>
  <Paragraphs>177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2015-02-15T10:34:54Z</dcterms:modified>
  <cp:category>www.sorubak.com</cp:category>
</cp:coreProperties>
</file>