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04" r:id="rId3"/>
    <p:sldId id="314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38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36B631-C9F0-4778-BC2B-62B3259FCD08}" type="datetimeFigureOut">
              <a:rPr lang="tr-TR" smtClean="0"/>
              <a:pPr/>
              <a:t>08.03.2015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915B4F-867C-45D6-848D-92FBE16A899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15B4F-867C-45D6-848D-92FBE16A8996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915B4F-867C-45D6-848D-92FBE16A8996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08.03.2015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08.03.2015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08.03.2015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08.03.2015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7647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ÇIKARMADA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VERİLMEYEN ÇIKANI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BULMA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51048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3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64" y="3650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64833" y="23726"/>
            <a:ext cx="4152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49307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77179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51046" y="2135358"/>
            <a:ext cx="2088232" cy="7895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22</a:t>
            </a:r>
            <a:endParaRPr lang="tr-TR" sz="8800" dirty="0">
              <a:solidFill>
                <a:srgbClr val="FF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64110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08226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133236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134295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133236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164288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30019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9171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724385" y="1731886"/>
            <a:ext cx="34334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Eksi 11"/>
          <p:cNvSpPr/>
          <p:nvPr/>
        </p:nvSpPr>
        <p:spPr>
          <a:xfrm>
            <a:off x="109470" y="2708920"/>
            <a:ext cx="605594" cy="640814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5126360" y="3349734"/>
            <a:ext cx="669776" cy="539844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-468560" y="2924944"/>
            <a:ext cx="4680520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4589501" y="3598011"/>
            <a:ext cx="4452434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3" name="Düz Ok Bağlayıcısı 32"/>
          <p:cNvCxnSpPr>
            <a:endCxn id="20" idx="1"/>
          </p:cNvCxnSpPr>
          <p:nvPr/>
        </p:nvCxnSpPr>
        <p:spPr>
          <a:xfrm flipV="1">
            <a:off x="2880359" y="3109647"/>
            <a:ext cx="3252877" cy="8881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 flipH="1" flipV="1">
            <a:off x="2939279" y="2852936"/>
            <a:ext cx="343292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Dikdörtgen 39"/>
          <p:cNvSpPr/>
          <p:nvPr/>
        </p:nvSpPr>
        <p:spPr>
          <a:xfrm>
            <a:off x="2901319" y="2093984"/>
            <a:ext cx="30388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çıkan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9082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12" grpId="0" animBg="1"/>
      <p:bldP spid="15" grpId="0" animBg="1"/>
      <p:bldP spid="24" grpId="0" animBg="1"/>
      <p:bldP spid="29" grpId="0" animBg="1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3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64" y="3650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64833" y="23726"/>
            <a:ext cx="4152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49307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77179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51046" y="2135358"/>
            <a:ext cx="2088232" cy="7895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32</a:t>
            </a:r>
            <a:endParaRPr lang="tr-TR" sz="8800" dirty="0">
              <a:solidFill>
                <a:srgbClr val="FF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64110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08226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133236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134295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133236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164288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30019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9171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724385" y="1731886"/>
            <a:ext cx="34334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Eksi 11"/>
          <p:cNvSpPr/>
          <p:nvPr/>
        </p:nvSpPr>
        <p:spPr>
          <a:xfrm>
            <a:off x="109470" y="2708920"/>
            <a:ext cx="605594" cy="640814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5126360" y="3349734"/>
            <a:ext cx="669776" cy="539844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-468560" y="2924944"/>
            <a:ext cx="4680520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4589501" y="3598011"/>
            <a:ext cx="4452434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3" name="Düz Ok Bağlayıcısı 32"/>
          <p:cNvCxnSpPr>
            <a:endCxn id="20" idx="1"/>
          </p:cNvCxnSpPr>
          <p:nvPr/>
        </p:nvCxnSpPr>
        <p:spPr>
          <a:xfrm flipV="1">
            <a:off x="2880359" y="3109647"/>
            <a:ext cx="3252877" cy="8881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 flipH="1" flipV="1">
            <a:off x="2939279" y="2852936"/>
            <a:ext cx="343292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Dikdörtgen 39"/>
          <p:cNvSpPr/>
          <p:nvPr/>
        </p:nvSpPr>
        <p:spPr>
          <a:xfrm>
            <a:off x="2901319" y="2093984"/>
            <a:ext cx="30388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çıkan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35034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12" grpId="0" animBg="1"/>
      <p:bldP spid="15" grpId="0" animBg="1"/>
      <p:bldP spid="24" grpId="0" animBg="1"/>
      <p:bldP spid="29" grpId="0" animBg="1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3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64" y="3650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64833" y="23726"/>
            <a:ext cx="4152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49307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77179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51046" y="2135358"/>
            <a:ext cx="2088232" cy="7895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35</a:t>
            </a:r>
            <a:endParaRPr lang="tr-TR" sz="8800" dirty="0">
              <a:solidFill>
                <a:srgbClr val="FF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64110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08226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133236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134295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133236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164288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30019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9171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724385" y="1731886"/>
            <a:ext cx="34334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Eksi 11"/>
          <p:cNvSpPr/>
          <p:nvPr/>
        </p:nvSpPr>
        <p:spPr>
          <a:xfrm>
            <a:off x="109470" y="2708920"/>
            <a:ext cx="605594" cy="640814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5126360" y="3349734"/>
            <a:ext cx="669776" cy="539844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-468560" y="2924944"/>
            <a:ext cx="4680520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4589501" y="3598011"/>
            <a:ext cx="4452434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3" name="Düz Ok Bağlayıcısı 32"/>
          <p:cNvCxnSpPr>
            <a:endCxn id="20" idx="1"/>
          </p:cNvCxnSpPr>
          <p:nvPr/>
        </p:nvCxnSpPr>
        <p:spPr>
          <a:xfrm flipV="1">
            <a:off x="2880359" y="3109647"/>
            <a:ext cx="3252877" cy="8881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 flipH="1" flipV="1">
            <a:off x="2939279" y="2852936"/>
            <a:ext cx="343292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Dikdörtgen 39"/>
          <p:cNvSpPr/>
          <p:nvPr/>
        </p:nvSpPr>
        <p:spPr>
          <a:xfrm>
            <a:off x="2901319" y="2093984"/>
            <a:ext cx="30388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çıkan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4191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12" grpId="0" animBg="1"/>
      <p:bldP spid="15" grpId="0" animBg="1"/>
      <p:bldP spid="24" grpId="0" animBg="1"/>
      <p:bldP spid="29" grpId="0" animBg="1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3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64" y="3650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64833" y="23726"/>
            <a:ext cx="4152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49307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77179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51046" y="2135358"/>
            <a:ext cx="2088232" cy="7895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24</a:t>
            </a:r>
            <a:endParaRPr lang="tr-TR" sz="8800" dirty="0">
              <a:solidFill>
                <a:srgbClr val="FF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64110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08226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133236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134295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133236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164288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30019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9171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724385" y="1731886"/>
            <a:ext cx="34334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Eksi 11"/>
          <p:cNvSpPr/>
          <p:nvPr/>
        </p:nvSpPr>
        <p:spPr>
          <a:xfrm>
            <a:off x="109470" y="2708920"/>
            <a:ext cx="605594" cy="640814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5126360" y="3349734"/>
            <a:ext cx="669776" cy="539844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-468560" y="2924944"/>
            <a:ext cx="4680520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4589501" y="3598011"/>
            <a:ext cx="4452434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3" name="Düz Ok Bağlayıcısı 32"/>
          <p:cNvCxnSpPr>
            <a:endCxn id="20" idx="1"/>
          </p:cNvCxnSpPr>
          <p:nvPr/>
        </p:nvCxnSpPr>
        <p:spPr>
          <a:xfrm flipV="1">
            <a:off x="2880359" y="3109647"/>
            <a:ext cx="3252877" cy="8881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 flipH="1" flipV="1">
            <a:off x="2939279" y="2852936"/>
            <a:ext cx="343292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Dikdörtgen 39"/>
          <p:cNvSpPr/>
          <p:nvPr/>
        </p:nvSpPr>
        <p:spPr>
          <a:xfrm>
            <a:off x="2901319" y="2093984"/>
            <a:ext cx="30388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çıkan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01577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12" grpId="0" animBg="1"/>
      <p:bldP spid="15" grpId="0" animBg="1"/>
      <p:bldP spid="24" grpId="0" animBg="1"/>
      <p:bldP spid="29" grpId="0" animBg="1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3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64" y="3650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64833" y="23726"/>
            <a:ext cx="4152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49307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77179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51046" y="2135358"/>
            <a:ext cx="2088232" cy="7895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12</a:t>
            </a:r>
            <a:endParaRPr lang="tr-TR" sz="8800" dirty="0">
              <a:solidFill>
                <a:srgbClr val="FF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64110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08226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133236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134295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133236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164288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30019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9171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724385" y="1731886"/>
            <a:ext cx="34334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Eksi 11"/>
          <p:cNvSpPr/>
          <p:nvPr/>
        </p:nvSpPr>
        <p:spPr>
          <a:xfrm>
            <a:off x="109470" y="2708920"/>
            <a:ext cx="605594" cy="640814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5126360" y="3349734"/>
            <a:ext cx="669776" cy="539844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-468560" y="2924944"/>
            <a:ext cx="4680520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4589501" y="3598011"/>
            <a:ext cx="4452434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3" name="Düz Ok Bağlayıcısı 32"/>
          <p:cNvCxnSpPr>
            <a:endCxn id="20" idx="1"/>
          </p:cNvCxnSpPr>
          <p:nvPr/>
        </p:nvCxnSpPr>
        <p:spPr>
          <a:xfrm flipV="1">
            <a:off x="2880359" y="3109647"/>
            <a:ext cx="3252877" cy="8881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 flipH="1" flipV="1">
            <a:off x="2939279" y="2852936"/>
            <a:ext cx="343292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Dikdörtgen 39"/>
          <p:cNvSpPr/>
          <p:nvPr/>
        </p:nvSpPr>
        <p:spPr>
          <a:xfrm>
            <a:off x="2901319" y="2093984"/>
            <a:ext cx="30388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çıkan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46649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12" grpId="0" animBg="1"/>
      <p:bldP spid="15" grpId="0" animBg="1"/>
      <p:bldP spid="24" grpId="0" animBg="1"/>
      <p:bldP spid="29" grpId="0" animBg="1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3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64" y="3650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64833" y="23726"/>
            <a:ext cx="4152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49307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77179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51046" y="2135358"/>
            <a:ext cx="2088232" cy="7895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22</a:t>
            </a:r>
            <a:endParaRPr lang="tr-TR" sz="8800" dirty="0">
              <a:solidFill>
                <a:srgbClr val="FF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64110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08226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133236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134295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133236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164288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30019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9171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724385" y="1731886"/>
            <a:ext cx="34334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Eksi 11"/>
          <p:cNvSpPr/>
          <p:nvPr/>
        </p:nvSpPr>
        <p:spPr>
          <a:xfrm>
            <a:off x="109470" y="2708920"/>
            <a:ext cx="605594" cy="640814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5126360" y="3349734"/>
            <a:ext cx="669776" cy="539844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-468560" y="2924944"/>
            <a:ext cx="4680520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4589501" y="3598011"/>
            <a:ext cx="4452434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3" name="Düz Ok Bağlayıcısı 32"/>
          <p:cNvCxnSpPr>
            <a:endCxn id="20" idx="1"/>
          </p:cNvCxnSpPr>
          <p:nvPr/>
        </p:nvCxnSpPr>
        <p:spPr>
          <a:xfrm flipV="1">
            <a:off x="2880359" y="3109647"/>
            <a:ext cx="3252877" cy="8881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 flipH="1" flipV="1">
            <a:off x="2939279" y="2852936"/>
            <a:ext cx="343292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Dikdörtgen 39"/>
          <p:cNvSpPr/>
          <p:nvPr/>
        </p:nvSpPr>
        <p:spPr>
          <a:xfrm>
            <a:off x="2901319" y="2093984"/>
            <a:ext cx="30388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çıkan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31690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12" grpId="0" animBg="1"/>
      <p:bldP spid="15" grpId="0" animBg="1"/>
      <p:bldP spid="24" grpId="0" animBg="1"/>
      <p:bldP spid="29" grpId="0" animBg="1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3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64" y="3650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64833" y="23726"/>
            <a:ext cx="4152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49307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77179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51046" y="2135358"/>
            <a:ext cx="2088232" cy="7895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22</a:t>
            </a:r>
            <a:endParaRPr lang="tr-TR" sz="8800" dirty="0">
              <a:solidFill>
                <a:srgbClr val="FF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64110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08226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133236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134295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133236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164288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30019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9171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724385" y="1731886"/>
            <a:ext cx="34334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Eksi 11"/>
          <p:cNvSpPr/>
          <p:nvPr/>
        </p:nvSpPr>
        <p:spPr>
          <a:xfrm>
            <a:off x="109470" y="2708920"/>
            <a:ext cx="605594" cy="640814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5126360" y="3349734"/>
            <a:ext cx="669776" cy="539844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-468560" y="2924944"/>
            <a:ext cx="4680520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4589501" y="3598011"/>
            <a:ext cx="4452434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3" name="Düz Ok Bağlayıcısı 32"/>
          <p:cNvCxnSpPr>
            <a:endCxn id="20" idx="1"/>
          </p:cNvCxnSpPr>
          <p:nvPr/>
        </p:nvCxnSpPr>
        <p:spPr>
          <a:xfrm flipV="1">
            <a:off x="2880359" y="3109647"/>
            <a:ext cx="3252877" cy="8881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 flipH="1" flipV="1">
            <a:off x="2939279" y="2852936"/>
            <a:ext cx="343292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Dikdörtgen 39"/>
          <p:cNvSpPr/>
          <p:nvPr/>
        </p:nvSpPr>
        <p:spPr>
          <a:xfrm>
            <a:off x="2901319" y="2093984"/>
            <a:ext cx="30388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çıkan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08193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12" grpId="0" animBg="1"/>
      <p:bldP spid="15" grpId="0" animBg="1"/>
      <p:bldP spid="24" grpId="0" animBg="1"/>
      <p:bldP spid="29" grpId="0" animBg="1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7647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ÇIKARMADA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VERİLMEYEN ÇIKANI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BULMA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51048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49478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68226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45874"/>
            <a:ext cx="133164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32757" y="0"/>
            <a:ext cx="890373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Verilmeyen çıkanı bulma: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27784" y="769441"/>
            <a:ext cx="30963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KURAL: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32756" y="1568094"/>
            <a:ext cx="8903739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Çıkarma işleminde verilmeyen çıkanı bulmak için eksilenden farkı çıkarırız. Fark çıkan sayıdır.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96491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3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64" y="3650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64833" y="23726"/>
            <a:ext cx="4152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49307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77179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51046" y="2135358"/>
            <a:ext cx="2088232" cy="7895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17</a:t>
            </a:r>
            <a:endParaRPr lang="tr-TR" sz="8800" dirty="0">
              <a:solidFill>
                <a:srgbClr val="FF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64110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08226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133236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134295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133236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164288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30019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9171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724385" y="1731886"/>
            <a:ext cx="34334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Eksi 11"/>
          <p:cNvSpPr/>
          <p:nvPr/>
        </p:nvSpPr>
        <p:spPr>
          <a:xfrm>
            <a:off x="109470" y="2708920"/>
            <a:ext cx="605594" cy="640814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5126360" y="3349734"/>
            <a:ext cx="669776" cy="539844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-468560" y="2924944"/>
            <a:ext cx="4680520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4589501" y="3598011"/>
            <a:ext cx="4452434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3" name="Düz Ok Bağlayıcısı 32"/>
          <p:cNvCxnSpPr>
            <a:endCxn id="20" idx="1"/>
          </p:cNvCxnSpPr>
          <p:nvPr/>
        </p:nvCxnSpPr>
        <p:spPr>
          <a:xfrm flipV="1">
            <a:off x="2880359" y="3109647"/>
            <a:ext cx="3252877" cy="8881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 flipH="1" flipV="1">
            <a:off x="2939279" y="2852936"/>
            <a:ext cx="343292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Dikdörtgen 39"/>
          <p:cNvSpPr/>
          <p:nvPr/>
        </p:nvSpPr>
        <p:spPr>
          <a:xfrm>
            <a:off x="2901319" y="2093984"/>
            <a:ext cx="30388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çıkan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45574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12" grpId="0" animBg="1"/>
      <p:bldP spid="15" grpId="0" animBg="1"/>
      <p:bldP spid="24" grpId="0" animBg="1"/>
      <p:bldP spid="29" grpId="0" animBg="1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3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64" y="3650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64833" y="23726"/>
            <a:ext cx="4152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49307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77179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51046" y="2135358"/>
            <a:ext cx="2088232" cy="7895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12</a:t>
            </a:r>
            <a:endParaRPr lang="tr-TR" sz="8800" dirty="0">
              <a:solidFill>
                <a:srgbClr val="FF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64110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08226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133236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134295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133236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164288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30019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9171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724385" y="1731886"/>
            <a:ext cx="34334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Eksi 11"/>
          <p:cNvSpPr/>
          <p:nvPr/>
        </p:nvSpPr>
        <p:spPr>
          <a:xfrm>
            <a:off x="109470" y="2708920"/>
            <a:ext cx="605594" cy="640814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5126360" y="3349734"/>
            <a:ext cx="669776" cy="539844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-468560" y="2924944"/>
            <a:ext cx="4680520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4589501" y="3598011"/>
            <a:ext cx="4452434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3" name="Düz Ok Bağlayıcısı 32"/>
          <p:cNvCxnSpPr>
            <a:endCxn id="20" idx="1"/>
          </p:cNvCxnSpPr>
          <p:nvPr/>
        </p:nvCxnSpPr>
        <p:spPr>
          <a:xfrm flipV="1">
            <a:off x="2880359" y="3109647"/>
            <a:ext cx="3252877" cy="8881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 flipH="1" flipV="1">
            <a:off x="2939279" y="2852936"/>
            <a:ext cx="343292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Dikdörtgen 39"/>
          <p:cNvSpPr/>
          <p:nvPr/>
        </p:nvSpPr>
        <p:spPr>
          <a:xfrm>
            <a:off x="2901319" y="2093984"/>
            <a:ext cx="30388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çıkan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3987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12" grpId="0" animBg="1"/>
      <p:bldP spid="15" grpId="0" animBg="1"/>
      <p:bldP spid="24" grpId="0" animBg="1"/>
      <p:bldP spid="29" grpId="0" animBg="1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3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64" y="3650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64833" y="23726"/>
            <a:ext cx="4152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49307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77179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51046" y="2135358"/>
            <a:ext cx="2088232" cy="7895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22</a:t>
            </a:r>
            <a:endParaRPr lang="tr-TR" sz="8800" dirty="0">
              <a:solidFill>
                <a:srgbClr val="FF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64110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08226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133236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134295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133236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164288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30019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9171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724385" y="1731886"/>
            <a:ext cx="34334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Eksi 11"/>
          <p:cNvSpPr/>
          <p:nvPr/>
        </p:nvSpPr>
        <p:spPr>
          <a:xfrm>
            <a:off x="109470" y="2708920"/>
            <a:ext cx="605594" cy="640814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5126360" y="3349734"/>
            <a:ext cx="669776" cy="539844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-468560" y="2924944"/>
            <a:ext cx="4680520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4589501" y="3598011"/>
            <a:ext cx="4452434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3" name="Düz Ok Bağlayıcısı 32"/>
          <p:cNvCxnSpPr>
            <a:endCxn id="20" idx="1"/>
          </p:cNvCxnSpPr>
          <p:nvPr/>
        </p:nvCxnSpPr>
        <p:spPr>
          <a:xfrm flipV="1">
            <a:off x="2880359" y="3109647"/>
            <a:ext cx="3252877" cy="8881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 flipH="1" flipV="1">
            <a:off x="2939279" y="2852936"/>
            <a:ext cx="343292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Dikdörtgen 39"/>
          <p:cNvSpPr/>
          <p:nvPr/>
        </p:nvSpPr>
        <p:spPr>
          <a:xfrm>
            <a:off x="2901319" y="2093984"/>
            <a:ext cx="30388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çıkan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7374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12" grpId="0" animBg="1"/>
      <p:bldP spid="15" grpId="0" animBg="1"/>
      <p:bldP spid="24" grpId="0" animBg="1"/>
      <p:bldP spid="29" grpId="0" animBg="1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3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64" y="3650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64833" y="23726"/>
            <a:ext cx="4152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49307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77179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51046" y="2135358"/>
            <a:ext cx="2088232" cy="7895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15</a:t>
            </a:r>
            <a:endParaRPr lang="tr-TR" sz="8800" dirty="0">
              <a:solidFill>
                <a:srgbClr val="FF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64110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08226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133236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134295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133236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164288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30019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9171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724385" y="1731886"/>
            <a:ext cx="34334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Eksi 11"/>
          <p:cNvSpPr/>
          <p:nvPr/>
        </p:nvSpPr>
        <p:spPr>
          <a:xfrm>
            <a:off x="109470" y="2708920"/>
            <a:ext cx="605594" cy="640814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5126360" y="3349734"/>
            <a:ext cx="669776" cy="539844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-468560" y="2924944"/>
            <a:ext cx="4680520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4589501" y="3598011"/>
            <a:ext cx="4452434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3" name="Düz Ok Bağlayıcısı 32"/>
          <p:cNvCxnSpPr>
            <a:endCxn id="20" idx="1"/>
          </p:cNvCxnSpPr>
          <p:nvPr/>
        </p:nvCxnSpPr>
        <p:spPr>
          <a:xfrm flipV="1">
            <a:off x="2880359" y="3109647"/>
            <a:ext cx="3252877" cy="8881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 flipH="1" flipV="1">
            <a:off x="2939279" y="2852936"/>
            <a:ext cx="343292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Dikdörtgen 39"/>
          <p:cNvSpPr/>
          <p:nvPr/>
        </p:nvSpPr>
        <p:spPr>
          <a:xfrm>
            <a:off x="2901319" y="2093984"/>
            <a:ext cx="30388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çıkan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94506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12" grpId="0" animBg="1"/>
      <p:bldP spid="15" grpId="0" animBg="1"/>
      <p:bldP spid="24" grpId="0" animBg="1"/>
      <p:bldP spid="29" grpId="0" animBg="1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3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64" y="3650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64833" y="23726"/>
            <a:ext cx="4152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49307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77179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51046" y="2135358"/>
            <a:ext cx="2088232" cy="7895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16</a:t>
            </a:r>
            <a:endParaRPr lang="tr-TR" sz="8800" dirty="0">
              <a:solidFill>
                <a:srgbClr val="FF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64110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08226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133236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134295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133236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164288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30019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9171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724385" y="1731886"/>
            <a:ext cx="34334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Eksi 11"/>
          <p:cNvSpPr/>
          <p:nvPr/>
        </p:nvSpPr>
        <p:spPr>
          <a:xfrm>
            <a:off x="109470" y="2708920"/>
            <a:ext cx="605594" cy="640814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5126360" y="3349734"/>
            <a:ext cx="669776" cy="539844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-468560" y="2924944"/>
            <a:ext cx="4680520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4589501" y="3598011"/>
            <a:ext cx="4452434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3" name="Düz Ok Bağlayıcısı 32"/>
          <p:cNvCxnSpPr>
            <a:endCxn id="20" idx="1"/>
          </p:cNvCxnSpPr>
          <p:nvPr/>
        </p:nvCxnSpPr>
        <p:spPr>
          <a:xfrm flipV="1">
            <a:off x="2880359" y="3109647"/>
            <a:ext cx="3252877" cy="8881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 flipH="1" flipV="1">
            <a:off x="2939279" y="2852936"/>
            <a:ext cx="343292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Dikdörtgen 39"/>
          <p:cNvSpPr/>
          <p:nvPr/>
        </p:nvSpPr>
        <p:spPr>
          <a:xfrm>
            <a:off x="2901319" y="2093984"/>
            <a:ext cx="30388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çıkan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4958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12" grpId="0" animBg="1"/>
      <p:bldP spid="15" grpId="0" animBg="1"/>
      <p:bldP spid="24" grpId="0" animBg="1"/>
      <p:bldP spid="29" grpId="0" animBg="1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3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64" y="3650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64833" y="23726"/>
            <a:ext cx="4152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49307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77179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51046" y="2135358"/>
            <a:ext cx="2088232" cy="7895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33</a:t>
            </a:r>
            <a:endParaRPr lang="tr-TR" sz="8800" dirty="0">
              <a:solidFill>
                <a:srgbClr val="FF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64110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08226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133236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134295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133236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164288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30019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9171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724385" y="1731886"/>
            <a:ext cx="34334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Eksi 11"/>
          <p:cNvSpPr/>
          <p:nvPr/>
        </p:nvSpPr>
        <p:spPr>
          <a:xfrm>
            <a:off x="109470" y="2708920"/>
            <a:ext cx="605594" cy="640814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5126360" y="3349734"/>
            <a:ext cx="669776" cy="539844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-468560" y="2924944"/>
            <a:ext cx="4680520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4589501" y="3598011"/>
            <a:ext cx="4452434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3" name="Düz Ok Bağlayıcısı 32"/>
          <p:cNvCxnSpPr>
            <a:endCxn id="20" idx="1"/>
          </p:cNvCxnSpPr>
          <p:nvPr/>
        </p:nvCxnSpPr>
        <p:spPr>
          <a:xfrm flipV="1">
            <a:off x="2880359" y="3109647"/>
            <a:ext cx="3252877" cy="8881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 flipH="1" flipV="1">
            <a:off x="2939279" y="2852936"/>
            <a:ext cx="343292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Dikdörtgen 39"/>
          <p:cNvSpPr/>
          <p:nvPr/>
        </p:nvSpPr>
        <p:spPr>
          <a:xfrm>
            <a:off x="2901319" y="2093984"/>
            <a:ext cx="30388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çıkan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7778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12" grpId="0" animBg="1"/>
      <p:bldP spid="15" grpId="0" animBg="1"/>
      <p:bldP spid="24" grpId="0" animBg="1"/>
      <p:bldP spid="29" grpId="0" animBg="1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3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64" y="36504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64833" y="23726"/>
            <a:ext cx="4152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49307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77179" y="764704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51046" y="2135358"/>
            <a:ext cx="2088232" cy="7895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34</a:t>
            </a:r>
            <a:endParaRPr lang="tr-TR" sz="8800" dirty="0">
              <a:solidFill>
                <a:srgbClr val="FF0000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64110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908226" y="321297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133236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134295" y="947056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133236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164288" y="2324817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30019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91712" y="3717032"/>
            <a:ext cx="10310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9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724385" y="1731886"/>
            <a:ext cx="34334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Eksi 11"/>
          <p:cNvSpPr/>
          <p:nvPr/>
        </p:nvSpPr>
        <p:spPr>
          <a:xfrm>
            <a:off x="109470" y="2708920"/>
            <a:ext cx="605594" cy="640814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5126360" y="3349734"/>
            <a:ext cx="669776" cy="539844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-468560" y="2924944"/>
            <a:ext cx="4680520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4589501" y="3598011"/>
            <a:ext cx="4452434" cy="592931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3" name="Düz Ok Bağlayıcısı 32"/>
          <p:cNvCxnSpPr>
            <a:endCxn id="20" idx="1"/>
          </p:cNvCxnSpPr>
          <p:nvPr/>
        </p:nvCxnSpPr>
        <p:spPr>
          <a:xfrm flipV="1">
            <a:off x="2880359" y="3109647"/>
            <a:ext cx="3252877" cy="8881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Düz Ok Bağlayıcısı 35"/>
          <p:cNvCxnSpPr/>
          <p:nvPr/>
        </p:nvCxnSpPr>
        <p:spPr>
          <a:xfrm flipH="1" flipV="1">
            <a:off x="2939279" y="2852936"/>
            <a:ext cx="343292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Dikdörtgen 39"/>
          <p:cNvSpPr/>
          <p:nvPr/>
        </p:nvSpPr>
        <p:spPr>
          <a:xfrm>
            <a:off x="2901319" y="2093984"/>
            <a:ext cx="30388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çıkan</a:t>
            </a:r>
            <a:endParaRPr lang="tr-TR" sz="6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58611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12" grpId="0" animBg="1"/>
      <p:bldP spid="15" grpId="0" animBg="1"/>
      <p:bldP spid="24" grpId="0" animBg="1"/>
      <p:bldP spid="29" grpId="0" animBg="1"/>
      <p:bldP spid="40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251</Words>
  <Application>Microsoft Office PowerPoint</Application>
  <PresentationFormat>Ekran Gösterisi (4:3)</PresentationFormat>
  <Paragraphs>199</Paragraphs>
  <Slides>17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2015-03-07T22:49:09Z</dcterms:modified>
  <cp:category>www.sorubak.com</cp:category>
</cp:coreProperties>
</file>