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6" r:id="rId3"/>
    <p:sldId id="371" r:id="rId4"/>
    <p:sldId id="346" r:id="rId5"/>
    <p:sldId id="347" r:id="rId6"/>
    <p:sldId id="348" r:id="rId7"/>
    <p:sldId id="349" r:id="rId8"/>
    <p:sldId id="350" r:id="rId9"/>
    <p:sldId id="351" r:id="rId10"/>
    <p:sldId id="311" r:id="rId11"/>
    <p:sldId id="352" r:id="rId12"/>
    <p:sldId id="353" r:id="rId13"/>
    <p:sldId id="354" r:id="rId14"/>
    <p:sldId id="355" r:id="rId15"/>
    <p:sldId id="356" r:id="rId16"/>
    <p:sldId id="357" r:id="rId17"/>
    <p:sldId id="358" r:id="rId18"/>
    <p:sldId id="359" r:id="rId19"/>
    <p:sldId id="360" r:id="rId20"/>
    <p:sldId id="361" r:id="rId21"/>
    <p:sldId id="362" r:id="rId22"/>
    <p:sldId id="363" r:id="rId23"/>
    <p:sldId id="364" r:id="rId24"/>
    <p:sldId id="365" r:id="rId25"/>
    <p:sldId id="366" r:id="rId26"/>
    <p:sldId id="367" r:id="rId27"/>
    <p:sldId id="368" r:id="rId28"/>
    <p:sldId id="369" r:id="rId29"/>
    <p:sldId id="370" r:id="rId30"/>
    <p:sldId id="345" r:id="rId3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03.02.2015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03.02.2015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03.02.2015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03.02.2015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03.02.2015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03.02.2015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03.02.2015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3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36" y="764704"/>
            <a:ext cx="9144000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BASAMAKLARINA GÖRE </a:t>
            </a:r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TOPLAMA İŞLEMİ</a:t>
            </a:r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SUNUSU</a:t>
            </a:r>
            <a:endParaRPr lang="tr-TR" sz="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5226" y="306896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16632"/>
            <a:ext cx="47160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 basamağı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4572000" y="125318"/>
            <a:ext cx="47160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basamağı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 flipV="1">
            <a:off x="251520" y="836713"/>
            <a:ext cx="8640960" cy="67866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Düz Bağlayıcı 16"/>
          <p:cNvCxnSpPr/>
          <p:nvPr/>
        </p:nvCxnSpPr>
        <p:spPr>
          <a:xfrm>
            <a:off x="4716016" y="332656"/>
            <a:ext cx="0" cy="61926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3101253" y="699920"/>
            <a:ext cx="1470747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220072" y="713584"/>
            <a:ext cx="1224136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101252" y="2215081"/>
            <a:ext cx="1398739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5220072" y="2200631"/>
            <a:ext cx="1296144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932040" y="4293096"/>
            <a:ext cx="1512168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3275856" y="4221088"/>
            <a:ext cx="1229206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273901" y="2477214"/>
            <a:ext cx="822674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2" name="Düz Bağlayıcı 31"/>
          <p:cNvCxnSpPr/>
          <p:nvPr/>
        </p:nvCxnSpPr>
        <p:spPr>
          <a:xfrm>
            <a:off x="65398" y="4401108"/>
            <a:ext cx="858479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4729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24" grpId="0"/>
      <p:bldP spid="25" grpId="0"/>
      <p:bldP spid="26" grpId="0"/>
      <p:bldP spid="27" grpId="0"/>
      <p:bldP spid="29" grpId="0"/>
      <p:bldP spid="30" grpId="0"/>
      <p:bldP spid="31" grpId="0"/>
      <p:bldP spid="31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16632"/>
            <a:ext cx="47160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 basamağı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4572000" y="125318"/>
            <a:ext cx="47160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basamağı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 flipV="1">
            <a:off x="251520" y="836713"/>
            <a:ext cx="8640960" cy="67866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Düz Bağlayıcı 16"/>
          <p:cNvCxnSpPr/>
          <p:nvPr/>
        </p:nvCxnSpPr>
        <p:spPr>
          <a:xfrm>
            <a:off x="4716016" y="332656"/>
            <a:ext cx="0" cy="61926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3101253" y="699920"/>
            <a:ext cx="1470747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220072" y="713584"/>
            <a:ext cx="1224136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101252" y="2215081"/>
            <a:ext cx="1398739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5220072" y="2200631"/>
            <a:ext cx="1296144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932040" y="4293096"/>
            <a:ext cx="1512168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3275856" y="4221088"/>
            <a:ext cx="1229206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273901" y="2477214"/>
            <a:ext cx="822674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2" name="Düz Bağlayıcı 31"/>
          <p:cNvCxnSpPr/>
          <p:nvPr/>
        </p:nvCxnSpPr>
        <p:spPr>
          <a:xfrm>
            <a:off x="65398" y="4401108"/>
            <a:ext cx="858479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6867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24" grpId="0"/>
      <p:bldP spid="25" grpId="0"/>
      <p:bldP spid="26" grpId="0"/>
      <p:bldP spid="27" grpId="0"/>
      <p:bldP spid="29" grpId="0"/>
      <p:bldP spid="30" grpId="0"/>
      <p:bldP spid="31" grpId="0"/>
      <p:bldP spid="31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16632"/>
            <a:ext cx="47160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 basamağı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4572000" y="125318"/>
            <a:ext cx="47160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basamağı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 flipV="1">
            <a:off x="251520" y="836713"/>
            <a:ext cx="8640960" cy="67866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Düz Bağlayıcı 16"/>
          <p:cNvCxnSpPr/>
          <p:nvPr/>
        </p:nvCxnSpPr>
        <p:spPr>
          <a:xfrm>
            <a:off x="4716016" y="332656"/>
            <a:ext cx="0" cy="61926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3101253" y="699920"/>
            <a:ext cx="1470747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220072" y="713584"/>
            <a:ext cx="1224136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101252" y="2215081"/>
            <a:ext cx="1398739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5220072" y="2200631"/>
            <a:ext cx="1296144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932040" y="4293096"/>
            <a:ext cx="1512168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3275856" y="4221088"/>
            <a:ext cx="1229206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273901" y="2477214"/>
            <a:ext cx="822674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2" name="Düz Bağlayıcı 31"/>
          <p:cNvCxnSpPr/>
          <p:nvPr/>
        </p:nvCxnSpPr>
        <p:spPr>
          <a:xfrm>
            <a:off x="65398" y="4401108"/>
            <a:ext cx="858479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9625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24" grpId="0"/>
      <p:bldP spid="25" grpId="0"/>
      <p:bldP spid="26" grpId="0"/>
      <p:bldP spid="27" grpId="0"/>
      <p:bldP spid="29" grpId="0"/>
      <p:bldP spid="30" grpId="0"/>
      <p:bldP spid="31" grpId="0"/>
      <p:bldP spid="31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16632"/>
            <a:ext cx="47160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 basamağı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4572000" y="125318"/>
            <a:ext cx="47160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basamağı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 flipV="1">
            <a:off x="251520" y="836713"/>
            <a:ext cx="8640960" cy="67866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Düz Bağlayıcı 16"/>
          <p:cNvCxnSpPr/>
          <p:nvPr/>
        </p:nvCxnSpPr>
        <p:spPr>
          <a:xfrm>
            <a:off x="4716016" y="332656"/>
            <a:ext cx="0" cy="61926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3101253" y="699920"/>
            <a:ext cx="1470747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220072" y="713584"/>
            <a:ext cx="1224136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101252" y="2215081"/>
            <a:ext cx="1398739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5220072" y="2200631"/>
            <a:ext cx="1296144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932040" y="4293096"/>
            <a:ext cx="1512168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3275856" y="4221088"/>
            <a:ext cx="1229206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273901" y="2477214"/>
            <a:ext cx="822674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2" name="Düz Bağlayıcı 31"/>
          <p:cNvCxnSpPr/>
          <p:nvPr/>
        </p:nvCxnSpPr>
        <p:spPr>
          <a:xfrm>
            <a:off x="65398" y="4401108"/>
            <a:ext cx="858479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7079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24" grpId="0"/>
      <p:bldP spid="25" grpId="0"/>
      <p:bldP spid="26" grpId="0"/>
      <p:bldP spid="27" grpId="0"/>
      <p:bldP spid="29" grpId="0"/>
      <p:bldP spid="30" grpId="0"/>
      <p:bldP spid="31" grpId="0"/>
      <p:bldP spid="31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16632"/>
            <a:ext cx="47160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 basamağı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4572000" y="125318"/>
            <a:ext cx="47160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basamağı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 flipV="1">
            <a:off x="251520" y="836713"/>
            <a:ext cx="8640960" cy="67866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Düz Bağlayıcı 16"/>
          <p:cNvCxnSpPr/>
          <p:nvPr/>
        </p:nvCxnSpPr>
        <p:spPr>
          <a:xfrm>
            <a:off x="4716016" y="332656"/>
            <a:ext cx="0" cy="61926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3101253" y="699920"/>
            <a:ext cx="1470747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220072" y="713584"/>
            <a:ext cx="1224136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101252" y="2215081"/>
            <a:ext cx="1398739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5220072" y="2200631"/>
            <a:ext cx="1296144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932040" y="4293096"/>
            <a:ext cx="1512168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3275856" y="4221088"/>
            <a:ext cx="1229206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273901" y="2477214"/>
            <a:ext cx="822674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2" name="Düz Bağlayıcı 31"/>
          <p:cNvCxnSpPr/>
          <p:nvPr/>
        </p:nvCxnSpPr>
        <p:spPr>
          <a:xfrm>
            <a:off x="65398" y="4401108"/>
            <a:ext cx="858479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130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24" grpId="0"/>
      <p:bldP spid="25" grpId="0"/>
      <p:bldP spid="26" grpId="0"/>
      <p:bldP spid="27" grpId="0"/>
      <p:bldP spid="29" grpId="0"/>
      <p:bldP spid="30" grpId="0"/>
      <p:bldP spid="31" grpId="0"/>
      <p:bldP spid="31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16632"/>
            <a:ext cx="47160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 basamağı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4572000" y="125318"/>
            <a:ext cx="47160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basamağı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 flipV="1">
            <a:off x="251520" y="836713"/>
            <a:ext cx="8640960" cy="67866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Düz Bağlayıcı 16"/>
          <p:cNvCxnSpPr/>
          <p:nvPr/>
        </p:nvCxnSpPr>
        <p:spPr>
          <a:xfrm>
            <a:off x="4716016" y="332656"/>
            <a:ext cx="0" cy="61926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3101253" y="699920"/>
            <a:ext cx="1470747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220072" y="713584"/>
            <a:ext cx="1224136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101252" y="2215081"/>
            <a:ext cx="1398739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5220072" y="2200631"/>
            <a:ext cx="1296144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932040" y="4293096"/>
            <a:ext cx="1512168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3275856" y="4221088"/>
            <a:ext cx="1229206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273901" y="2477214"/>
            <a:ext cx="822674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2" name="Düz Bağlayıcı 31"/>
          <p:cNvCxnSpPr/>
          <p:nvPr/>
        </p:nvCxnSpPr>
        <p:spPr>
          <a:xfrm>
            <a:off x="65398" y="4401108"/>
            <a:ext cx="858479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23248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24" grpId="0"/>
      <p:bldP spid="25" grpId="0"/>
      <p:bldP spid="26" grpId="0"/>
      <p:bldP spid="27" grpId="0"/>
      <p:bldP spid="29" grpId="0"/>
      <p:bldP spid="30" grpId="0"/>
      <p:bldP spid="31" grpId="0"/>
      <p:bldP spid="31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16632"/>
            <a:ext cx="47160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 basamağı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4572000" y="125318"/>
            <a:ext cx="47160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basamağı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 flipV="1">
            <a:off x="251520" y="836713"/>
            <a:ext cx="8640960" cy="67866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Düz Bağlayıcı 16"/>
          <p:cNvCxnSpPr/>
          <p:nvPr/>
        </p:nvCxnSpPr>
        <p:spPr>
          <a:xfrm>
            <a:off x="4716016" y="332656"/>
            <a:ext cx="0" cy="61926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3101253" y="699920"/>
            <a:ext cx="1470747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220072" y="713584"/>
            <a:ext cx="1224136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101252" y="2215081"/>
            <a:ext cx="1398739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5220072" y="2200631"/>
            <a:ext cx="1296144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932040" y="4293096"/>
            <a:ext cx="1512168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3275856" y="4221088"/>
            <a:ext cx="1229206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273901" y="2477214"/>
            <a:ext cx="822674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2" name="Düz Bağlayıcı 31"/>
          <p:cNvCxnSpPr/>
          <p:nvPr/>
        </p:nvCxnSpPr>
        <p:spPr>
          <a:xfrm>
            <a:off x="65398" y="4401108"/>
            <a:ext cx="858479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3827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24" grpId="0"/>
      <p:bldP spid="25" grpId="0"/>
      <p:bldP spid="26" grpId="0"/>
      <p:bldP spid="27" grpId="0"/>
      <p:bldP spid="29" grpId="0"/>
      <p:bldP spid="30" grpId="0"/>
      <p:bldP spid="31" grpId="0"/>
      <p:bldP spid="31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16632"/>
            <a:ext cx="47160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 basamağı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4572000" y="125318"/>
            <a:ext cx="47160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basamağı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 flipV="1">
            <a:off x="251520" y="836713"/>
            <a:ext cx="8640960" cy="67866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Düz Bağlayıcı 16"/>
          <p:cNvCxnSpPr/>
          <p:nvPr/>
        </p:nvCxnSpPr>
        <p:spPr>
          <a:xfrm>
            <a:off x="4716016" y="332656"/>
            <a:ext cx="0" cy="61926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3101253" y="699920"/>
            <a:ext cx="1470747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220072" y="713584"/>
            <a:ext cx="1224136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101252" y="2215081"/>
            <a:ext cx="1398739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5220072" y="2200631"/>
            <a:ext cx="1296144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932040" y="4293096"/>
            <a:ext cx="1512168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3275856" y="4221088"/>
            <a:ext cx="1229206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273901" y="2477214"/>
            <a:ext cx="822674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2" name="Düz Bağlayıcı 31"/>
          <p:cNvCxnSpPr/>
          <p:nvPr/>
        </p:nvCxnSpPr>
        <p:spPr>
          <a:xfrm>
            <a:off x="65398" y="4401108"/>
            <a:ext cx="858479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3179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24" grpId="0"/>
      <p:bldP spid="25" grpId="0"/>
      <p:bldP spid="26" grpId="0"/>
      <p:bldP spid="27" grpId="0"/>
      <p:bldP spid="29" grpId="0"/>
      <p:bldP spid="30" grpId="0"/>
      <p:bldP spid="31" grpId="0"/>
      <p:bldP spid="31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16632"/>
            <a:ext cx="47160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 basamağı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4572000" y="125318"/>
            <a:ext cx="47160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basamağı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 flipV="1">
            <a:off x="251520" y="836713"/>
            <a:ext cx="8640960" cy="67866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Düz Bağlayıcı 16"/>
          <p:cNvCxnSpPr/>
          <p:nvPr/>
        </p:nvCxnSpPr>
        <p:spPr>
          <a:xfrm>
            <a:off x="4716016" y="332656"/>
            <a:ext cx="0" cy="61926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3101253" y="699920"/>
            <a:ext cx="1470747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220072" y="713584"/>
            <a:ext cx="1224136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101252" y="2215081"/>
            <a:ext cx="1398739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5220072" y="2200631"/>
            <a:ext cx="1296144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932040" y="4293096"/>
            <a:ext cx="1512168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3275856" y="4221088"/>
            <a:ext cx="1229206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273901" y="2477214"/>
            <a:ext cx="822674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2" name="Düz Bağlayıcı 31"/>
          <p:cNvCxnSpPr/>
          <p:nvPr/>
        </p:nvCxnSpPr>
        <p:spPr>
          <a:xfrm>
            <a:off x="65398" y="4401108"/>
            <a:ext cx="858479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5412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24" grpId="0"/>
      <p:bldP spid="25" grpId="0"/>
      <p:bldP spid="26" grpId="0"/>
      <p:bldP spid="27" grpId="0"/>
      <p:bldP spid="29" grpId="0"/>
      <p:bldP spid="30" grpId="0"/>
      <p:bldP spid="31" grpId="0"/>
      <p:bldP spid="31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16632"/>
            <a:ext cx="47160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 basamağı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4572000" y="125318"/>
            <a:ext cx="47160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basamağı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 flipV="1">
            <a:off x="251520" y="836713"/>
            <a:ext cx="8640960" cy="67866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Düz Bağlayıcı 16"/>
          <p:cNvCxnSpPr/>
          <p:nvPr/>
        </p:nvCxnSpPr>
        <p:spPr>
          <a:xfrm>
            <a:off x="4716016" y="332656"/>
            <a:ext cx="0" cy="61926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3101253" y="699920"/>
            <a:ext cx="1470747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220072" y="713584"/>
            <a:ext cx="1224136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101252" y="2215081"/>
            <a:ext cx="1398739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5220072" y="2200631"/>
            <a:ext cx="1296144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932040" y="4293096"/>
            <a:ext cx="1512168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3275856" y="4221088"/>
            <a:ext cx="1229206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273901" y="2477214"/>
            <a:ext cx="822674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2" name="Düz Bağlayıcı 31"/>
          <p:cNvCxnSpPr/>
          <p:nvPr/>
        </p:nvCxnSpPr>
        <p:spPr>
          <a:xfrm>
            <a:off x="65398" y="4401108"/>
            <a:ext cx="858479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42236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24" grpId="0"/>
      <p:bldP spid="25" grpId="0"/>
      <p:bldP spid="26" grpId="0"/>
      <p:bldP spid="27" grpId="0"/>
      <p:bldP spid="29" grpId="0"/>
      <p:bldP spid="30" grpId="0"/>
      <p:bldP spid="31" grpId="0"/>
      <p:bldP spid="3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UYARI: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3976" y="766561"/>
            <a:ext cx="9013203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Toplama işlemi yaparken basamakların alt alta gelecek şekilde yazılmasına dikkat etmeliyiz.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1748" y="126909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3534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16632"/>
            <a:ext cx="47160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 basamağı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4572000" y="125318"/>
            <a:ext cx="47160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basamağı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 flipV="1">
            <a:off x="251520" y="836713"/>
            <a:ext cx="8640960" cy="67866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Düz Bağlayıcı 16"/>
          <p:cNvCxnSpPr/>
          <p:nvPr/>
        </p:nvCxnSpPr>
        <p:spPr>
          <a:xfrm>
            <a:off x="4716016" y="332656"/>
            <a:ext cx="0" cy="61926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3101253" y="699920"/>
            <a:ext cx="1470747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220072" y="713584"/>
            <a:ext cx="1224136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101252" y="2215081"/>
            <a:ext cx="1398739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5220072" y="2200631"/>
            <a:ext cx="1296144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932040" y="4293096"/>
            <a:ext cx="1512168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3275856" y="4221088"/>
            <a:ext cx="1229206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273901" y="2477214"/>
            <a:ext cx="822674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2" name="Düz Bağlayıcı 31"/>
          <p:cNvCxnSpPr/>
          <p:nvPr/>
        </p:nvCxnSpPr>
        <p:spPr>
          <a:xfrm>
            <a:off x="65398" y="4401108"/>
            <a:ext cx="858479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2969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24" grpId="0"/>
      <p:bldP spid="25" grpId="0"/>
      <p:bldP spid="26" grpId="0"/>
      <p:bldP spid="27" grpId="0"/>
      <p:bldP spid="29" grpId="0"/>
      <p:bldP spid="30" grpId="0"/>
      <p:bldP spid="31" grpId="0"/>
      <p:bldP spid="31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16632"/>
            <a:ext cx="47160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 basamağı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4572000" y="125318"/>
            <a:ext cx="47160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basamağı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 flipV="1">
            <a:off x="251520" y="836713"/>
            <a:ext cx="8640960" cy="67866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Düz Bağlayıcı 16"/>
          <p:cNvCxnSpPr/>
          <p:nvPr/>
        </p:nvCxnSpPr>
        <p:spPr>
          <a:xfrm>
            <a:off x="4716016" y="332656"/>
            <a:ext cx="0" cy="61926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3101253" y="699920"/>
            <a:ext cx="1470747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220072" y="713584"/>
            <a:ext cx="1224136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101252" y="2215081"/>
            <a:ext cx="1398739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5220072" y="2200631"/>
            <a:ext cx="1296144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932040" y="4293096"/>
            <a:ext cx="1512168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3275856" y="4221088"/>
            <a:ext cx="1229206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273901" y="2477214"/>
            <a:ext cx="822674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2" name="Düz Bağlayıcı 31"/>
          <p:cNvCxnSpPr/>
          <p:nvPr/>
        </p:nvCxnSpPr>
        <p:spPr>
          <a:xfrm>
            <a:off x="65398" y="4401108"/>
            <a:ext cx="858479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7129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24" grpId="0"/>
      <p:bldP spid="25" grpId="0"/>
      <p:bldP spid="26" grpId="0"/>
      <p:bldP spid="27" grpId="0"/>
      <p:bldP spid="29" grpId="0"/>
      <p:bldP spid="30" grpId="0"/>
      <p:bldP spid="31" grpId="0"/>
      <p:bldP spid="31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16632"/>
            <a:ext cx="47160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 basamağı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4572000" y="125318"/>
            <a:ext cx="47160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basamağı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 flipV="1">
            <a:off x="251520" y="836713"/>
            <a:ext cx="8640960" cy="67866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Düz Bağlayıcı 16"/>
          <p:cNvCxnSpPr/>
          <p:nvPr/>
        </p:nvCxnSpPr>
        <p:spPr>
          <a:xfrm>
            <a:off x="4716016" y="332656"/>
            <a:ext cx="0" cy="61926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3101253" y="699920"/>
            <a:ext cx="1470747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220072" y="713584"/>
            <a:ext cx="1224136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101252" y="2215081"/>
            <a:ext cx="1398739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5220072" y="2200631"/>
            <a:ext cx="1296144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932040" y="4293096"/>
            <a:ext cx="1512168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3275856" y="4221088"/>
            <a:ext cx="1229206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273901" y="2477214"/>
            <a:ext cx="822674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2" name="Düz Bağlayıcı 31"/>
          <p:cNvCxnSpPr/>
          <p:nvPr/>
        </p:nvCxnSpPr>
        <p:spPr>
          <a:xfrm>
            <a:off x="65398" y="4401108"/>
            <a:ext cx="858479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79723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24" grpId="0"/>
      <p:bldP spid="25" grpId="0"/>
      <p:bldP spid="26" grpId="0"/>
      <p:bldP spid="27" grpId="0"/>
      <p:bldP spid="29" grpId="0"/>
      <p:bldP spid="30" grpId="0"/>
      <p:bldP spid="31" grpId="0"/>
      <p:bldP spid="31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16632"/>
            <a:ext cx="47160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 basamağı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4572000" y="125318"/>
            <a:ext cx="47160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basamağı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 flipV="1">
            <a:off x="251520" y="836713"/>
            <a:ext cx="8640960" cy="67866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Düz Bağlayıcı 16"/>
          <p:cNvCxnSpPr/>
          <p:nvPr/>
        </p:nvCxnSpPr>
        <p:spPr>
          <a:xfrm>
            <a:off x="4716016" y="332656"/>
            <a:ext cx="0" cy="61926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3101253" y="699920"/>
            <a:ext cx="1470747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220072" y="713584"/>
            <a:ext cx="1224136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101252" y="2215081"/>
            <a:ext cx="1398739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5220072" y="2200631"/>
            <a:ext cx="1296144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932040" y="4293096"/>
            <a:ext cx="1512168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3275856" y="4221088"/>
            <a:ext cx="1229206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273901" y="2477214"/>
            <a:ext cx="822674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2" name="Düz Bağlayıcı 31"/>
          <p:cNvCxnSpPr/>
          <p:nvPr/>
        </p:nvCxnSpPr>
        <p:spPr>
          <a:xfrm>
            <a:off x="65398" y="4401108"/>
            <a:ext cx="858479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66140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24" grpId="0"/>
      <p:bldP spid="25" grpId="0"/>
      <p:bldP spid="26" grpId="0"/>
      <p:bldP spid="27" grpId="0"/>
      <p:bldP spid="29" grpId="0"/>
      <p:bldP spid="30" grpId="0"/>
      <p:bldP spid="31" grpId="0"/>
      <p:bldP spid="31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16632"/>
            <a:ext cx="47160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 basamağı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4572000" y="125318"/>
            <a:ext cx="47160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basamağı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 flipV="1">
            <a:off x="251520" y="836713"/>
            <a:ext cx="8640960" cy="67866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Düz Bağlayıcı 16"/>
          <p:cNvCxnSpPr/>
          <p:nvPr/>
        </p:nvCxnSpPr>
        <p:spPr>
          <a:xfrm>
            <a:off x="4716016" y="332656"/>
            <a:ext cx="0" cy="61926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3101253" y="699920"/>
            <a:ext cx="1470747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220072" y="713584"/>
            <a:ext cx="1224136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101252" y="2215081"/>
            <a:ext cx="1398739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5220072" y="2200631"/>
            <a:ext cx="1296144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932040" y="4293096"/>
            <a:ext cx="1512168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3275856" y="4221088"/>
            <a:ext cx="1229206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273901" y="2477214"/>
            <a:ext cx="822674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2" name="Düz Bağlayıcı 31"/>
          <p:cNvCxnSpPr/>
          <p:nvPr/>
        </p:nvCxnSpPr>
        <p:spPr>
          <a:xfrm>
            <a:off x="65398" y="4401108"/>
            <a:ext cx="858479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0833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24" grpId="0"/>
      <p:bldP spid="25" grpId="0"/>
      <p:bldP spid="26" grpId="0"/>
      <p:bldP spid="27" grpId="0"/>
      <p:bldP spid="29" grpId="0"/>
      <p:bldP spid="30" grpId="0"/>
      <p:bldP spid="31" grpId="0"/>
      <p:bldP spid="31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16632"/>
            <a:ext cx="47160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 basamağı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4572000" y="125318"/>
            <a:ext cx="47160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basamağı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 flipV="1">
            <a:off x="251520" y="836713"/>
            <a:ext cx="8640960" cy="67866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Düz Bağlayıcı 16"/>
          <p:cNvCxnSpPr/>
          <p:nvPr/>
        </p:nvCxnSpPr>
        <p:spPr>
          <a:xfrm>
            <a:off x="4716016" y="332656"/>
            <a:ext cx="0" cy="61926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3101253" y="699920"/>
            <a:ext cx="1470747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220072" y="713584"/>
            <a:ext cx="1224136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101252" y="2215081"/>
            <a:ext cx="1398739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5220072" y="2200631"/>
            <a:ext cx="1296144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932040" y="4293096"/>
            <a:ext cx="1512168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3275856" y="4221088"/>
            <a:ext cx="1229206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273901" y="2477214"/>
            <a:ext cx="822674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2" name="Düz Bağlayıcı 31"/>
          <p:cNvCxnSpPr/>
          <p:nvPr/>
        </p:nvCxnSpPr>
        <p:spPr>
          <a:xfrm>
            <a:off x="65398" y="4401108"/>
            <a:ext cx="858479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60772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24" grpId="0"/>
      <p:bldP spid="25" grpId="0"/>
      <p:bldP spid="26" grpId="0"/>
      <p:bldP spid="27" grpId="0"/>
      <p:bldP spid="29" grpId="0"/>
      <p:bldP spid="30" grpId="0"/>
      <p:bldP spid="31" grpId="0"/>
      <p:bldP spid="31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16632"/>
            <a:ext cx="47160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 basamağı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4572000" y="125318"/>
            <a:ext cx="47160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basamağı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 flipV="1">
            <a:off x="251520" y="836713"/>
            <a:ext cx="8640960" cy="67866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Düz Bağlayıcı 16"/>
          <p:cNvCxnSpPr/>
          <p:nvPr/>
        </p:nvCxnSpPr>
        <p:spPr>
          <a:xfrm>
            <a:off x="4716016" y="332656"/>
            <a:ext cx="0" cy="61926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3101253" y="699920"/>
            <a:ext cx="1470747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220072" y="713584"/>
            <a:ext cx="1224136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101252" y="2215081"/>
            <a:ext cx="1398739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5220072" y="2200631"/>
            <a:ext cx="1296144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932040" y="4293096"/>
            <a:ext cx="1512168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3275856" y="4221088"/>
            <a:ext cx="1229206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273901" y="2477214"/>
            <a:ext cx="822674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2" name="Düz Bağlayıcı 31"/>
          <p:cNvCxnSpPr/>
          <p:nvPr/>
        </p:nvCxnSpPr>
        <p:spPr>
          <a:xfrm>
            <a:off x="65398" y="4401108"/>
            <a:ext cx="858479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4855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24" grpId="0"/>
      <p:bldP spid="25" grpId="0"/>
      <p:bldP spid="26" grpId="0"/>
      <p:bldP spid="27" grpId="0"/>
      <p:bldP spid="29" grpId="0"/>
      <p:bldP spid="30" grpId="0"/>
      <p:bldP spid="31" grpId="0"/>
      <p:bldP spid="31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16632"/>
            <a:ext cx="47160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 basamağı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4572000" y="125318"/>
            <a:ext cx="47160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basamağı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 flipV="1">
            <a:off x="251520" y="836713"/>
            <a:ext cx="8640960" cy="67866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Düz Bağlayıcı 16"/>
          <p:cNvCxnSpPr/>
          <p:nvPr/>
        </p:nvCxnSpPr>
        <p:spPr>
          <a:xfrm>
            <a:off x="4716016" y="332656"/>
            <a:ext cx="0" cy="61926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3101253" y="699920"/>
            <a:ext cx="1470747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220072" y="713584"/>
            <a:ext cx="1224136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101252" y="2215081"/>
            <a:ext cx="1398739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5220072" y="2200631"/>
            <a:ext cx="1296144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932040" y="4293096"/>
            <a:ext cx="1512168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3275856" y="4221088"/>
            <a:ext cx="1229206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273901" y="2477214"/>
            <a:ext cx="822674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2" name="Düz Bağlayıcı 31"/>
          <p:cNvCxnSpPr/>
          <p:nvPr/>
        </p:nvCxnSpPr>
        <p:spPr>
          <a:xfrm>
            <a:off x="65398" y="4401108"/>
            <a:ext cx="858479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9013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24" grpId="0"/>
      <p:bldP spid="25" grpId="0"/>
      <p:bldP spid="26" grpId="0"/>
      <p:bldP spid="27" grpId="0"/>
      <p:bldP spid="29" grpId="0"/>
      <p:bldP spid="30" grpId="0"/>
      <p:bldP spid="31" grpId="0"/>
      <p:bldP spid="31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16632"/>
            <a:ext cx="47160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 basamağı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4572000" y="125318"/>
            <a:ext cx="47160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basamağı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 flipV="1">
            <a:off x="251520" y="836713"/>
            <a:ext cx="8640960" cy="67866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Düz Bağlayıcı 16"/>
          <p:cNvCxnSpPr/>
          <p:nvPr/>
        </p:nvCxnSpPr>
        <p:spPr>
          <a:xfrm>
            <a:off x="4716016" y="332656"/>
            <a:ext cx="0" cy="61926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3101253" y="699920"/>
            <a:ext cx="1470747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220072" y="713584"/>
            <a:ext cx="1224136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101252" y="2215081"/>
            <a:ext cx="1398739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5220072" y="2200631"/>
            <a:ext cx="1296144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932040" y="4293096"/>
            <a:ext cx="1512168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3275856" y="4221088"/>
            <a:ext cx="1229206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273901" y="2477214"/>
            <a:ext cx="822674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2" name="Düz Bağlayıcı 31"/>
          <p:cNvCxnSpPr/>
          <p:nvPr/>
        </p:nvCxnSpPr>
        <p:spPr>
          <a:xfrm>
            <a:off x="65398" y="4401108"/>
            <a:ext cx="858479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0355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24" grpId="0"/>
      <p:bldP spid="25" grpId="0"/>
      <p:bldP spid="26" grpId="0"/>
      <p:bldP spid="27" grpId="0"/>
      <p:bldP spid="29" grpId="0"/>
      <p:bldP spid="30" grpId="0"/>
      <p:bldP spid="31" grpId="0"/>
      <p:bldP spid="31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16632"/>
            <a:ext cx="47160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 basamağı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4572000" y="125318"/>
            <a:ext cx="47160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basamağı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 flipV="1">
            <a:off x="251520" y="836713"/>
            <a:ext cx="8640960" cy="67866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Düz Bağlayıcı 16"/>
          <p:cNvCxnSpPr/>
          <p:nvPr/>
        </p:nvCxnSpPr>
        <p:spPr>
          <a:xfrm>
            <a:off x="4716016" y="332656"/>
            <a:ext cx="0" cy="61926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3101253" y="699920"/>
            <a:ext cx="1470747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220072" y="713584"/>
            <a:ext cx="1224136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101252" y="2215081"/>
            <a:ext cx="1398739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5220072" y="2200631"/>
            <a:ext cx="1296144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932040" y="4293096"/>
            <a:ext cx="1512168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3275856" y="4221088"/>
            <a:ext cx="1229206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273901" y="2477214"/>
            <a:ext cx="822674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2" name="Düz Bağlayıcı 31"/>
          <p:cNvCxnSpPr/>
          <p:nvPr/>
        </p:nvCxnSpPr>
        <p:spPr>
          <a:xfrm>
            <a:off x="65398" y="4401108"/>
            <a:ext cx="858479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6746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24" grpId="0"/>
      <p:bldP spid="25" grpId="0"/>
      <p:bldP spid="26" grpId="0"/>
      <p:bldP spid="27" grpId="0"/>
      <p:bldP spid="29" grpId="0"/>
      <p:bldP spid="30" grpId="0"/>
      <p:bldP spid="31" grpId="0"/>
      <p:bldP spid="3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UYARI: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3976" y="766561"/>
            <a:ext cx="9013203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Aksi halde yaptığımız toplama işleminin sonucu yanlış olur.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1748" y="126909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7358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36" y="764704"/>
            <a:ext cx="9144000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BASAMAKLARINA GÖRE </a:t>
            </a:r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TOPLAMA İŞLEMİ</a:t>
            </a:r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SUNUSU</a:t>
            </a:r>
            <a:endParaRPr lang="tr-TR" sz="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5226" y="306896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5951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16632"/>
            <a:ext cx="47160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 basamağı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4572000" y="125318"/>
            <a:ext cx="47160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basamağı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 flipV="1">
            <a:off x="251520" y="836713"/>
            <a:ext cx="8640960" cy="67866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Düz Bağlayıcı 16"/>
          <p:cNvCxnSpPr/>
          <p:nvPr/>
        </p:nvCxnSpPr>
        <p:spPr>
          <a:xfrm>
            <a:off x="4716016" y="332656"/>
            <a:ext cx="0" cy="61926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3101253" y="699920"/>
            <a:ext cx="1470747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220072" y="713584"/>
            <a:ext cx="1224136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5220072" y="2200631"/>
            <a:ext cx="1296144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932040" y="4293096"/>
            <a:ext cx="1512168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273901" y="2477214"/>
            <a:ext cx="822674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2" name="Düz Bağlayıcı 31"/>
          <p:cNvCxnSpPr/>
          <p:nvPr/>
        </p:nvCxnSpPr>
        <p:spPr>
          <a:xfrm>
            <a:off x="65398" y="4401108"/>
            <a:ext cx="858479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" name="Düz Ok Bağlayıcısı 5"/>
          <p:cNvCxnSpPr/>
          <p:nvPr/>
        </p:nvCxnSpPr>
        <p:spPr>
          <a:xfrm>
            <a:off x="3836626" y="2708920"/>
            <a:ext cx="0" cy="20162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8" name="Dikdörtgen 27"/>
          <p:cNvSpPr/>
          <p:nvPr/>
        </p:nvSpPr>
        <p:spPr>
          <a:xfrm>
            <a:off x="3087933" y="4293095"/>
            <a:ext cx="1549085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6745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24" grpId="0"/>
      <p:bldP spid="25" grpId="0"/>
      <p:bldP spid="27" grpId="0"/>
      <p:bldP spid="29" grpId="0"/>
      <p:bldP spid="31" grpId="0"/>
      <p:bldP spid="31" grpId="1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16632"/>
            <a:ext cx="47160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 basamağı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4572000" y="125318"/>
            <a:ext cx="47160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basamağı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 flipV="1">
            <a:off x="251520" y="836713"/>
            <a:ext cx="8640960" cy="67866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Düz Bağlayıcı 16"/>
          <p:cNvCxnSpPr/>
          <p:nvPr/>
        </p:nvCxnSpPr>
        <p:spPr>
          <a:xfrm>
            <a:off x="4716016" y="332656"/>
            <a:ext cx="0" cy="61926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3101253" y="699920"/>
            <a:ext cx="1470747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220072" y="713584"/>
            <a:ext cx="1224136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5220072" y="2200631"/>
            <a:ext cx="1296144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932040" y="4293096"/>
            <a:ext cx="1512168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273901" y="2477214"/>
            <a:ext cx="822674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2" name="Düz Bağlayıcı 31"/>
          <p:cNvCxnSpPr/>
          <p:nvPr/>
        </p:nvCxnSpPr>
        <p:spPr>
          <a:xfrm>
            <a:off x="65398" y="4401108"/>
            <a:ext cx="858479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" name="Düz Ok Bağlayıcısı 5"/>
          <p:cNvCxnSpPr/>
          <p:nvPr/>
        </p:nvCxnSpPr>
        <p:spPr>
          <a:xfrm>
            <a:off x="3836626" y="2708920"/>
            <a:ext cx="0" cy="20162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8" name="Dikdörtgen 27"/>
          <p:cNvSpPr/>
          <p:nvPr/>
        </p:nvSpPr>
        <p:spPr>
          <a:xfrm>
            <a:off x="3087933" y="4293095"/>
            <a:ext cx="1549085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622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24" grpId="0"/>
      <p:bldP spid="25" grpId="0"/>
      <p:bldP spid="27" grpId="0"/>
      <p:bldP spid="29" grpId="0"/>
      <p:bldP spid="31" grpId="0"/>
      <p:bldP spid="31" grpId="1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16632"/>
            <a:ext cx="47160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 basamağı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4572000" y="125318"/>
            <a:ext cx="47160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basamağı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 flipV="1">
            <a:off x="251520" y="836713"/>
            <a:ext cx="8640960" cy="67866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Düz Bağlayıcı 16"/>
          <p:cNvCxnSpPr/>
          <p:nvPr/>
        </p:nvCxnSpPr>
        <p:spPr>
          <a:xfrm>
            <a:off x="4716016" y="332656"/>
            <a:ext cx="0" cy="61926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3101253" y="699920"/>
            <a:ext cx="1470747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220072" y="713584"/>
            <a:ext cx="1224136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5220072" y="2200631"/>
            <a:ext cx="1296144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932040" y="4293096"/>
            <a:ext cx="1512168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273901" y="2477214"/>
            <a:ext cx="822674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2" name="Düz Bağlayıcı 31"/>
          <p:cNvCxnSpPr/>
          <p:nvPr/>
        </p:nvCxnSpPr>
        <p:spPr>
          <a:xfrm>
            <a:off x="65398" y="4401108"/>
            <a:ext cx="858479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" name="Düz Ok Bağlayıcısı 5"/>
          <p:cNvCxnSpPr/>
          <p:nvPr/>
        </p:nvCxnSpPr>
        <p:spPr>
          <a:xfrm>
            <a:off x="3836626" y="2708920"/>
            <a:ext cx="0" cy="20162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8" name="Dikdörtgen 27"/>
          <p:cNvSpPr/>
          <p:nvPr/>
        </p:nvSpPr>
        <p:spPr>
          <a:xfrm>
            <a:off x="3087933" y="4293095"/>
            <a:ext cx="1549085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84140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24" grpId="0"/>
      <p:bldP spid="25" grpId="0"/>
      <p:bldP spid="27" grpId="0"/>
      <p:bldP spid="29" grpId="0"/>
      <p:bldP spid="31" grpId="0"/>
      <p:bldP spid="31" grpId="1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16632"/>
            <a:ext cx="47160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 basamağı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4572000" y="125318"/>
            <a:ext cx="47160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basamağı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 flipV="1">
            <a:off x="251520" y="836713"/>
            <a:ext cx="8640960" cy="67866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Düz Bağlayıcı 16"/>
          <p:cNvCxnSpPr/>
          <p:nvPr/>
        </p:nvCxnSpPr>
        <p:spPr>
          <a:xfrm>
            <a:off x="4716016" y="332656"/>
            <a:ext cx="0" cy="61926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3101253" y="699920"/>
            <a:ext cx="1470747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220072" y="713584"/>
            <a:ext cx="1224136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5220072" y="2200631"/>
            <a:ext cx="1296144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932040" y="4293096"/>
            <a:ext cx="1512168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273901" y="2477214"/>
            <a:ext cx="822674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2" name="Düz Bağlayıcı 31"/>
          <p:cNvCxnSpPr/>
          <p:nvPr/>
        </p:nvCxnSpPr>
        <p:spPr>
          <a:xfrm>
            <a:off x="65398" y="4401108"/>
            <a:ext cx="858479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" name="Düz Ok Bağlayıcısı 5"/>
          <p:cNvCxnSpPr/>
          <p:nvPr/>
        </p:nvCxnSpPr>
        <p:spPr>
          <a:xfrm>
            <a:off x="3836626" y="2708920"/>
            <a:ext cx="0" cy="20162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8" name="Dikdörtgen 27"/>
          <p:cNvSpPr/>
          <p:nvPr/>
        </p:nvSpPr>
        <p:spPr>
          <a:xfrm>
            <a:off x="3087933" y="4293095"/>
            <a:ext cx="1549085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01932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24" grpId="0"/>
      <p:bldP spid="25" grpId="0"/>
      <p:bldP spid="27" grpId="0"/>
      <p:bldP spid="29" grpId="0"/>
      <p:bldP spid="31" grpId="0"/>
      <p:bldP spid="31" grpId="1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16632"/>
            <a:ext cx="47160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 basamağı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4572000" y="125318"/>
            <a:ext cx="47160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basamağı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 flipV="1">
            <a:off x="251520" y="836713"/>
            <a:ext cx="8640960" cy="67866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Düz Bağlayıcı 16"/>
          <p:cNvCxnSpPr/>
          <p:nvPr/>
        </p:nvCxnSpPr>
        <p:spPr>
          <a:xfrm>
            <a:off x="4716016" y="332656"/>
            <a:ext cx="0" cy="61926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3101253" y="699920"/>
            <a:ext cx="1470747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220072" y="713584"/>
            <a:ext cx="1224136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5220072" y="2200631"/>
            <a:ext cx="1296144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932040" y="4293096"/>
            <a:ext cx="1512168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273901" y="2477214"/>
            <a:ext cx="822674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2" name="Düz Bağlayıcı 31"/>
          <p:cNvCxnSpPr/>
          <p:nvPr/>
        </p:nvCxnSpPr>
        <p:spPr>
          <a:xfrm>
            <a:off x="65398" y="4401108"/>
            <a:ext cx="858479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" name="Düz Ok Bağlayıcısı 5"/>
          <p:cNvCxnSpPr/>
          <p:nvPr/>
        </p:nvCxnSpPr>
        <p:spPr>
          <a:xfrm>
            <a:off x="3836626" y="2708920"/>
            <a:ext cx="0" cy="20162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8" name="Dikdörtgen 27"/>
          <p:cNvSpPr/>
          <p:nvPr/>
        </p:nvSpPr>
        <p:spPr>
          <a:xfrm>
            <a:off x="3087933" y="4293095"/>
            <a:ext cx="1549085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60220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24" grpId="0"/>
      <p:bldP spid="25" grpId="0"/>
      <p:bldP spid="27" grpId="0"/>
      <p:bldP spid="29" grpId="0"/>
      <p:bldP spid="31" grpId="0"/>
      <p:bldP spid="31" grpId="1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16632"/>
            <a:ext cx="47160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 basamağı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4572000" y="125318"/>
            <a:ext cx="47160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basamağı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 flipV="1">
            <a:off x="251520" y="836713"/>
            <a:ext cx="8640960" cy="67866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Düz Bağlayıcı 16"/>
          <p:cNvCxnSpPr/>
          <p:nvPr/>
        </p:nvCxnSpPr>
        <p:spPr>
          <a:xfrm>
            <a:off x="4716016" y="332656"/>
            <a:ext cx="0" cy="61926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3101253" y="699920"/>
            <a:ext cx="1470747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220072" y="713584"/>
            <a:ext cx="1224136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5220072" y="2200631"/>
            <a:ext cx="1296144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932040" y="4293096"/>
            <a:ext cx="1512168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273901" y="2477214"/>
            <a:ext cx="822674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2" name="Düz Bağlayıcı 31"/>
          <p:cNvCxnSpPr/>
          <p:nvPr/>
        </p:nvCxnSpPr>
        <p:spPr>
          <a:xfrm>
            <a:off x="65398" y="4401108"/>
            <a:ext cx="858479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" name="Düz Ok Bağlayıcısı 5"/>
          <p:cNvCxnSpPr/>
          <p:nvPr/>
        </p:nvCxnSpPr>
        <p:spPr>
          <a:xfrm>
            <a:off x="3836626" y="2708920"/>
            <a:ext cx="0" cy="20162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8" name="Dikdörtgen 27"/>
          <p:cNvSpPr/>
          <p:nvPr/>
        </p:nvSpPr>
        <p:spPr>
          <a:xfrm>
            <a:off x="3087933" y="4293095"/>
            <a:ext cx="1549085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5133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24" grpId="0"/>
      <p:bldP spid="25" grpId="0"/>
      <p:bldP spid="27" grpId="0"/>
      <p:bldP spid="29" grpId="0"/>
      <p:bldP spid="31" grpId="0"/>
      <p:bldP spid="31" grpId="1"/>
      <p:bldP spid="28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339</Words>
  <Application>Microsoft Office PowerPoint</Application>
  <PresentationFormat>Ekran Gösterisi (4:3)</PresentationFormat>
  <Paragraphs>244</Paragraphs>
  <Slides>30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30</vt:i4>
      </vt:variant>
    </vt:vector>
  </HeadingPairs>
  <TitlesOfParts>
    <vt:vector size="31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www.sorubak.com</Manager>
  <Company>www.sorubak.com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2013-07-01T19:15:16Z</dcterms:created>
  <dcterms:modified xsi:type="dcterms:W3CDTF">2015-02-03T16:44:34Z</dcterms:modified>
  <cp:category>www.sorubak.com</cp:category>
</cp:coreProperties>
</file>