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3" r:id="rId3"/>
    <p:sldId id="341" r:id="rId4"/>
    <p:sldId id="344" r:id="rId5"/>
    <p:sldId id="339" r:id="rId6"/>
    <p:sldId id="347" r:id="rId7"/>
    <p:sldId id="340" r:id="rId8"/>
    <p:sldId id="346" r:id="rId9"/>
    <p:sldId id="345" r:id="rId10"/>
    <p:sldId id="338" r:id="rId11"/>
    <p:sldId id="350" r:id="rId12"/>
    <p:sldId id="343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1C335-5072-438E-8501-72A2087BE057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4B75B-B8F9-4FF0-8189-405F7FE89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4B75B-B8F9-4FF0-8189-405F7FE897B5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C4B75B-B8F9-4FF0-8189-405F7FE897B5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01.03.2015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2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3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9.gif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0.gif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1.gif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5003" y="9087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BENİM AİLEM ÖZEL SUNUSU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9535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76574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966866" y="2782668"/>
            <a:ext cx="4683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057588" y="4005064"/>
            <a:ext cx="4090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Y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55938" y="5147035"/>
            <a:ext cx="4683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="" xmlns:p14="http://schemas.microsoft.com/office/powerpoint/2010/main" val="20313965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-4870"/>
            <a:ext cx="9129856" cy="686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64933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5003" y="9087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BENİM AİLEM ÖZEL SUNUSU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9535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3662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kisiselgelisim.web.tr/ArticlePicture/Max/Aile-ile-ilgiliSozler11885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3" y="4967984"/>
            <a:ext cx="89056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Ailenizde nasıl bir görev paylaşımı vardır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35738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60" y="5373216"/>
            <a:ext cx="8887974" cy="125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675353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43999" cy="4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2332"/>
            <a:ext cx="9143999" cy="645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450365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43999" cy="4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2332"/>
            <a:ext cx="9190718" cy="645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504395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mg.photobucket.com/albums/v235/SmileyMags/Moms/3462187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7657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37606" y="20486"/>
            <a:ext cx="8905699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çocuklar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kendi ailelerinin dışında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                   başka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ailenin</a:t>
            </a:r>
          </a:p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yanında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böyle mutlu olabilirler miydi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                       Neden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</a:p>
        </p:txBody>
      </p:sp>
    </p:spTree>
    <p:extLst>
      <p:ext uri="{BB962C8B-B14F-4D97-AF65-F5344CB8AC3E}">
        <p14:creationId xmlns="" xmlns:p14="http://schemas.microsoft.com/office/powerpoint/2010/main" val="2417816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simresim.com/resim/karisik-resimler_06/gif-ifade-icon-805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07503" y="4967984"/>
            <a:ext cx="89056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Ailenizde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alış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verişe    kimler gider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</a:p>
        </p:txBody>
      </p:sp>
    </p:spTree>
    <p:extLst>
      <p:ext uri="{BB962C8B-B14F-4D97-AF65-F5344CB8AC3E}">
        <p14:creationId xmlns="" xmlns:p14="http://schemas.microsoft.com/office/powerpoint/2010/main" val="9391123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4.bp.blogspot.com/-5neZi_movgU/U7KmLYqcRfI/AAAAAAAAF6I/dRpgXGVet1s/s1600/bulbulunyeri-8-+mayis-+2011-mim+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07503" y="4967984"/>
            <a:ext cx="89056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Evinizde nasıl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iş bölümü var?</a:t>
            </a:r>
          </a:p>
        </p:txBody>
      </p:sp>
    </p:spTree>
    <p:extLst>
      <p:ext uri="{BB962C8B-B14F-4D97-AF65-F5344CB8AC3E}">
        <p14:creationId xmlns="" xmlns:p14="http://schemas.microsoft.com/office/powerpoint/2010/main" val="19248780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78</Words>
  <Application>Microsoft Office PowerPoint</Application>
  <PresentationFormat>Ekran Gösterisi (4:3)</PresentationFormat>
  <Paragraphs>23</Paragraphs>
  <Slides>12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2015-03-01T10:04:43Z</dcterms:modified>
  <cp:category>www.sorubak.com</cp:category>
</cp:coreProperties>
</file>