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5" r:id="rId1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-54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D5D7B5E6-7551-4858-8F34-8B02079439AB}" type="datetimeFigureOut">
              <a:rPr lang="tr-TR" smtClean="0"/>
              <a:pPr/>
              <a:t>07.10.2014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DA6794F4-C424-4568-8A82-E35ED421A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91733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B5E6-7551-4858-8F34-8B02079439AB}" type="datetimeFigureOut">
              <a:rPr lang="tr-TR" smtClean="0"/>
              <a:pPr/>
              <a:t>07.10.2014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794F4-C424-4568-8A82-E35ED421A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20415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D5D7B5E6-7551-4858-8F34-8B02079439AB}" type="datetimeFigureOut">
              <a:rPr lang="tr-TR" smtClean="0"/>
              <a:pPr/>
              <a:t>07.10.2014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A6794F4-C424-4568-8A82-E35ED421A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013912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D5D7B5E6-7551-4858-8F34-8B02079439AB}" type="datetimeFigureOut">
              <a:rPr lang="tr-TR" smtClean="0"/>
              <a:pPr/>
              <a:t>07.10.2014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A6794F4-C424-4568-8A82-E35ED421AE2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9758085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D5D7B5E6-7551-4858-8F34-8B02079439AB}" type="datetimeFigureOut">
              <a:rPr lang="tr-TR" smtClean="0"/>
              <a:pPr/>
              <a:t>07.10.2014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A6794F4-C424-4568-8A82-E35ED421A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845290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B5E6-7551-4858-8F34-8B02079439AB}" type="datetimeFigureOut">
              <a:rPr lang="tr-TR" smtClean="0"/>
              <a:pPr/>
              <a:t>07.10.2014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794F4-C424-4568-8A82-E35ED421A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79711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B5E6-7551-4858-8F34-8B02079439AB}" type="datetimeFigureOut">
              <a:rPr lang="tr-TR" smtClean="0"/>
              <a:pPr/>
              <a:t>07.10.2014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794F4-C424-4568-8A82-E35ED421A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997848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B5E6-7551-4858-8F34-8B02079439AB}" type="datetimeFigureOut">
              <a:rPr lang="tr-TR" smtClean="0"/>
              <a:pPr/>
              <a:t>07.10.2014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794F4-C424-4568-8A82-E35ED421A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312469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D5D7B5E6-7551-4858-8F34-8B02079439AB}" type="datetimeFigureOut">
              <a:rPr lang="tr-TR" smtClean="0"/>
              <a:pPr/>
              <a:t>07.10.2014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A6794F4-C424-4568-8A82-E35ED421A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40979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B5E6-7551-4858-8F34-8B02079439AB}" type="datetimeFigureOut">
              <a:rPr lang="tr-TR" smtClean="0"/>
              <a:pPr/>
              <a:t>07.10.2014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794F4-C424-4568-8A82-E35ED421A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53710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D5D7B5E6-7551-4858-8F34-8B02079439AB}" type="datetimeFigureOut">
              <a:rPr lang="tr-TR" smtClean="0"/>
              <a:pPr/>
              <a:t>07.10.2014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A6794F4-C424-4568-8A82-E35ED421A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49578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B5E6-7551-4858-8F34-8B02079439AB}" type="datetimeFigureOut">
              <a:rPr lang="tr-TR" smtClean="0"/>
              <a:pPr/>
              <a:t>07.10.2014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794F4-C424-4568-8A82-E35ED421A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18482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B5E6-7551-4858-8F34-8B02079439AB}" type="datetimeFigureOut">
              <a:rPr lang="tr-TR" smtClean="0"/>
              <a:pPr/>
              <a:t>07.10.2014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794F4-C424-4568-8A82-E35ED421A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97906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B5E6-7551-4858-8F34-8B02079439AB}" type="datetimeFigureOut">
              <a:rPr lang="tr-TR" smtClean="0"/>
              <a:pPr/>
              <a:t>07.10.2014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794F4-C424-4568-8A82-E35ED421A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45922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B5E6-7551-4858-8F34-8B02079439AB}" type="datetimeFigureOut">
              <a:rPr lang="tr-TR" smtClean="0"/>
              <a:pPr/>
              <a:t>07.10.2014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794F4-C424-4568-8A82-E35ED421A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46499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B5E6-7551-4858-8F34-8B02079439AB}" type="datetimeFigureOut">
              <a:rPr lang="tr-TR" smtClean="0"/>
              <a:pPr/>
              <a:t>07.10.2014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794F4-C424-4568-8A82-E35ED421A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31837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B5E6-7551-4858-8F34-8B02079439AB}" type="datetimeFigureOut">
              <a:rPr lang="tr-TR" smtClean="0"/>
              <a:pPr/>
              <a:t>07.10.2014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794F4-C424-4568-8A82-E35ED421A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00151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7B5E6-7551-4858-8F34-8B02079439AB}" type="datetimeFigureOut">
              <a:rPr lang="tr-TR" smtClean="0"/>
              <a:pPr/>
              <a:t>07.10.2014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94F4-C424-4568-8A82-E35ED421AE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27101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121995" y="1639704"/>
            <a:ext cx="9897413" cy="3078052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tr-TR" sz="8000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Kuvveti tanıyalım</a:t>
            </a:r>
            <a:endParaRPr lang="tr-TR" sz="8000" b="1" cap="none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0354615" y="5975796"/>
            <a:ext cx="1674254" cy="605307"/>
          </a:xfrm>
        </p:spPr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199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4381319"/>
          </a:xfrm>
        </p:spPr>
        <p:txBody>
          <a:bodyPr/>
          <a:lstStyle/>
          <a:p>
            <a:r>
              <a:rPr lang="tr-TR" dirty="0" smtClean="0"/>
              <a:t>1</a:t>
            </a:r>
            <a:r>
              <a:rPr lang="tr-TR" sz="3200" dirty="0" smtClean="0"/>
              <a:t>-Aşağıdakı araçlardan en yavaş olan hangisidir?</a:t>
            </a:r>
          </a:p>
          <a:p>
            <a:endParaRPr lang="tr-TR" dirty="0"/>
          </a:p>
          <a:p>
            <a:r>
              <a:rPr lang="tr-TR" dirty="0" smtClean="0"/>
              <a:t>A-</a:t>
            </a:r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B-</a:t>
            </a:r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C-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9314" y="2711006"/>
            <a:ext cx="2973599" cy="106270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59742" y="5418249"/>
            <a:ext cx="2949086" cy="115763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9314" y="4111204"/>
            <a:ext cx="2829943" cy="74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61337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Çevremizdeki varlıkları;</a:t>
            </a:r>
          </a:p>
          <a:p>
            <a:r>
              <a:rPr lang="tr-TR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Hareketli ve hareketsiz olmak üzere iki şekilde sınıflandırabiliriz.</a:t>
            </a:r>
          </a:p>
          <a:p>
            <a:r>
              <a:rPr lang="tr-TR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Buna göre varlıklar;</a:t>
            </a:r>
          </a:p>
          <a:p>
            <a:r>
              <a:rPr lang="tr-TR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Yer değiştiriyorsa </a:t>
            </a:r>
            <a:r>
              <a:rPr lang="tr-TR" sz="3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Hareketlidir</a:t>
            </a:r>
            <a:r>
              <a:rPr lang="tr-TR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,</a:t>
            </a:r>
          </a:p>
          <a:p>
            <a:r>
              <a:rPr lang="tr-TR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Yer değiştirmiyorsa </a:t>
            </a:r>
            <a:r>
              <a:rPr lang="tr-TR" sz="3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Hareketsiz</a:t>
            </a:r>
            <a:r>
              <a:rPr lang="tr-TR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656069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5800" y="2057401"/>
            <a:ext cx="10820400" cy="4024125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Hayvanların hareket biçimleri farklıdır.</a:t>
            </a:r>
          </a:p>
          <a:p>
            <a:r>
              <a:rPr lang="tr-TR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Örnek: Kurbağalar zıplayarak,</a:t>
            </a:r>
          </a:p>
          <a:p>
            <a:r>
              <a:rPr lang="tr-TR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Yılanlar sürünerek hareket ederler.</a:t>
            </a:r>
          </a:p>
          <a:p>
            <a:r>
              <a:rPr lang="tr-TR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Gök yüzündeki bulutlar , gezegenler ve yıldızlar sürekli hareket halindedir.</a:t>
            </a:r>
            <a:endParaRPr lang="tr-TR" sz="3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58296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cap="none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Hızlı ve yavaş</a:t>
            </a:r>
            <a:endParaRPr lang="tr-TR" b="1" cap="none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tr-TR" sz="3200" b="1" dirty="0" smtClean="0">
                <a:ln/>
                <a:solidFill>
                  <a:schemeClr val="accent3"/>
                </a:solidFill>
              </a:rPr>
              <a:t>Hareket eden her varlığın bir hızı olur , belirli bir süredeki yer değiştirme miktarına bakılır.</a:t>
            </a:r>
          </a:p>
          <a:p>
            <a:r>
              <a:rPr lang="tr-TR" sz="3200" b="1" dirty="0" smtClean="0">
                <a:ln/>
                <a:solidFill>
                  <a:schemeClr val="accent3"/>
                </a:solidFill>
              </a:rPr>
              <a:t>Yarış atı saatte 70 kilometre;</a:t>
            </a:r>
          </a:p>
          <a:p>
            <a:r>
              <a:rPr lang="tr-TR" sz="3200" b="1" dirty="0" smtClean="0">
                <a:ln/>
                <a:solidFill>
                  <a:schemeClr val="accent3"/>
                </a:solidFill>
              </a:rPr>
              <a:t>Leopar saatte 98 kilometre yol alır.</a:t>
            </a:r>
          </a:p>
          <a:p>
            <a:r>
              <a:rPr lang="tr-TR" sz="3200" b="1" dirty="0" smtClean="0">
                <a:ln/>
                <a:solidFill>
                  <a:schemeClr val="accent3"/>
                </a:solidFill>
              </a:rPr>
              <a:t>Bu durumda leopar , yarış atından daha hızlıdır,</a:t>
            </a:r>
          </a:p>
          <a:p>
            <a:r>
              <a:rPr lang="tr-TR" sz="3200" b="1" dirty="0" smtClean="0">
                <a:ln/>
                <a:solidFill>
                  <a:schemeClr val="accent3"/>
                </a:solidFill>
              </a:rPr>
              <a:t>Yarış atı, leopardan daha yavaştır.</a:t>
            </a:r>
          </a:p>
          <a:p>
            <a:endParaRPr lang="tr-TR" b="1" dirty="0">
              <a:ln/>
              <a:solidFill>
                <a:schemeClr val="accent3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67875" y="2920747"/>
            <a:ext cx="183832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9063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Hızlanma hareketi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Duran ya da hareket halinde olan bir cismin hızı zaman içinde artıyorsa hızlanma hareketi yapıyor demektir.</a:t>
            </a:r>
          </a:p>
          <a:p>
            <a:r>
              <a:rPr lang="tr-TR" sz="32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Pisten kalkış yapan uçak,</a:t>
            </a:r>
          </a:p>
          <a:p>
            <a:r>
              <a:rPr lang="tr-TR" sz="32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Kaydıraktan kayan çocuk hızlanma hareketi yapar.</a:t>
            </a:r>
            <a:endParaRPr lang="tr-TR" sz="32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7543" y="4681749"/>
            <a:ext cx="3875314" cy="20092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2661940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Yavaşlama hareketi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Hareketli bir cismin hızı zaman içinde azalıyorsa yavaşlama hareketi yapıyordur.</a:t>
            </a:r>
          </a:p>
          <a:p>
            <a:r>
              <a:rPr lang="tr-TR" sz="36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Piste inen bir uçak yavaşlama hareketi yapar.</a:t>
            </a:r>
            <a:endParaRPr lang="tr-TR" sz="36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6171" y="3962400"/>
            <a:ext cx="6749143" cy="25347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247981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Dönme hareketi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Sabit bir yerin etrafında dolanan varlık dönme hareketi yapar.</a:t>
            </a:r>
          </a:p>
          <a:p>
            <a:r>
              <a:rPr lang="tr-TR" sz="3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Rüzgar gülü,</a:t>
            </a:r>
          </a:p>
          <a:p>
            <a:r>
              <a:rPr lang="tr-TR" sz="3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Dönme dolap,</a:t>
            </a:r>
          </a:p>
          <a:p>
            <a:r>
              <a:rPr lang="tr-TR" sz="3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Araba tekerlekleri dönme hareketi yapar.</a:t>
            </a:r>
            <a:endParaRPr lang="tr-TR" sz="32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47200" y="2938683"/>
            <a:ext cx="1690377" cy="328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49175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Sallanma hareketi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Hareketli bir varlığın ; bir yerin iki tarafından sürekli gidip gelmesine sallanma hareketi denir.</a:t>
            </a:r>
          </a:p>
          <a:p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Gondol</a:t>
            </a:r>
          </a:p>
          <a:p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Salıncak sallanma hareketi yapar.</a:t>
            </a:r>
            <a:endParaRPr lang="tr-TR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25582" y="3630772"/>
            <a:ext cx="2680618" cy="272507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4148170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Yön değiştirme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Belli bir yönde hareket eden varlığın farklı bir yöne doğru hareket etmesi yön değiştirmedir.</a:t>
            </a:r>
          </a:p>
          <a:p>
            <a:r>
              <a:rPr lang="tr-TR" sz="3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Viraja giren araç yön değiştirme hareketi yapar.</a:t>
            </a:r>
            <a:endParaRPr lang="tr-TR" sz="3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0672" y="3927222"/>
            <a:ext cx="3400071" cy="242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78007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Uçak İzi">
  <a:themeElements>
    <a:clrScheme name="Uçak İzi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Uçak İzi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çak İzi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TC104033937[[fn=Uçak İzi]]</Template>
  <TotalTime>138</TotalTime>
  <Words>235</Words>
  <Application>Microsoft Office PowerPoint</Application>
  <PresentationFormat>Özel</PresentationFormat>
  <Paragraphs>45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Uçak İzi</vt:lpstr>
      <vt:lpstr>Kuvveti tanıyalım</vt:lpstr>
      <vt:lpstr>Slayt 2</vt:lpstr>
      <vt:lpstr>Slayt 3</vt:lpstr>
      <vt:lpstr>Hızlı ve yavaş</vt:lpstr>
      <vt:lpstr>Hızlanma hareketi</vt:lpstr>
      <vt:lpstr>Yavaşlama hareketi</vt:lpstr>
      <vt:lpstr>Dönme hareketi</vt:lpstr>
      <vt:lpstr>Sallanma hareketi</vt:lpstr>
      <vt:lpstr>Yön değiştirme</vt:lpstr>
      <vt:lpstr>Soru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hp</dc:creator>
  <cp:keywords>www.sorubak.com</cp:keywords>
  <dc:description>www.sorubak.com</dc:description>
  <cp:lastModifiedBy>CASPER</cp:lastModifiedBy>
  <cp:revision>16</cp:revision>
  <dcterms:created xsi:type="dcterms:W3CDTF">2014-09-28T15:36:40Z</dcterms:created>
  <dcterms:modified xsi:type="dcterms:W3CDTF">2014-10-07T17:37:38Z</dcterms:modified>
  <cp:category>www.sorubak.com</cp:category>
</cp:coreProperties>
</file>