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Başlık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6" name="Veri Yer Tutucusu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3EBD7-9580-4F33-8B17-E9A2364A02D7}" type="datetimeFigureOut">
              <a:rPr lang="tr-TR" smtClean="0"/>
              <a:pPr/>
              <a:t>20.10.2014</a:t>
            </a:fld>
            <a:endParaRPr lang="tr-TR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Slayt Numarası Yer Tutucusu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F1B56AA-D36F-4A6C-BFBA-253CCA94996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3EBD7-9580-4F33-8B17-E9A2364A02D7}" type="datetimeFigureOut">
              <a:rPr lang="tr-TR" smtClean="0"/>
              <a:pPr/>
              <a:t>20.10.2014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B56AA-D36F-4A6C-BFBA-253CCA94996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3EBD7-9580-4F33-8B17-E9A2364A02D7}" type="datetimeFigureOut">
              <a:rPr lang="tr-TR" smtClean="0"/>
              <a:pPr/>
              <a:t>20.10.2014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B56AA-D36F-4A6C-BFBA-253CCA94996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aşlık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7" name="İçerik Yer Tutucusu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Veri Yer Tutucusu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3EBD7-9580-4F33-8B17-E9A2364A02D7}" type="datetimeFigureOut">
              <a:rPr lang="tr-TR" smtClean="0"/>
              <a:pPr/>
              <a:t>20.10.2014</a:t>
            </a:fld>
            <a:endParaRPr lang="tr-TR"/>
          </a:p>
        </p:txBody>
      </p:sp>
      <p:sp>
        <p:nvSpPr>
          <p:cNvPr id="19" name="Altbilgi Yer Tutucusu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tr-TR"/>
          </a:p>
        </p:txBody>
      </p:sp>
      <p:sp>
        <p:nvSpPr>
          <p:cNvPr id="16" name="Slayt Numarası Yer Tutucusu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F1B56AA-D36F-4A6C-BFBA-253CCA94996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Metin Yer Tutucusu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9" name="Veri Yer Tutucusu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3EBD7-9580-4F33-8B17-E9A2364A02D7}" type="datetimeFigureOut">
              <a:rPr lang="tr-TR" smtClean="0"/>
              <a:pPr/>
              <a:t>20.10.2014</a:t>
            </a:fld>
            <a:endParaRPr lang="tr-TR"/>
          </a:p>
        </p:txBody>
      </p:sp>
      <p:sp>
        <p:nvSpPr>
          <p:cNvPr id="11" name="Altbilgi Yer Tutucusu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Slayt Numarası Yer Tutucusu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B56AA-D36F-4A6C-BFBA-253CCA94996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Başlık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Başlık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4" name="İçerik Yer Tutucusu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İçerik Yer Tutucusu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Veri Yer Tutucusu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3EBD7-9580-4F33-8B17-E9A2364A02D7}" type="datetimeFigureOut">
              <a:rPr lang="tr-TR" smtClean="0"/>
              <a:pPr/>
              <a:t>20.10.2014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Slayt Numarası Yer Tutucus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B56AA-D36F-4A6C-BFBA-253CCA94996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Başlık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5" name="Metin Yer Tutucusu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8" name="İçerik Yer Tutucusu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Veri Yer Tutucusu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3EBD7-9580-4F33-8B17-E9A2364A02D7}" type="datetimeFigureOut">
              <a:rPr lang="tr-TR" smtClean="0"/>
              <a:pPr/>
              <a:t>20.10.2014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F1B56AA-D36F-4A6C-BFBA-253CCA94996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Başlık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Veri Yer Tutucusu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3EBD7-9580-4F33-8B17-E9A2364A02D7}" type="datetimeFigureOut">
              <a:rPr lang="tr-TR" smtClean="0"/>
              <a:pPr/>
              <a:t>20.10.2014</a:t>
            </a:fld>
            <a:endParaRPr lang="tr-TR"/>
          </a:p>
        </p:txBody>
      </p:sp>
      <p:sp>
        <p:nvSpPr>
          <p:cNvPr id="21" name="Altbilgi Yer Tutucusu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B56AA-D36F-4A6C-BFBA-253CCA94996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3EBD7-9580-4F33-8B17-E9A2364A02D7}" type="datetimeFigureOut">
              <a:rPr lang="tr-TR" smtClean="0"/>
              <a:pPr/>
              <a:t>20.10.2014</a:t>
            </a:fld>
            <a:endParaRPr lang="tr-TR"/>
          </a:p>
        </p:txBody>
      </p:sp>
      <p:sp>
        <p:nvSpPr>
          <p:cNvPr id="24" name="Altbilgi Yer Tutucusu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B56AA-D36F-4A6C-BFBA-253CCA94996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üz Bağlayıcı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Başlık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Metin Yer Tutucusu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İçerik Yer Tutucusu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Veri Yer Tutucusu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3EBD7-9580-4F33-8B17-E9A2364A02D7}" type="datetimeFigureOut">
              <a:rPr lang="tr-TR" smtClean="0"/>
              <a:pPr/>
              <a:t>20.10.2014</a:t>
            </a:fld>
            <a:endParaRPr lang="tr-TR"/>
          </a:p>
        </p:txBody>
      </p:sp>
      <p:sp>
        <p:nvSpPr>
          <p:cNvPr id="29" name="Altbilgi Yer Tutucusu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B56AA-D36F-4A6C-BFBA-253CCA94996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sim Yer Tutucusu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3EBD7-9580-4F33-8B17-E9A2364A02D7}" type="datetimeFigureOut">
              <a:rPr lang="tr-TR" smtClean="0"/>
              <a:pPr/>
              <a:t>20.10.2014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Slayt Numarası Yer Tutucus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B56AA-D36F-4A6C-BFBA-253CCA94996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Başlık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Metin Yer Tutucusu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Metin Yer Tutucusu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1" name="Veri Yer Tutucusu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ED3EBD7-9580-4F33-8B17-E9A2364A02D7}" type="datetimeFigureOut">
              <a:rPr lang="tr-TR" smtClean="0"/>
              <a:pPr/>
              <a:t>20.10.2014</a:t>
            </a:fld>
            <a:endParaRPr lang="tr-TR"/>
          </a:p>
        </p:txBody>
      </p:sp>
      <p:sp>
        <p:nvSpPr>
          <p:cNvPr id="28" name="Altbilgi Yer Tutucusu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F1B56AA-D36F-4A6C-BFBA-253CCA94996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Başlık Yer Tutucusu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Düz Bağlayıcı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err="1" smtClean="0"/>
              <a:t>Teog</a:t>
            </a:r>
            <a:r>
              <a:rPr lang="tr-TR" dirty="0" smtClean="0"/>
              <a:t> Sınavı Konuları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2847975" y="809625"/>
            <a:ext cx="1790700" cy="327025"/>
          </a:xfrm>
          <a:prstGeom prst="rect">
            <a:avLst/>
          </a:prstGeom>
          <a:gradFill rotWithShape="1">
            <a:gsLst>
              <a:gs pos="0">
                <a:srgbClr val="EDEEE8">
                  <a:alpha val="60001"/>
                </a:srgbClr>
              </a:gs>
              <a:gs pos="100000">
                <a:srgbClr val="EDEEE8">
                  <a:gamma/>
                  <a:tint val="0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1200" b="0" i="0" u="none" strike="noStrike" cap="none" normalizeH="0" baseline="0" smtClean="0">
                <a:ln>
                  <a:noFill/>
                </a:ln>
                <a:solidFill>
                  <a:srgbClr val="4BACC6"/>
                </a:solidFill>
                <a:effectLst/>
                <a:latin typeface="Bauhaus 93" pitchFamily="82" charset="0"/>
              </a:rPr>
              <a:t>www.</a:t>
            </a:r>
            <a:r>
              <a:rPr kumimoji="0" lang="tr-TR" sz="1200" b="0" i="0" u="none" strike="noStrike" cap="none" normalizeH="0" baseline="0" smtClean="0">
                <a:ln>
                  <a:noFill/>
                </a:ln>
                <a:solidFill>
                  <a:srgbClr val="C0504D"/>
                </a:solidFill>
                <a:effectLst/>
                <a:latin typeface="Bauhaus 93" pitchFamily="82" charset="0"/>
              </a:rPr>
              <a:t>egitimdeposu</a:t>
            </a:r>
            <a:r>
              <a:rPr kumimoji="0" lang="tr-TR" sz="1200" b="0" i="0" u="none" strike="noStrike" cap="none" normalizeH="0" baseline="0" smtClean="0">
                <a:ln>
                  <a:noFill/>
                </a:ln>
                <a:solidFill>
                  <a:srgbClr val="76923C"/>
                </a:solidFill>
                <a:effectLst/>
                <a:latin typeface="Bauhaus 93" pitchFamily="82" charset="0"/>
              </a:rPr>
              <a:t>.net 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9885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42679591"/>
              </p:ext>
            </p:extLst>
          </p:nvPr>
        </p:nvGraphicFramePr>
        <p:xfrm>
          <a:off x="899592" y="1844824"/>
          <a:ext cx="7128791" cy="33843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6603"/>
                <a:gridCol w="1167016"/>
                <a:gridCol w="1552453"/>
                <a:gridCol w="1737141"/>
                <a:gridCol w="1675578"/>
              </a:tblGrid>
              <a:tr h="625075">
                <a:tc gridSpan="5">
                  <a:txBody>
                    <a:bodyPr/>
                    <a:lstStyle/>
                    <a:p>
                      <a:pPr algn="ctr">
                        <a:lnSpc>
                          <a:spcPts val="95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>
                          <a:effectLst/>
                        </a:rPr>
                        <a:t>ORTAK SINAVLAR UYGULAMA TAKVİMİ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884075">
                <a:tc>
                  <a:txBody>
                    <a:bodyPr/>
                    <a:lstStyle/>
                    <a:p>
                      <a:pPr algn="ctr">
                        <a:lnSpc>
                          <a:spcPts val="95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>
                          <a:effectLst/>
                        </a:rPr>
                        <a:t>Sınıf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5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>
                          <a:effectLst/>
                        </a:rPr>
                        <a:t>Dönem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114300">
                        <a:lnSpc>
                          <a:spcPts val="95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>
                          <a:effectLst/>
                        </a:rPr>
                        <a:t>Sınav Tarihleri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95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>
                          <a:effectLst/>
                        </a:rPr>
                        <a:t>Mazeret Sınavı Tarihleri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95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>
                          <a:effectLst/>
                        </a:rPr>
                        <a:t>Sınav Sonuçlarının İlanı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/>
                </a:tc>
              </a:tr>
              <a:tr h="983914">
                <a:tc>
                  <a:txBody>
                    <a:bodyPr/>
                    <a:lstStyle/>
                    <a:p>
                      <a:pPr marL="190500">
                        <a:lnSpc>
                          <a:spcPts val="95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>
                          <a:effectLst/>
                        </a:rPr>
                        <a:t>8. sınıf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177800">
                        <a:lnSpc>
                          <a:spcPts val="95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>
                          <a:effectLst/>
                        </a:rPr>
                        <a:t>I. Dönem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114300">
                        <a:lnSpc>
                          <a:spcPts val="95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>
                          <a:effectLst/>
                        </a:rPr>
                        <a:t>28-29 Kasım 2013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5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>
                          <a:effectLst/>
                        </a:rPr>
                        <a:t>14-15 Aralık 2013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5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>
                          <a:effectLst/>
                        </a:rPr>
                        <a:t>Ocak 2014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/>
                </a:tc>
              </a:tr>
              <a:tr h="891311">
                <a:tc>
                  <a:txBody>
                    <a:bodyPr/>
                    <a:lstStyle/>
                    <a:p>
                      <a:pPr marL="190500">
                        <a:lnSpc>
                          <a:spcPts val="95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>
                          <a:effectLst/>
                        </a:rPr>
                        <a:t>8. sınıf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177800">
                        <a:lnSpc>
                          <a:spcPts val="95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>
                          <a:effectLst/>
                        </a:rPr>
                        <a:t>II. Dönem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marL="114300">
                        <a:lnSpc>
                          <a:spcPts val="95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>
                          <a:effectLst/>
                        </a:rPr>
                        <a:t>28-29 Nisan 2014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5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>
                          <a:effectLst/>
                        </a:rPr>
                        <a:t>10-11 Mayıs 2014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5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 dirty="0">
                          <a:effectLst/>
                        </a:rPr>
                        <a:t>Haziran 2014</a:t>
                      </a:r>
                      <a:endParaRPr lang="tr-T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1320818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6553334"/>
              </p:ext>
            </p:extLst>
          </p:nvPr>
        </p:nvGraphicFramePr>
        <p:xfrm>
          <a:off x="827584" y="2708920"/>
          <a:ext cx="7056783" cy="26154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18729"/>
                <a:gridCol w="1390441"/>
                <a:gridCol w="1560163"/>
                <a:gridCol w="2187450"/>
              </a:tblGrid>
              <a:tr h="462005">
                <a:tc gridSpan="4">
                  <a:txBody>
                    <a:bodyPr/>
                    <a:lstStyle/>
                    <a:p>
                      <a:pPr algn="ctr">
                        <a:lnSpc>
                          <a:spcPts val="95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>
                          <a:effectLst/>
                        </a:rPr>
                        <a:t>ORTAK SINAVLAR 1. GÜN OTURUMLARI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850553">
                <a:tc>
                  <a:txBody>
                    <a:bodyPr/>
                    <a:lstStyle/>
                    <a:p>
                      <a:pPr marL="63500">
                        <a:lnSpc>
                          <a:spcPts val="95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>
                          <a:effectLst/>
                        </a:rPr>
                        <a:t>DERS ADI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5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>
                          <a:effectLst/>
                        </a:rPr>
                        <a:t>BAŞLAMA</a:t>
                      </a:r>
                      <a:endParaRPr lang="tr-TR" sz="1100">
                        <a:effectLst/>
                      </a:endParaRPr>
                    </a:p>
                    <a:p>
                      <a:pPr algn="ctr">
                        <a:lnSpc>
                          <a:spcPts val="95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>
                          <a:effectLst/>
                        </a:rPr>
                        <a:t>SAATİ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5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>
                          <a:effectLst/>
                        </a:rPr>
                        <a:t>SORU SAYISI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5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>
                          <a:effectLst/>
                        </a:rPr>
                        <a:t>SÜRESİ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/>
                </a:tc>
              </a:tr>
              <a:tr h="433975">
                <a:tc>
                  <a:txBody>
                    <a:bodyPr/>
                    <a:lstStyle/>
                    <a:p>
                      <a:pPr marL="63500">
                        <a:lnSpc>
                          <a:spcPts val="95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>
                          <a:effectLst/>
                        </a:rPr>
                        <a:t>Türkçe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5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>
                          <a:effectLst/>
                        </a:rPr>
                        <a:t>09.00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5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>
                          <a:effectLst/>
                        </a:rPr>
                        <a:t>20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5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>
                          <a:effectLst/>
                        </a:rPr>
                        <a:t>40 DAKİKA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/>
                </a:tc>
              </a:tr>
              <a:tr h="417544">
                <a:tc>
                  <a:txBody>
                    <a:bodyPr/>
                    <a:lstStyle/>
                    <a:p>
                      <a:pPr marL="63500">
                        <a:lnSpc>
                          <a:spcPts val="95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>
                          <a:effectLst/>
                        </a:rPr>
                        <a:t>Matematik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5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>
                          <a:effectLst/>
                        </a:rPr>
                        <a:t>10.10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5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>
                          <a:effectLst/>
                        </a:rPr>
                        <a:t>20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5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>
                          <a:effectLst/>
                        </a:rPr>
                        <a:t>40 DAKİKA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/>
                </a:tc>
              </a:tr>
              <a:tr h="451373">
                <a:tc>
                  <a:txBody>
                    <a:bodyPr/>
                    <a:lstStyle/>
                    <a:p>
                      <a:pPr marL="63500">
                        <a:lnSpc>
                          <a:spcPts val="115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>
                          <a:effectLst/>
                        </a:rPr>
                        <a:t>Din Kültürü ve Ahlâk Bilgisi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5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>
                          <a:effectLst/>
                        </a:rPr>
                        <a:t>11.20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5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>
                          <a:effectLst/>
                        </a:rPr>
                        <a:t>20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5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 dirty="0">
                          <a:effectLst/>
                        </a:rPr>
                        <a:t>40 DAKİKA</a:t>
                      </a:r>
                      <a:endParaRPr lang="tr-T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48357663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803356346"/>
              </p:ext>
            </p:extLst>
          </p:nvPr>
        </p:nvGraphicFramePr>
        <p:xfrm>
          <a:off x="683569" y="2132856"/>
          <a:ext cx="7776862" cy="31683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49352"/>
                <a:gridCol w="1702500"/>
                <a:gridCol w="1910312"/>
                <a:gridCol w="1814698"/>
              </a:tblGrid>
              <a:tr h="593914">
                <a:tc gridSpan="4">
                  <a:txBody>
                    <a:bodyPr/>
                    <a:lstStyle/>
                    <a:p>
                      <a:pPr algn="ctr">
                        <a:lnSpc>
                          <a:spcPts val="95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>
                          <a:effectLst/>
                        </a:rPr>
                        <a:t>ORTAK SINAVLAR 2. GÜN OTURUMLARI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066623">
                <a:tc>
                  <a:txBody>
                    <a:bodyPr/>
                    <a:lstStyle/>
                    <a:p>
                      <a:pPr marL="63500">
                        <a:lnSpc>
                          <a:spcPts val="95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>
                          <a:effectLst/>
                        </a:rPr>
                        <a:t>DERS ADI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5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>
                          <a:effectLst/>
                        </a:rPr>
                        <a:t>BAŞLAMA</a:t>
                      </a:r>
                      <a:endParaRPr lang="tr-TR" sz="1100">
                        <a:effectLst/>
                      </a:endParaRPr>
                    </a:p>
                    <a:p>
                      <a:pPr algn="ctr">
                        <a:lnSpc>
                          <a:spcPts val="95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>
                          <a:effectLst/>
                        </a:rPr>
                        <a:t>SAATÎ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5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>
                          <a:effectLst/>
                        </a:rPr>
                        <a:t>SORU SAYISI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5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>
                          <a:effectLst/>
                        </a:rPr>
                        <a:t>SÜRESİ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/>
                </a:tc>
              </a:tr>
              <a:tr h="460587">
                <a:tc>
                  <a:txBody>
                    <a:bodyPr/>
                    <a:lstStyle/>
                    <a:p>
                      <a:pPr marL="63500">
                        <a:lnSpc>
                          <a:spcPts val="95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>
                          <a:effectLst/>
                        </a:rPr>
                        <a:t>Fen ve Teknoloji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5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>
                          <a:effectLst/>
                        </a:rPr>
                        <a:t>09.00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5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>
                          <a:effectLst/>
                        </a:rPr>
                        <a:t>20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5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>
                          <a:effectLst/>
                        </a:rPr>
                        <a:t>40 DAKİKA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/>
                </a:tc>
              </a:tr>
              <a:tr h="544219">
                <a:tc>
                  <a:txBody>
                    <a:bodyPr/>
                    <a:lstStyle/>
                    <a:p>
                      <a:pPr marL="63500">
                        <a:lnSpc>
                          <a:spcPts val="1125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>
                          <a:effectLst/>
                        </a:rPr>
                        <a:t>T.C. İnkılâp Tarihi ve Atatürkçülük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5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>
                          <a:effectLst/>
                        </a:rPr>
                        <a:t>10.10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5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>
                          <a:effectLst/>
                        </a:rPr>
                        <a:t>20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5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>
                          <a:effectLst/>
                        </a:rPr>
                        <a:t>40 DAKİKA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/>
                </a:tc>
              </a:tr>
              <a:tr h="503009">
                <a:tc>
                  <a:txBody>
                    <a:bodyPr/>
                    <a:lstStyle/>
                    <a:p>
                      <a:pPr marL="63500">
                        <a:lnSpc>
                          <a:spcPts val="95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>
                          <a:effectLst/>
                        </a:rPr>
                        <a:t>Yabancı Dil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5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>
                          <a:effectLst/>
                        </a:rPr>
                        <a:t>11.20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5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>
                          <a:effectLst/>
                        </a:rPr>
                        <a:t>20</a:t>
                      </a:r>
                      <a:endParaRPr lang="tr-TR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5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950" dirty="0">
                          <a:effectLst/>
                        </a:rPr>
                        <a:t>40 DAKİKA</a:t>
                      </a:r>
                      <a:endParaRPr lang="tr-TR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50" marR="635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2407260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tr-TR" b="1" dirty="0"/>
              <a:t>Birinci Dönem Merkezi Sistem Ortak Sınavında Çıkacak Konular</a:t>
            </a:r>
            <a:endParaRPr lang="tr-TR" dirty="0"/>
          </a:p>
          <a:p>
            <a:r>
              <a:rPr lang="tr-TR" dirty="0"/>
              <a:t>Türkçe: Fiilimsiler ile ilgili bilgi ve kuralları kavrama ve uygulama</a:t>
            </a:r>
          </a:p>
          <a:p>
            <a:r>
              <a:rPr lang="tr-TR" dirty="0"/>
              <a:t>Matematik: Geometri Örüntü ve Süslemeler, Dönüşüm Geometrisi, Olasılık ve İstatistik Tablo ve Grafikler, Sayılar Üslü Sayılar, Köklü Sayılar,</a:t>
            </a:r>
          </a:p>
          <a:p>
            <a:r>
              <a:rPr lang="tr-TR" dirty="0"/>
              <a:t>T.C. İnkılap Tarihi ve Atatürkçülük: Bir kahraman doğuyor, Milli Uyanış: Yurdumuzun İşgaline Tepkiler,</a:t>
            </a:r>
          </a:p>
          <a:p>
            <a:r>
              <a:rPr lang="tr-TR" dirty="0"/>
              <a:t>Fen ve Teknoloji: Hücre Bölünmesi ve Kalıtım, Kuvvet ve Hareket</a:t>
            </a:r>
          </a:p>
          <a:p>
            <a:r>
              <a:rPr lang="tr-TR" dirty="0"/>
              <a:t>Din Kültürü ve Ahlak Bilgisi: Zekat, Hac ve Kurban İbadeti, Kaza ve Kader</a:t>
            </a:r>
          </a:p>
          <a:p>
            <a:r>
              <a:rPr lang="tr-TR" dirty="0"/>
              <a:t>İngilizce: </a:t>
            </a:r>
            <a:r>
              <a:rPr lang="tr-TR" dirty="0" err="1"/>
              <a:t>Frienship</a:t>
            </a:r>
            <a:r>
              <a:rPr lang="tr-TR" dirty="0"/>
              <a:t>, </a:t>
            </a:r>
            <a:r>
              <a:rPr lang="tr-TR" dirty="0" err="1"/>
              <a:t>Improving</a:t>
            </a:r>
            <a:r>
              <a:rPr lang="tr-TR" dirty="0"/>
              <a:t> </a:t>
            </a:r>
            <a:r>
              <a:rPr lang="tr-TR" dirty="0" err="1"/>
              <a:t>One’s</a:t>
            </a:r>
            <a:r>
              <a:rPr lang="tr-TR" dirty="0"/>
              <a:t> </a:t>
            </a:r>
            <a:r>
              <a:rPr lang="tr-TR" dirty="0" err="1"/>
              <a:t>Looks</a:t>
            </a:r>
            <a:r>
              <a:rPr lang="tr-TR" dirty="0"/>
              <a:t> ,Road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Success</a:t>
            </a:r>
            <a:r>
              <a:rPr lang="tr-TR" dirty="0"/>
              <a:t>.</a:t>
            </a:r>
          </a:p>
          <a:p>
            <a:r>
              <a:rPr lang="tr-TR" dirty="0"/>
              <a:t> 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926634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Arkadaşlar </a:t>
            </a:r>
            <a:r>
              <a:rPr lang="tr-TR" dirty="0" err="1" smtClean="0"/>
              <a:t>teog</a:t>
            </a:r>
            <a:r>
              <a:rPr lang="tr-TR" dirty="0" smtClean="0"/>
              <a:t> sınavında bu konular çıkacaktır. Çok iyi hazırlanmalıyız </a:t>
            </a:r>
            <a:r>
              <a:rPr lang="tr-TR" dirty="0" smtClean="0">
                <a:sym typeface="Wingdings" panose="05000000000000000000" pitchFamily="2" charset="2"/>
              </a:rPr>
              <a:t>     Şimdiden hepinize başarılar 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94235334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Hazırlayan:Sinan</a:t>
            </a:r>
            <a:r>
              <a:rPr lang="tr-TR" dirty="0" smtClean="0"/>
              <a:t> Hüseyin Yel</a:t>
            </a:r>
          </a:p>
          <a:p>
            <a:r>
              <a:rPr lang="tr-TR" dirty="0" smtClean="0"/>
              <a:t>Bahçe/Osmaniye Atatürk Orta Okulu</a:t>
            </a:r>
          </a:p>
          <a:p>
            <a:r>
              <a:rPr lang="tr-TR" dirty="0" smtClean="0"/>
              <a:t>8/D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7993417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zinti">
  <a:themeElements>
    <a:clrScheme name="Gezinti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</TotalTime>
  <Words>242</Words>
  <Application>Microsoft Office PowerPoint</Application>
  <PresentationFormat>Ekran Gösterisi (4:3)</PresentationFormat>
  <Paragraphs>66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Gezinti</vt:lpstr>
      <vt:lpstr>Teog Sınavı Konuları</vt:lpstr>
      <vt:lpstr>Slayt 2</vt:lpstr>
      <vt:lpstr>Slayt 3</vt:lpstr>
      <vt:lpstr>Slayt 4</vt:lpstr>
      <vt:lpstr>Slayt 5</vt:lpstr>
      <vt:lpstr>Slayt 6</vt:lpstr>
      <vt:lpstr>Slayt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Teog Sınavı Konuları</dc:title>
  <dc:creator>Bahce</dc:creator>
  <cp:lastModifiedBy>VESTEL</cp:lastModifiedBy>
  <cp:revision>2</cp:revision>
  <dcterms:created xsi:type="dcterms:W3CDTF">2014-10-19T14:59:47Z</dcterms:created>
  <dcterms:modified xsi:type="dcterms:W3CDTF">2014-10-20T11:38:24Z</dcterms:modified>
</cp:coreProperties>
</file>