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59" r:id="rId6"/>
    <p:sldId id="260" r:id="rId7"/>
    <p:sldId id="287" r:id="rId8"/>
    <p:sldId id="261" r:id="rId9"/>
    <p:sldId id="262" r:id="rId10"/>
    <p:sldId id="288" r:id="rId11"/>
    <p:sldId id="263" r:id="rId12"/>
    <p:sldId id="289" r:id="rId13"/>
    <p:sldId id="264" r:id="rId14"/>
    <p:sldId id="265" r:id="rId15"/>
    <p:sldId id="267" r:id="rId16"/>
    <p:sldId id="266" r:id="rId17"/>
    <p:sldId id="268" r:id="rId18"/>
    <p:sldId id="271" r:id="rId19"/>
    <p:sldId id="269" r:id="rId20"/>
    <p:sldId id="270" r:id="rId21"/>
    <p:sldId id="272" r:id="rId22"/>
    <p:sldId id="290" r:id="rId23"/>
    <p:sldId id="273" r:id="rId24"/>
    <p:sldId id="274" r:id="rId25"/>
    <p:sldId id="291" r:id="rId26"/>
    <p:sldId id="275" r:id="rId27"/>
    <p:sldId id="292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0757C-9229-4E64-8F4E-D26B657B1E32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EF8CF-C32A-4318-A075-F691CC717C2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tarihportali.org/uygarligin-dogusu-ve-ilk-uygarliklar-haritalari/11604-kral-yolu-haritasi.html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sunusitemiz.com/7-sinif-sosyal-bilgiler-ekonomik-ve-sosyal-hayat-unite-slayti.html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com.tr/url?sa=i&amp;rct=j&amp;q=&amp;esrc=s&amp;source=images&amp;cd=&amp;cad=rja&amp;uact=8&amp;ved=0CAcQjRw&amp;url=http://www.arguvanhaber.com/malatya/mev-egitim-burslari-hakkinda-vakiflar-ve-derneklerle-toplanti-yapti.htm&amp;ei=Fk9ZVLDiBYLfaueLgfAO&amp;bvm=bv.78677474,d.d2s&amp;psig=AFQjCNGAsP5BZVQgjA7ECUF7qh03URTXpg&amp;ust=1415225403271987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1.bp.blogspot.com/-6kXhmQaY4P4/UY00IjvzVBI/AAAAAAAAJbQ/wBIrfkqVbEw/s1600/6H3T5C6F5P2T5V1K1N1T7Y4F7L0U9B.jpg" TargetMode="External"/><Relationship Id="rId2" Type="http://schemas.openxmlformats.org/officeDocument/2006/relationships/hyperlink" Target="http://www.google.com.tr/url?sa=i&amp;rct=j&amp;q=&amp;esrc=s&amp;source=images&amp;cd=&amp;cad=rja&amp;uact=8&amp;ved=0CAcQjRw&amp;url=http://isabecik.blogspot.com/2013/12/tema-vakf.html&amp;ei=SE9ZVI7mEMbmau7QgIAL&amp;bvm=bv.78677474,d.d2s&amp;psig=AFQjCNFq6fJcNajkU5rhbtmBTFKxqnlGnQ&amp;ust=1415225537640227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mebk12.meb.gov.tr/meb_iys_dosyalar/53/01/193060/resimler/2013_01/21183628_adsz.jp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url?sa=i&amp;source=images&amp;cd=&amp;cad=rja&amp;uact=8&amp;ved=0CAgQjRw&amp;url=http://www.gap.gov.tr/&amp;ei=A0lZVP_RAYrcaJyMgegE&amp;psig=AFQjCNGnFCZiIU24_hh5jEY0mrgIyymRQQ&amp;ust=141522393916760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google.com.tr/url?sa=i&amp;rct=j&amp;q=&amp;esrc=s&amp;source=images&amp;cd=&amp;cad=rja&amp;uact=8&amp;ved=0CAcQjRw&amp;url=http://www.styd-cevreorman.gov.tr/teskilat.htm&amp;ei=eUlZVLyCJIbV7Qbw1ID4Bw&amp;psig=AFQjCNH2z-Oap1QWc01uoTmKwOi4PnNjEw&amp;ust=141522404692741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304255"/>
          </a:xfrm>
        </p:spPr>
        <p:txBody>
          <a:bodyPr>
            <a:normAutofit/>
          </a:bodyPr>
          <a:lstStyle/>
          <a:p>
            <a:r>
              <a:rPr lang="tr-TR" sz="6600" dirty="0">
                <a:solidFill>
                  <a:srgbClr val="FF0000"/>
                </a:solidFill>
              </a:rPr>
              <a:t>5.ÜNITE: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4437112"/>
            <a:ext cx="8496944" cy="2088232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EKONOMİ VE SOSYAL HAYAT</a:t>
            </a:r>
            <a:endParaRPr lang="tr-TR" sz="66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i230.photobucket.com/albums/ee319/nht_07/oay_zpsde5a43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31907" cy="6042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504" y="188641"/>
            <a:ext cx="8928992" cy="462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 Devleti'nde Toprak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asker yetiştirmek şartı ile asker ve memurlara verilen topraklardır.3' e ayrılır: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a-Has: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100.000 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eden fazla olan topraklardır.Padişah ailesine ve divan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yelerine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b-Zeamet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:Geliri 100.000 ile 20.000 ak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arasında olan topraklardır.İkinci derece memurlara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osmanlı toprak yönetimi şemas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044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c-Tımar: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Geliri 20.000 ile 3.000 ak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 arsında olan topraklardır.Savaşta başarı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sterenlere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Dirlik alanlar 3.000 ak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eye 1 atlı asker (Tımarlı Sipahi) beslemek zorundaydı.B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ylece devlet asker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hazineden para harcamaz,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retimi aksatmaz ve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hazır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orduya sahip olurdu.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22530" name="Picture 2" descr="http://www.erguven.net/medya/www.erguven.net-ekonomik_ve_sosyal_hayat_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45024"/>
            <a:ext cx="7343800" cy="3113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207533"/>
            <a:ext cx="87849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TICARET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Kral Yolu: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Lidya kralı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Giges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tarafından yaptırılmıştır.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Sardes'ten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başlar (bazı kaynaklara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millet) Su şehrinde sona erer.Tarihteki ilk ticaret yoludur.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Kral Yolu Haritas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8496944" cy="3977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Baharat Yolu: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Hindistan'dan kara yoluyla Mısır'a oradan deniz yoluyla Avrupa'ya giden yoldur.Bu yol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Mercidabık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Ridaniye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Mısır Seferi sonunda Osmanlılara ge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ti.Bu yol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coğrafi keşiflerle yitirdi.S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Kanalı’nın a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ılmasıyla tekrar canlandı.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://www.mevsimbaharat.com/images/basliklar/baharatyo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871296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İpek Yolu: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in'den başlar, Anadolu ve Mısır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zerinden Avrupa'ya uzanırdı. Coğrafi keşiflerle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kaybeden yol,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 ile canlandı.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https://encrypted-tbn2.gstatic.com/images?q=tbn:ANd9GcSWwgM2UBRON5tCoAGinRnlY7inqt26sWU0KS6tQw3b1ysjwcba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878497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65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KOL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NDEN MAKİNE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IŞ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Sanayi inkılabı: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retimde insan ve hayvan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makinelerin olmasıdır. İlk İngiltere'de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lyeler yerine fabrikalar kuruldu.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retim arttığı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hammadde ve Pazar ihtiyacı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Ulaşım gelişti.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rgecilik hızlandı.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ylerden kentlere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hızlandı. İş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sınıfı ortaya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ıktı. Sendikalar doğdu. Buharlı gemi ve trenler yapıldı.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 descr="https://encrypted-tbn1.gstatic.com/images?q=tbn:ANd9GcTYLa6FhMyDxr_Z2qVwWeqdKrM1hQKeKEk_VJ25ONxBUIFyCGZ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725144"/>
            <a:ext cx="5021163" cy="187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Osmanlı sanayi inkılabına ayak uyduramadı. El emeği ile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retilen mallar Avrupa'nın fabrika malları rekabet edemedi. Yerli sanayi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Kapit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lasyonların da etkisiyle Osmanlı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lkesi Avrupa'nın pazarı haline geldi.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AutoShape 2" descr="data:image/jpeg;base64,/9j/4AAQSkZJRgABAQAAAQABAAD/2wCEAAkGBxQTEhUUEhQWFhUUFBcVFhcYGBwYFxcdHBYYGBkYGBkZHSggGB4lHhwdITIiJikrLi4uGh8zODMsNygtLisBCgoKDg0OGxAQGzQkICYwMjQsNCwsNC8vMjAsNCwvLCw3LCw0LCwsLSwsLSwsLCwsLCwsLCwsLCwsLCwsLCwsLP/AABEIAMIBAwMBEQACEQEDEQH/xAAbAAACAwEBAQAAAAAAAAAAAAABAgADBAUGB//EAEAQAAICAQMDAgQFAgQCCAcAAAECAxESAAQhBRMxIkEyUWFxBhQjgZFCoRUzUrFighYkU2NyksHhNEODsrPE0v/EABsBAAIDAQEBAAAAAAAAAAAAAAABAgMEBQYH/8QAPxEAAQMDAgQEAwcCBgEDBQAAAQACEQMSIQQxBUFRYRMicYEykaEUFUKxwdHwBuEjUnKSovEzNWKCFmOywtL/2gAMAwEAAhEDEQA/AObrqKCmhCmhCmhC63TOlxmF9zuZe1BGQpIBZiTQoAAnyQAACSTrgcU4xV09dul01O+o4TnYb/seYhWspgi5xwn6h0qH8v8AmdtK0kQYI2alWUkhRYIBHJHBA8g6q0HGtQ7VfZdZTscRIjb8z8weybqYtuaVyEiZvhUmvNAmv416F9RjDDnAephUwkAvxqRcAJJQiUNXRq6uuPtele0utnPRCMcZbhQSfoCf9tJ9RjPiIHrhEIYnxRsefpp3tiZQlAvxoLgNyhaN0sIjjwkZpWvNMSFQUTeVUfb399c+hqdQ/V1KT2AMHwmcnbly3UiAGgyn6NsxNPHESQHJBI8j0k/+mp8S1Z0mlfXaJLRt7hDG3OhdaXpewEhhO9KyBsCGSlDXVZEBTz9dedZx3iZpisNNLCJwTt9fyVxpMmLlx+sdNfbymN6sAEEeGB8EfwR9wdei4bxCnr6ArU8dR0PT+clS9haYKyPGRVgi/Fir+3z1rbUY4w0g+6jBQYV50w4HYoQxPyP8aL29QiFo2EMZde+zRxkMS4Uk8A+AAb5441j12pqUqLnUAHOEYmPmpNaCcrM9EsUsoGYKSCLUMQGI9rHP760UahdTaX4JAMd+Y9ikRlRo2BAKkE+AQbP2HvqYqMIJBEDfKUFPBEO4qyEouQDmjagkWaq7A5rVVaqRRc+lDiAY6EjumBmCul0np23n3MkSzN2wP0nK4tIQiuwxYCq9Xt/Trj6rimpoaJmoNMXEw4TsDgGfl81YKbS4tlcOFslDUaIB/keNd64AxKqTSoV4IINeCKP99Ra9rhLTPoUQtPVY4Vlw2zvKgQEsylfUWcFQCATQAN/8WsPD9TWrUi7UNDCDEAzjEHmpvaAcLLgaJo0DRNGgfkT89bb23WyJPKcqKQnU0IaSEp0IQvQhC9CF1dWJKaEIaEKaEL0HR99Pt9u0nZSXbM1MrMBzYW/Br2FFaPHj38rxfSaXW6xtJtQsrgYwdt98d9jKvpuc1sxIU6js9nuttLuo4DC+25IYCqFMcaJHjxVGwLGsun1Gv0GupaXVvFQP2PMd5MH5yE3Br2FzcLZtZp4TtVm3cW2RivbgihLyzWUH6pOVXdFlC1nyeOOfrWafU1tQ6jSdVImXOdAbE7dh36KbZAEmFu6cAOr7gDgdoHj5lYif786prVHO/p5hcZh8fmmB/in0XM6D1GWfa7/vPkohZ40xVViGMhVVxANCl5Nm1vWviWhp6KrpKtLDnOFxkmdv3KixxcHArLtJZ4tpG7buLZQM+QZYe5uJTTWKNgjjwFul+XnTxNun1HEHMFJ1Z4AEXQxu38Pr1SZIZMwu71LfiLqW3b+mWAI5qrtyFJ/fH9hrl6DTO1PCdRT5sdc3tAyPkpuMPBXH3kDdP2e+I4kkl/Lbc+9OfQw+yvZ+sR1rOr+9a+kpDIa253qP+vqo2+GHFV9aXHp2wUE0GI8+aR/Pz10uGf8Armq9P2UH/wDjasn4S/8AjIf/ABH/AOxtdP8AqH/02t6fqFCl8YWLrYvc7lfNzyCvN2fFe+p8DIbw6k5xgWhKp8ZXupduj7/bpJTNFte4wPPOQVb+fOR/bXhaNepS4ZqH0sNfUAHpkn9AtRALxPRciLq8bLuV3W+XcLIGxQQMohNtjiQl8cD1Em1+pvWNLVouo1dLQNNwIklwNw58+f6qNwMhxlCLaHf7XaN/XDIIZfngQLP1IAX+W1tqan7n12oH4XtLm/6unzn6KIHiNHZX9J6h3+sSlT+nDG23jAPp9BHcavnmSv2Qaw19IaHAr3fE9wcfeY+mfdSDpqwqOhdYl3HUIw5URxNuBGiLiACCFy5ORCr9Pib6Vr13C6Wk4S+q0m54ZdJ5zKTXl1SCp0zdvHtOpyIRmu4nxLDIBu4wU0eDRo0flqvW0hV1GgpuOCxsx9fmhphrj3U3vWNwOlwy9252mMffKIXUZuTQxxBKrj4/vzop8L0/3y/Sx/h2g2yYOB+plBefDu5putTFtx0h2rKVAzmqJIbbEePq7fzqXDm+Fp+IUWnytuA7YeP0Q7LmFcH8WzuN9vVV2UOyI2JolDt4SVvyAfpR8/M67XA9PSr8NoeIJtkieslV1XEPMLq7LevD0iR4iFcbhVViA2OTxLkAeLAJIv3rXN4hpm6jjjKT/hLM9/ix7qTDbSJCo/F+6aTp+ykkOUjSMjOQASO3KT4AAsop41Lg1Fum4rqdPTwwDb5flJRUM0wSu3v2P+PQj2/KL/8At65en/8AQK/+v/8AhTP/AJR6Kr8LdVl3G93kMrAwgzqsWKhVwn7Z5AslrJNk8nRxLQU9NoNPqmT4htzPUT9OSGOJcWr5vsZC0aMfLIpP3IB19EWVXaEIXoQlvQhDSQuvq1JDQhTQhTQhdHpXXJtuCseDI3xI4JU8VYogg/yPprj8U4LQ15D3EteNiN/5/JVjKhak6x1yfcIIm7UUNgtHEpBcg2AzE/DYBoAXXJrjWfQf09R01bx3vL38i7+b/wAhN9UuEbLQ/wCJZ8EASAvGMY5njLSIOPHNXwOfoLB1B/8ATlE1XvbUc1rzLmgwD/aUeMY2SJ+IpxuH3IWHuMgSsXwoHyRnd0APNceNTP8AT1D7H9kuNt13KfTbZHim65Ytl1CWGKWOPD9aPtuWVjQpgSoDCj6ve9bNbwqlq/CvJHhmRHt+yi2oWz3Wvb9flSFYe3BKqG4zKhbA880CL8n5Hki61l1XAmVdSdQyo5hcIdaYlSbVIEQpJuNxvpYw5izSMqGopl4JLEsRdgngDydRpaXTcFpPqZLSRI3/AL+u6C41DCv/AB71MT7iGBXDrtlLysptTKwxUce6rkSPbuDXM/pTQFgqakti74Z6fz8lOu7YLm7zqckkcULYCOEkrQOZJBHqJaq5PgDXoKHDKdHV1NUCZfv05fsqi8loak2G9aGRZEClksjKyt0RyAQff56063St1VB1F5gO6KLXWmV1m/Gm75ITahv9Xae/v/m688P6T08AGo8jpP8AZXeOei5MHUplm7/cLTFsi5rniscRwFrih/vzrsnhWmOk+yW+T69ZnrP8hV+I665bOofiSaRHjRIYBL/nPEhEjj3AJPpuzZ5PJog8652n/p6nTqsfUqOeGfCHHA/nspGqSIAhVdI67NtQ/ZwtwLzBYCrogBhzzrZxPg9DiFniki3aO/L6KLKhZssvQt++0IaLFnClbkBIN8sxogkk8+ffVuv4bS1mn+zvMDG3ZJry0yj0zqUkEgmQIZBl8QOFsCDwCDXPz09Xw6nqdL9meTGNt8R+ybXlrrkV6vMIZoh263MjSSHFrBZsiE9XA+96zv4PSdUo1JM0gAPbqn4hgjqhuOqSNBHt6QRRuZLo5knP3yqvV8vbVreGU2606yTcREcuX7JXm21PP1qV32zER/8AU1xiADc/5R/U9XP+UPFeTqqnwikzxwCf8abu0zt80zUOOyyb3dvNLJNJjnKwZgoIUUiIKBJPhR7+b1r0WkbpKDaDDIb19Sf1UXOLjKtfqkn5Y7YBO20gkYkHOwysADlQHpHsffVL+G03a1usk3ARHLn+6YcbbUm/6lJLDDAwQRwMXUgHMkq68ktVes+3sNFHhtOlq6mqBNzxB6cv2TLyWhq1y/iSdt2N2RF3FjEaqFbCh3eWGdk/qHwR4GsjOB0WaN+kDja4yTz5fsmahuuVHSOuS7eWSZBGZJTIWyDYDuS91qAYHzwOdXavhNLU6ZmmeTDYiN8CEmvIcSuTtosEVfOKhb+wrXVUE5OhCF6SEuhCF6ELsatSU0IU0IU0IQ0IVu2gaRgiKWZjQA8nVVevToUzUqGGjcpgEmAu6fwZuav9O6vHP1f7V/fXnh/VugujzR1tx+c/RW+A9efnjZGKsCrKaIPkHXoqVVlVgewyDsQqSCMFJqxCGkhK6giiAQfIPI0IQRAooAAfIChoQjoQpoQtHTdi88ixR1k11ZocAk8/Yay63WU9HRNarsOmd1JrS4wFnmTFmU1aOyGvFqxVq/cHVtGq2rTbUbs4Aj3yokRhJqxCGhCmhCVjoQvT/wDQTd/91/5z/wDzrzX/ANV6D/3f7f7q7wHLk9U6HNBIkTgNI4yVUtiRZHy+mulpOL6bVUnVWmGt3LsKDqZBhV7Ho8ssxgUKJFysMeAV8gkXzqWp4pp6GmGqcZYYggdfkhrCXWrDKtMVPlSVNeLBo6203tewPGxE/NR2WvfdKkiiilfHCblKNnxfIrjWShxClWrvoMm5m+Mex5qRaQAVg1uUVtg6VI8Em4GPbiYK1n1WcfArn4hrBV4hSpalmmdNztunz9lINJErnnW5RQJ0ISk6SECdCEpOhCl6ELs6tSU0IQ0IU0IU0IXpfwYcRupVFyRwEoPrTGv5Ua8j/VjiW0KRPlc7PtH7lX0OZXj9hHiVnsmc1IZibkLEWTl5/bxXHjXpPsdA0PBLRbERyVVxmV9H6hsYZeoqJqttsr4XiGYOQLrnx7e+P0Ovnuj1+r0/C6gobCpExMAj6Zj591qc1rniei5HW9oyQv3un9tgfRJtpFeNR/3uWDAfXE/trqcK176mpYKervB+JtQQfbeT7qD2ADLfkl6n2NvttpKNsssko9QZyi0Ftmagcj4AFV6r9tW06uv1fENRp2Vi1rTjEkZwB0/slDGsBIW7qUO2g30W3Xaq/fCs5ZyBGGYouCUbJIJPIqtYNNquJarQ1K3jkeFOwEujJk+mykWsa4CN1yPysce93ES7aXc9o1HEhUCzGkgMjOwpRkFvn7HXWqa/U1eF0q3jNpl3xOO+CR5QAcmJ5KAa0PIiVs/EXTgux78m2TbzLIilI3zWmcKLIAF+q/Ht51k4PxKq7iI04rGrTIOXCDMTjn+hUqjBZMQU3WBt9s20A2qyGZAXLOVVV/TBaqOTHLgHjg6hpKvEdcdQG1y0McYwJ5wOwwhwY2Mbq7a7NIesLHGKXt5gfLKOQEC/qt/vqFXW1dX/AE++pVMuBifQj90w0NqwFzNptEaHqsjKC8Um5aMn+k9yc3/IGtlXWV6LuH06boa4NuHX4VENBuJTdR6Wko2LwKEXcnsyVfEg5JF/RZT/AMo1PTcTraapq6OpdcWC5s9OX5hIsBDS1VTGE9Smjj2rzRQKsaxQ165KydnZ3FKMgvnyP5ppanXfdYrVK4a5x+J24HICBud0yG3xC2df6djsGnl2se2nSWNQkcmYxeWNPUQAL9Z4/wCEc86p4XxOr95N07a5qscDNwjIBOJzyTewWTELx7+Dr252WZe4/HnSthLuw27nwk7CKE7efpEkpDfCaslh/wAuvnfBNZrqNBzdPQ8RtxzPPGFrqtaTkrkfhSDaw9RRNqBKjJXcrt4sQ5NDH1EBa/8AqeeK11+Jv1Wo4TUfWb4bgcgZkY/Uz7KDA0VBGV1ui7oP1eQLCsYTvKWDFjK2XLsCBj9heubq6VRnAgXvuBtjGw6KbSDVWH8SdLXZQcxiWfcyPUjX24ReXixk1Hge5s+Fo7eFa/UcQ1DWU32U6bRgbu5fL/rmovaGDOSUknQ9qF6e7IsZ3BqaXwzDAEAt7WaF6beI6sanWBhusHlEbZ/QJWNtbK7HU+jhC4PTVkgC+h9vIDP7USr4/XwzePe9crS8UrPtd9rIqTlr2+X5if09lMsA/DheZ2nS4X6duJ3iVpYpVEbsPUgJi+tA8nXoNbrK7OK6eiHeVwyBsd1W1o8MlefJ16VUoXpIQJ0IS6EIXoQhpIXb1ckhoQpoQpoQpekhb+h9WbbS9xRYrFlPGQ+V+x+R1zeK8NZxDT+E4wdwehU6b7TK6A6t09D3E2k5YGxGMMAfbzJQX6f29tcF2i485ngOqtt2u5x8p/XurbqUzC58XVhJuJJ97CsokUL21N9tVvBULVkRZJJqyxPHA10Bwarp9EKGkqWuBknk7rP6eih4gLpcFqfrscUE0O1G7dp1wvcODHECCpKrkaNHwBRIFka57eC6vU6mnU1DWMDDPkEF3PKn4jQCBKydY6us0W3hWOQGBCGdsMGJVR6aYt/KjXU0HDKun11fUOIh+0evNQc8FoHRaOpfiBJt9HuRHKqRLEpDBMmwkkclQrkUQwqyNZdBwatQ0FfTOIl90RtkQE3VAXByu2X4kj7+9d45lj3mI4KiZAIVjsYvQ9zYaxSn7Za/ANQdHp6bC0vpEmD8Jkz+3LOVJtVtxPIrFu+rbf8AJNtIIJ0BlR1du0ciJEdmkAcEXRHAJ8E/LV+m4XrRr2a2sW4EENnAiMdd5+ai57bLQj1rra7iTblY5FEEeDFwnqNpymLnj0nzXka1cL4XV0hr3kG8kiO8747pPqAx2WlvxOh6h+c7UwRYwmBEfcYgSi1Akxr1jyw8HWKlwKuzhT9ESLiZnMbjt2UjVF9yxbfrirBvkMUpbetMUrD0ZtKR3Lfj4xeOXg+daK/CKz36RwI/wrbu8WzHyKQqDzd16L8J747fZ7iWdCI4LnjLCrPbNhL+YoAj/Xrif1JRZqNdSZRdLneVwHY8/wCclZRMNMrzf4N6yNt3DOrsdwpMrRkBw7kszLZHux974Gu5xfg79TQpMoEA0zgHY7ft+arp1ACZ5ppur7VdlLs4INyFeRJBI3aJd1eN85PWKBwUWATV8fPPR4XrjrqesrFvlxa2YAgjHzTL22loXGbXqDsqF6rq/wCJdhuJe7Ls94z4COwY1GKszDgTj3Zv5147R8J4vo2GnQqMAJnad/ZaHPpuMkFc6HrO3j3UMu328yJHZcSFSzE8eipGHAJ8ke2ukdDr9Ro6tDVPaS4C0gbRnOBvCgHNDgWhaoPxDtod6dzHHuWVhI0gIjsu5HEYLjgck2fcVesTuFa6vw37HVtBFtsTsN5/TCne0PuCyQ/iNTBPDuEmkSV2liK4tJE7MW5zkArkcBv9Q8HjS/g1SlWo6jTEBzQA8HZwiOnr9CoipghyO6/EMbx7OIwO35YHuB8RG9qBSlXLfuVHjTpcIrt1OprB9vifCRuMyg1BAEbLbsvxHs9s5lgTe2QQNvmq7cE/8OVAfXkj5e2udqeD8R1TBRreGer48xUxUY0yJXLi/EAGz3EDo5l3M3dyQL21t0YglmDVwaoH2106vCKh1mnrMItpttzuYkKsVBaR1XEJ131WgToQhehCGhCBOkhC9CF29XJKXoQpoQhoQpoQhpIUOhCGhCmhCGhCB0IQ0IUvQhA6EIHSQgToQrd5upZUWOSWRokxxjJpPT8NgfFXkXfgaxU+G6WnWNdjAHnJPc7qRe4iJVJ/nW1RQOkhDQnKXQhStCEl6SEDoQgToQlJ0kIE6EIE6EJdCENJCBOhCF6EIaELuk6tJAElABJgbpEkB8EH7HUG1GP+Eg+isq6erS/8jS31BH5o6mqlNCFNCENCFNCENCEL0IQJ0IU0IUvQhLehCmkhDQhAnQhDSQhehCBOhOEK0IUv6aSUJCdCamhCUt9NCEukhQDQhJehCF6EIaSECdCEt6EIaEKaJQuh1QEgAGgSAT8uQL/gk6ya7zOptPwk5Xc4NLKWoq0//I1vl7TuR6J2URlQiDniwP8Ac/3vWl1zHNaxuOfZc2mKVSm99V5u5DefddOAlYpZFAzUxopZQwTNiC+LcEgChYIthwdY9fc+rS08kB5MwYJtAxPKZz2G6zt2JWiErIimdwpE6RmbFEtXSRiGwVVte38VcBubrWWrfoqhZp5cCxxDSSYLSBIkkwbtp3GMqQhwypuNmiBmdJQiwrIAHjkDs0yRAJKnpK+sWcRV+DXMaPE69VoDLS4vt2cIEE5acgiOsFBYAln20X6gj7uSRQygsVI/UMP6dKLJAlX1XRNitTo6/VFzTVDbS5zDEzLbsycQbduXVBa3ktS9IRmC+tCJ4oiGkiZisjlMjGnqhPFgNf8AII1lZxuqZJDT5HuEB0AtExccO7lvqn4QVPTYYnCyIHrKVKkxbL/q8jq4AHp+H4Tdcc6s1Wr1TWOZUgEtDhbOPM0EHrvvj0Q1rZwubuoghUcm4opD93QMQNdjS6g1r8fC5zR7GAVURELq7/Yo0pVCyRieNCKQ8flJZmIpcvCcLYBYkm6FcKhxCvSoh9XzOtcRk584aAfc77wBHNWlgJgLFtYY5CCiT1gzMhaMEEMoFzGkUU1kkGqr1WNba+s1WnYfFsmQAfNEGZ8uXEiOW8zyKiGtdsr95sYY1aQ9xlCwMqI8bH9QuCO6AUYLgTYHPjVFDiepr2MYG3FzwSQ4DyhpmMHM7FMsAyUu92EcQdXYB41Uk9+A5n05IkQPcU0xokG8eQLGlp+LVq1RsNEOJAFrsbwS6LSJGQDidyg0wB6Knq0K/m5I41YL3igAGR+LE4qKvnwPPjWzh1er93tq1SCbZmY5cyfqVF4F8BbV6NGStl47mMbAyRStXaeQMRH/AJZ9B9LX99c5vGa9riQHQ24QHNEyARLt99wp+GFjhSMwvKiuL2+79MpRirRwq6uCoAHxj7EHk+daK2p1IeKVWJDqRlsjDnQRn0PqFGBEjofyVk/TY1RywkUxrG5t4snDPGj1AP1I6z4ZrHAsCxqFLitepWDG2kEuAgOwQCW+f4TMZj2UjTACTcdJCOEYtbNuStVRjhh7gfx/USgH0y+Wpt4u6oy9jcBrbt8Oc62PbP0S8MTCSTZJ2BJHk5xjLsrxlULEBkkj4kjq+G5BPsLB1NvEa32s0XgASYBBkgDBB+EzzGCPZFgtlEbKBZAj90l93udsuJQUsMqR9xiV5PrBxFX8xXMDxDVVGl1INxTa8zP4pMDPb/tFg59Vo6TsYU3EEcod3clvC9oASyRqGVgS+Rja+RiCPOqdbrtTU09V9EANaBO90kAkiIAi4RjOVJrQHAFZdl05TCCe4rNt3lDtJEoYqjyYrC36sgIT4x87qgTq2vxSqzUFjbSA4NIAcTkgTcPKMnYqIYIXO2cWRNhmpSaUqvuByz+lBz5P/rrvASufrNQaLAQQJMZn8hk+gWr8lHlWXxRo6J3YwWLEggS1g1UTx5+lHUrRP9/1WD7xrmlcBs4gm10CIINvxCZg9FWNoisMswMtxkCBkBDEsnjkWb+elAG/f6K52uqWSwAmGEbxL3W/IfNY90BjGwDDudw0xBIxKjyoAPxfLUT1WuhVqOe6nUiWxt3nrPRaNztKiWX27KqFWsszNOM3+S1iL96AH0ZGJ7fqVkp6t32p1Abl252ADWYHU745ZJWmbbDDEgqYsCCTFk2bojfpj9RRbg2xPj2utOP5hZaWreK5cDIdP+aBAJHmPlOBmOq5W9CB2VA9IzIS5BLFWKkgAekceDeoGJgLraR9WpTD6kZAIicA5581RektKIH10ISE6SENCF3JYwwo6nVptqNtcJCt0+oqad4qUjBCSKGv6mP3qv7DUadIU9iT6lOvqHVjJAHoAFr2u6aMkrXIpgwDKwsGmB4IsA/sNR1Gmp12hr+WQQYIPUHkqWuITN1CTJGBCdskoqKFQEimbHnIkCra+OPFjWZvDaNrg+XF2CXHMDbPKDnHNO8qqfcswIJAUhVxVFRQBIsvpVQACXUEnyftWpUeHUabrsl0zJJJJiMk9iUF5Kg3L2xDUWWNTVeI+1gB8v8AKTn6HUzoqRABGLi73dM+3mKLirx1aUHgov6iykLFGturFg7YqCTZ5/f5nWUcH043LjgtEuJhpEEDoIT8RyzbXcvGoRDQFkcAmzG0d+P9LHWmtoqVbL+ke0g/mAkHEKuVyxBJulVBx4CqFA/gauo0GUrreZJPqd0iSVfL1GUsrZUyukgKqoOSI8asaHqOLkG/PF+NZG8M07QWwSCCIJxDiCR2EgEdDKl4hRPU5DwcClV2+1H2viVr7eOJOSqb8jEVWofdFDeXXTN1xuxI36QTjujxCk3O/kkFOwohAaVVFJngKUACsz4+ny1ZQ4bRoODmTIJOSTlwAO+8wEi8lCfqMjKVLCiArEIod1WqVpAMmHA9+aF2NDOHUGVBUE4JIEm0E7kN2CZeSIQl6hIZe7lUgYMCqhfUDeVAUTfJJ86sp6KkygdOJLDIgmcHl6dOiRcSZTr1WQKFXtoqtkqpFGihsGjulUf0sRz8h8tZhwihkuLiSIkuJxIMZ6EfmneVmE5EZjB9JWVSKHiVFR+fqqga1VNJSqP8R2/l/wCBJH1JSDiBC0S9WkcMrFQsldwrFGGemVsmYKCzAr8/nfz1mZwujTcHsmW5aC4wN8AcgZzhSvJS73qbNIrKWAjgG3QtWWODIzFQSATm3ueAvPGoabhzW0niqBL3XGNhmQJ9u2ZQ5+cJ5eoBoAhJEgKqXEcYLRLiVjaQetgGVTXHiiSABpDh0as1PwZMXH4zuQ3YYJ/SEX+WFkbfPkHy5WWaYcD45ZFkc/a0HH01rZo6TGlrRu0N9mzHvkqJcVbt+uyoQVZLDMykojMpYktiSLUEk2B8z4s6z1eEUKggggQAYJAMYExuRyKYqEJIuqyqoVcP8vslu1GXMeBQIXK5EAH5+w9uND+F0HvLjOTdFxi6ZmNpTDysyTFLAxIYUQyhlNEEWGFcEA/ca6Sy19O2sBdII2IMEe47ErTB1I5fretCoRlEcZBAyxpSAorLg/76kHmcrFW4aBSIoSHTINxBk75ycxn9FibcufLEk90kmrPdUI58V8IoAcD2GoZ/ndaRo6QAEcm7f+0yPr7lBmsKCeEyCiv9RBP+w0e6vbTaHOeNzE+235qDcsPB/wDldqqFY5O1H58uTf0Hy0SVW7TU3TI/Fd7gAfkI+fVWv1OQ5cr66LkRoC5DKwZmC2Taj++i4qlvDqIIOcTHmMCZBAGwGVkkckknyzFj9yST/c6S2MYGNDRsBA9kfHNg6FJVs16SEp0IQ0IXoNXJKzbIGyHviSte5Hqr62AR960wJWXVVjRDX/hkB3ocT7EhMSqs4IUhZO0GeXAEqo7mIALM2dgACgBZ9hpTn+65ztZXe1paYJBdAZcYnyzsAI5k5KulhRGVMWbKaWMnLGgjqtgBTberx441OBMIZqtTVaXtcG2sa7aZJBPXAxvyVYCAhSpb9KWRmDV8DTUFFEGxGbs+40sfRSdqtS4OqMIABYACJ+INmTPK7kPVIQtByigGMMwaXGNSZWj5kYA16fAFkkDxyETzTdqazZpF0uDoBDZJFodhoxOfQDutJ2qkUCAC0DUGsuWimPbjLAZEmquvmfGmQFl+3VRbUcJIvG0RBb5nAExA3hc/b88svADMVzChQAT6pGqgPdq+dC6GojuutqarqVEEOyYExMk9GjcnkJ94Ws7ZWUFayaNmUIxdSVY2FJALWoP7+51KJWCnrqzZ8TZrgCS20w4YMSYgx7JYYEMmPJX8w0Ng8nCIlyP+dWA+laQiff8An1Q/XVxSvxJZcPdwA/4kfmszsGjRwuBLMpXLPwFYG6HPqo/t89KZErdQfVbXdRqODsAyBG5IiPbC2CCPsEgAyCJpGuXCQYsxLLGy4yRBBZZWJ+LgVrh1NZqGay0nyXADyyDMYLgZa6dgRG3VdINFvdXT7WFUltQGgMWQE4eY3LHG6yIqlIj6zQysULvms1HX6qpWY0GQ+4DyQ3AJaQ4mXbZxCZYIPZLu+mrE+Bslhu5FN8duKAvE33dufsranT4tVqsL2AQ0MDv9TnAOHsPzCDTAMHuqt2EyDyWVB6ejUapH2Rd6+voH8nU6NasJp0tz4xE9WuFvtlEDc9lZL0tYmKyAuyRzzMobHJElWGHmjiHbNi1H0rxqscVq14NGACWNBI2c4FzvWBAA6/JFgG6WWCFYjP2yw7SMIe6QMjuewf1Mbw/q8XwRqR1Wr8UaUPF10XW8rL/hmJxH1RDYuVkOCd+MRnJdk0nczsEvAshATEDAB6DXdr9eIVK2oqinUc8W+KG2gZw4jedzEkbQeyIAkDose/2So+7AuoAmNn3aaFOfnw7a26fWVKlOg47vJB9g4/m0Solok9lzY3IYFTRBBB+RBsHXSe0PaWnY7+6iu8++mdtlG8zlZMc6NFj+ccAk15AUD9tedGj09I6lzWDyDy9vJP1z81ZcTCw7lI1wjMUkjyRPIHV/UDnKqKqY/qV27ckg+o141po6jUVQajXNaxhaCCN8NJJdy38v90nABaX6bFjIuKq8SxE/rh5raWKNhJEqlIx6zXqyFCweaz0+I6g1WmZa4u/BDcAkQ45dtnEemEywQgdpBe4bBETbz/l1Eu4ZA5DygyOwjJU1Hwo4588co6zW20hdJe27ysmBDfKBOd9yi1uey2bSGCN40EfcB6jt0DFq9LxB6+D1hciK4DeeNU1a+pqsdULrT4L5EcwSJ3wTA6wmAAY7rJs+n7dliZ8F/MvJWU5DxqJTGO2ojPeaxZursAV51bV1+rY5zWZ8MNmGyCSJyZFoOwj1QGt5rjdK24eSmGSqru3rWNaUHlpH4RLqzRNeATQ11tbqHUqF7TBMAYneNgNz0G3sq2iTldXd7GBE72IZfy/cwimLRl/zabcASsgJU5c8cc0fGuZR1urqHwgYN4EubBgtLvhmJ6deYVhaN+yq3W3hYSpFC6ssEE6t3Mzcp2/6QXEWoEwo3drqyjqtU0tdVeC25zSIj4bvNPL4cjaEiG8lrTocEpKLjGybiGE4ziaQB2ZT3lVcI5PTwFYi7HNXrIOK6hnmd5gWuIlloloBEGZIzuQMJ+GCvPbmaN0V4oJIhkVNv3EPAKgsQCslXa1XAI12dP47XltZ4dIkQIPfHNvQ78lWY5BZADraoqF/oP40IXf1ckrNvPgwYCyvKi6FjxZo8fPTBjKzaug6vSNIECcGenOO/rhVwSui0rsPckVZPu3jgn5ijpCQISqaKg+L27CBvt07j1Vkm9kIADsvMhYggFixBvgekijyKPOiTsqBw2heXOaCIAAziJx3G2DIWcCuAapDGK9lOVqP/O386S2GiwzI3IJ9REH6D5KxJ3X4WI9OPtVZFqoijySedPKhU0tGpJc2ZM+8ROOwhLLMzfE7HkHnzahgOfoGP8/bSOUqeko0vgbG/wBYn5wFFnaywYhjdni+fN8UdOVI6akaYpFvl6em3dWR71gwdizsg9FkAA+10Ph+g/touMystXh7DSdSpANDvi3OPnv3Kq2UxjKGycCWHNEsVK5E/PnSGFdqdIyswtAAJEe0gx9FW8jMQ0jMzAULqh7mgOBZ8+5oX40b7q2jp6VEEUxE/wAG/Tl0Vr72Ux9ruN2yCCnFEE2VussT7qDR5sc6xu0OndW8Yt80zOd+sbT3haL3RCsl6rM4KySuyNWS+n1AEEWcbY2B6jZ/k6qZwzTU3CpTZDhtk4374GdgpF5OJSb3fM75LahYRt0s5MIwjJRNUScnPAFZUPF6NNoG06TmVIJc650YEyCI5wICRfnCpM18OWK5RlgKHEcZiSuPZCQPvzer/szGG6mBdmJndxBPzICV0q7c9Tdpu6hZCFVE9WTKiLgoJr1WLJsVbN7azUOHU2ac0agDriXO5CSZx0jl6Jl/mkLPPupHyLuzFwgYmuQjBkUAClUMLpQBd/M3fS0dCkGhjYgkj1IgnuYMZQXE7qz/ABSbDtiVu3iUx4rE3a2RePPi6HtWoHh+mNXxizzTM536xtOOiLzESpN1SV0KPK7KQox9NEKVZcjVtRUUSbFV4JGinw3S03+IxkOzG+JmY6TJ2QXnqsTOSSSeWYsfuxJPjgcnwOB7a1MaGtDRsEk67lwUIY3FXb8emnL8cf6iTzqs6emb5Hx/F3xH5YRKdOozBDGJWCNla8c5fFRq1B9wpF2b1S7h+mc8PLBIj6bSNjHKZTuKtl63uCpVpXINAj00aIIyONsQQOSSf5Oq28L0jXXhmfU894ziZ5J3uVG36jKjO6SFWkJLmlIYlixLKwKn1EnxxfFatq6KhVY1j2yG7duW+/1SDiDIQHUphl+q9vIsrEmyXU2rWQSCD8q448caX2DTw0WDAIHodx3nvzzui49U6da3AyCzOuRLGgo5IolaX9Mke6Y6g7hmkdFzJjG52GwOc+8p3u6rPst00RyjYowBUY14Ioggggj6EVrTXoU6zLKgkft6ZUQSDITbzqk0oqWRmBULRC/CHWQLwBQyVTQ+VeL1RR0OnomabYMzz3gic9iQmXE7qn829sczbIkZIoelO3gvjiu2nI59Pnzqz7NSgC3Yk+5mT7yfmlJWjddc3MgKvMxBYNVKvqBsNaqDkDzl5+uqKXDdLTdc1mYjmcHcZnEctky9xVvXerHcMhJYKkYFMR6n/rkxXgM1CzzZBPF0IcP0DdKHbSTynbkM8gm51y5JP8a6CghoQvQnV6SshHpkPusdj92VSf4J0+Syat0eG3kXAH5E/mAt23Wih5t22zn6kzuP4pRqQ5e35rkal83NGzfEA9PDB98k/ksybYA+VZVid87epGW7HpUsqqRzQLHzwK1CFb9treETsZa2IEgHZ2SASeUmBtnKo3JWlK1ypJpZAlgkekygE/bmiDzolb9FUquL21ORETbOetpgdtpHJap8Q6IVzvcbhbZ3NDKAHm7LGxRNgUeOdPnHcrm0DWe11Rj7YptOGjJ8/wAh6Jd2B26ArGLcGwzAtiTV4kcGuR7jjxoO3zU2VHmoXk7mliBiQNvT+ZQm2wDJitiVwUGVVGI85DZ+RKrZ+p0EQcDdMa+rDgTBYDcYnzTDcdxn5KIiNGJAqMQszYxmQI+CKwUNIL9+WWxQ4540Yj5qI1eoY51MuI+CC4NBFxIJhuPQH6qkKCuRjxswgUTicpgjFbN1XHJPN6I7LS6tVpPFMvDj5pwAcMLhMYmem4ViRoxYYBQu4WMUzEspZ19V8X6b4rzXPnSGeXP91BtfUMDXOfN1NztgIIAIiOWec7Krph/6xH9J1H8SVoZ8QWnUuLtA9x3LCf8Ail28AUJWDosGfdLFUc1RY8WFDcUBkT8rGkBCzu1lVzHEktdcGhsAkc+eCXDP+X5K3cKioZAit+kjBQZFjJacxWMqfGhf19jXOmYAlV0q+pqOFK8jzkSQ0ugNuiBLZ/hykeJSnpVcgsZcEusi5FQxxYYuhLADGjyLJ0EYU2amuK0VHG0lwGAWmJgSMhwjIPdSRRYFDGN99wzFVASWNFLEWa8eOTfGj+6qbqHwXgw5zaWwkyQ4mBtO++EdykaoZAit+kjAAyKmTbgxWM6fGhde/saIOgwBP83UqOo1NRwpF0G8iSGzAZdylsz/AHHJDcohMqJFRTsYkMSxMpiBXniv1aHv6eTzwEDIhSpV67Qx9SpIJeDgAeUOIOMz5c8s4C1dPij7iMoQFNzGnoaRuDnw7OMS3p/o+v0tgD6rJV1Nc03NqEkOYTkNHTIAzGfxLDtI1jUgASJ+UZlkth3PSLI/0gG1rzwSfI1EYHstNSrWrBpJtPiNFsfDnE9Sd+nRYt2gVqH/AGcR/doUdj/LHUTuuppajqjSXcnOHsCQFSx0loSk6SEL0IQvQhQNXy/fQhJekhC9CENCENCEGb+NJCW9CENCF6I6vSRSQqbUlT8waP8AI0KupSZVba8AjuoZW85uSCDZYk8EsOT8iSdGVW3SUGi0MEZ5dRB+YwUsbFQArMMTYpjwaq7+de+ltspO09J83NBkQfTog5LEsxZiQBbEsaHgc+B9PqdClSo06TbabQB2ULmwSTYLMDZ4LEFj9yVH8DR3SbRptBAG4j2HL6oGVsccmxN8ZGjfB/nQo/ZqNwfaJEfTb5ck0m4JZSLURrinqsi2LM2VDkk+w4offQSq6WkDQ/xIcXnOIG0AR2UbcSEgmRyQbFuxIPHK8+nx7aJPVSZotOwENYIODjcKuR2JJZmJJUkliT6Tajk+AeQPF6SkzS0WANa0ACfrg/MYQSUjwT8WXnyeeT8zyf50Kw0aZABGwj2O4+iSJipBBNg2DfIN3d/O9LZM02llhGIiOyMErIAEZlC3VEirAB/kAfxpgkKFXTUqs3tBmJ9tvkhLM7cM7tdfExN02QHJ8Zc1pEk7pU9LRp/A0D0HaPywrJd2TEsZypXyBLmuBwuFVQNEWTRHFXpkyIVLdEwak1xGRG2Z6z9Mb4nZUpuHU2rsDbmwTducnP7nzpTCtdpKLm2lojA/27fLkhLO7Cmd2uryYnw2YHJ8Zc1pEk7p09LRpmWNA9B2j8sKtpCb9R9WN8+cccf4xWv/AAjTlT8GnAFoxMe8z85PzVzb6Y8mWQ0QRbkgEXRAJ88+dEk81Q3QaZvw0wPbr+ipgnZAoRmUKCFoniwAa+4A/jSyramnpVCS9oMxPtt8lWWPNsTeN2TzguK/wONJSFJgyB1+u/zSk6Fal0JKVoQoXNUNEoSaSEL0IQ0IQ0kIO5OhCS9CFNCEL0kLsb9yAMTyTQ/cgf8ArqnWPdLKbTFx3XY4VRp2VtRUbd4YwDsSdp7BQVGQCzEnjk3f7eP41MGnQc1uc9yVnIraum+qS2G9gPlAC6UCKEkldS4TBQgbHNnYgAtRxUAMxoXxQ86q1laqHso0jDnzkiYA3xzO0SsDQIJK0Q7RZwvbURuZViK5MyetXZWBILD4GBX1e1ea1mdq6ujcW6h14tLgYAOCAQQMcxnHfqpWh2ypOyW3/WQLHGJHLLIrKO4I8WjZMw5JFLXIIrzqz70/ww7wzJMAAgziZDgbY6mcJWd0Z+mhQ9TI7IiSlQHvBygRrZQoJzU4k2AwOlQ4oKj2tNNzQSRJj4hMjBnkc7EoLI5p4ukZ12pUf9VISQsgQM7FVKuyBZVsGyhP7gjURxhoJvpkeVzhtJDcnAMgxyMJ+H3R2XTUYgiRZEuRGxDrTrE8gALKMlOPDLYNHVdbijhTdDC10AiYMguA5Ewc7FAZlc2eIpjZFtGknF8B1yH71rqUa7at1v4SQfUbqJELeelALOM1eaIRKYxnaO88UeNlQr0GIOJNNWuZ96XVKcNIY67zGIIa1xJwZGwiRkKdmD1U/wAEYtirqSJFiYlZEVXYkLTOgDqWBXJbF17EHTbximWlzmEYLhlpJAicA4IBmDy74R4Z6qjb7L9N5JOP0dw6LyGuJVJJ4qgWAq7JB+WrdRroeKdLJuZJxEPJgesCdtkg3r3Vk3RWXK3GUZXujCSowzKt5YYyYlhkELEfXVVPi9N5hrTBm0yMwCdpkTGJieydiq6ptxE0gQgqu53EIa2yPb7fpIZQPTlRI8tlXABNuh1jq4bdgljXEQOc5kE7xMfrKi5oCwRKCfU4UVdmz+ygAlifYAXrpLPXreE2Q0nsP3MADuVol2IUFmkVUCo2RV7IclV9AXK7FVXGmQAJlY28SDgA1hLiSIkbtgnMxEHqqJIV7fcEikZBKxkUkkXS5oA1Dk0eB9xaIETP5q9urJreCWEGJ3aRHeHEidhhFIFMWeahjMsYBsCirGyaxHi7JAAVvpZGJSq6lzNR4dpItJx2I5TPbA3I7q6Lp6nFs80PcXgOnqWNnFZqMl48jjTtWV/ESQQG2uFpyQcFwHImDnYqlunkKTfqWMSFMX4XEN8eOF0bxu6/jShXt4gw1LQME2gyN9tpuicTG6m66fhmO4rNFXcVQ3pBIAIYqA3LC6PFjTLYkSihxAVS02EB3wkxkjsCSNjE7wk2m1VsC7qgd8FBDEuRjl8IOIGQGRoWw0gAd1LU6s0y5rGlxAkxGN43InY43hXnpJLkA1lJIsSlXOWLleWVSqcigWIsg/fTLc/kqBxMNaLhMNBcRGJAOxMnrgKk7ItiDIubRGVY6eyoDE2ccVPpagTzWkWq12vAcYYS0OtJxEmO8kZCX/D+G/UTNI+68dNYUgMOccS1MDjdixpWo+3i4Cw2l1odiJ26zGN00/SWW/UCyFQ64uMSzBR62UK1MQDiTROi1Rp8SpuIkEAzBxmM7AyMDEjKTdbDtsy5KzKkzMpDoV7cbMTTKCw44I4YirGgtj+FFLXeMwODSAS2DgzcY5Eieo3G+UJunY5juIXjVXdAH4VsK9RUKT619N3R0W752Uma8PLfIQ1xIBMbieUzyMHZZN6CJJFNeiSRKBJAxdloEgE1XmheondaqD76TH9QD03A5clRekrUNJCGhCGhC788WQr+NOvQFVsHBGx6LXota/SvJAkEQ4HYjoljVr9WPHivP8nUmNePjM+0fqqq76Lj/hMLfV0/oPrK27Xchcldc0cAMt4m1OSsrUaYH6EUSCOdUarTGqWvY617TLTEjOCCOYP/AEqmujdO29T0KsX6av3GV3LNI2JUFmVVxxDNQA4JvnWY6CtULqlWp5yIEDDRMnBJmYEydsJ3AYAQ3nVHkQoVIXtrGM5WmcVuEnJaRlBf4AoWhjZ5PjUNNwrwX33CbroDbR8JbgSY3knmm58pBvzbnBTnHDHRNgCL8vyRXOXZ+Hj4vJrm46AFobds9zu/mux2i7fslflbv+kTZFu25ueOb17p5AMHLhEDJUam6oeOOTQGuczgRAi8fC5uGAE3CJJmSR/IlT8Tsuf07fmGNUCBqYveRHJheKvhPHru/pVc2N+p4f45m6PKG7dHNdP0hRa+FRupsyOKxijj83eCBb8cX8tadPp/BvzNzi758vZRJlbZus33CsKrJKY3aTuE+pJkmLLHhS5MnIyPJviqOBnC3i1jqksbcAIzDgWwXTmAcGFMv3MKvf8AVmkuldcnDkncSSixZqNGAEQs35Y8AWK0aThQoPBcQQARhgaTOPMRk49EGpKbqHWjI8jdtVzgeEKGNDuFmeT4fJZ2aq9wL4vRp+EijTDL5IeHSRmGwA32AiUF8mUvUOttLlasGkxzY7iRksEMcICAqWQPdq5oC+I6fg7aL2w4WtmPIA7M7v3MT0E80GpKq3nUFlLXHgpl3O4oSZkvKikDlBQ7iX9mq+MtWUtHVoAFrg4hrWjEYad9/wDKfpPZIuBWba7sx5UCclx9LmJhyDayKCV8V48E66oMSsWr0v2hrRMQZyLgfUYn5pt31AuCMKtY1syFz6C7WSwticq5+V+9BudKo03D/BcHXTBccNj4gBEA4Aj+bldzvgSCkZjKAKhE2QQAgnFe0OSeScruuTQGkXZkfmpUdFUZcHvDg74vJBPabjgbDGyaLqTCi47jCVJAzufKgrRFHIEMRXFefpoDj6qNThzTikbBaWkAf5oPURkd57InqxoDBjTO1yTvKxyjaOsmQUPVfA9ve7BdiI+sqpvC4JNwyAPKwNGCHcjvj+RCq3PUmZCpVrMYjLd58KAC32fhyxFXdXZrQXEiP1/RWU+GtZVDgRAdd8AneYv3ie08pVvV9+rSSiNFAdqaQMWyAYN6VoBbKgk2bo0Beh7pJgKvQaOoKdPxXfDkNiIJkZM5gExgb5lUbffhAoaMSYOWS3KY3jkDSnIHFTXHjzpB8clpr6R73FzH23CHYmd46Qcnr6K09abi0Jp3ZandFGTl8XVR+qASf9Py07z/AArM7hQOzhkAGWAnAiQT8Mj16rKm+IZGxvCHs1fxemRcia4+Pxz4888RuzK1HRix7J+J1220W47/AAre+6jEcjHAySQCO1di5akXmIpSEBeWyo48D1ancI9v5hc/wKxqtpgEMa+YLREST8U53wIkTBOFl3vVzJlaG3Kl8pneM0wYhYTQQEjnk8XVe0S+eX1WmhwwUiIcIExDAHZwJduY5YHeUu56uWUoEITGZQGlaQjuxNF6SyjBFBvDm/mNIvJx+qKXDbHXlwny7NDZtN2QDknr9FVL1El5Wx/zUCVfw0Ixd1z8Hjjz545C7f8AnRXt0cMYyfhdO2/xY7b/AEWXcS5vI5FdySSSrus3Z6uhdXV0NRO5/nNaKNPwqTaczaAPkIVd6SsQ0IUU86EJzOfp/GnKF3VB99XJLRtNuXzCqWbC1A+eaD/YnTidli1uo8AMcTAuz6QT+iTBACzPSh+2GCM2TUScQOSoo+ri+KuxpYUTq3m1rKcuImCQMciTyJ6Z7qx9mFIVnpmlMSgKWsjD1WPC+teT8xpkQYlV/eNwupsJAbccgQM49fKUm32pkoBqBkEf8q7X9vQf50ASra+tbSbcWz5S76jH1Rh2yP28Zb7obt2jCyvnK/hHIonzfjg0gAYzuqX8QqMLg6kfLF3mGAdj35yOXUpYtsGQsGJqNpDSMUAAJIaTwGoePsPfTABCsqa+ysKZbi4N+ITmBIbuRndTqO27bG/SGI7Y5JYBELt9FDGr+ZofROEJaLWGt5NyJuPIeYho9SB8sp12IwWR2CRiLNmCs7WZ3hUYg+piQAAKAAs++uVU15ZVdTa0uddAEgfhDjnkAM5kyYXVtxKti6epHpliwyluWn8R7dZzY/pAFgirBv5ardxNzDLmEGB5cbl1uDz7coTsnmse82wVY3STNJQxBKGNgVamBVuR7fzrXpdU6s57KjLXNiRM75GQoubEEJ36YQCchiIFnBrzkQioP+IyHD7g6q+8WbRm8sj0yT6W+b0TsKu6h0NokkYlriKrJlFIiAlgn6cjgLKAxAsfOxY51RpeLsr1GsiA6bfM0nAnIBluOvphN1MgSk2HT42VO44V52ZYRTEGgyW5UEIvcZOTfwMKolg9XrqrKjm0myGAF+2Jg89zbOO4Sa2RlVrsUEUsjTANCvqQxv8AGSQsav8ACzkiqHyJ8AnVjuIObWZT8OQ7YyNt7o3ACLMTK1v+HHQnMsSjR91ezIiAM6oQkpGMhBYA1XuRdHWVvGmVMNEAzabmkyATlu4mP0KfhkJN105B8KgAGa7LHheortlr1ecSBzY5J80dRpa+qfiP+WMDc0y4z2nP02TLR/PVSXpAj3LRyCr/ADbpF6rEaLOYZGa+ASgoXZAJPHls4m6rpg+nkiwF2IuJbcB88nlslZDs91VL+HnWNmJfNIhMy9qQRhSoYgTEYMwUgkD6iyRWrWcYpvrBgAgutBuEzt8HxATifchHhmJWDawDtySMMhGY1xvE25Y3dH2Rh/zD5a21qzhUZSaYLpzE7R+/0UAMSte66Uqhi0gWnSNFVGdneSBZ0QVVDFsSx4sfXjIOJklrGsnBJMgABri0n5iYClZC1f8ARjF1Du2KzxxTEwyIozfC4nYVKMvTkPmDRHOso40KjDY0SWuLfM0nAnIHwmMwe43UvDjdUzdLQCQqA4Ee6MZGYYtHPCgsMfbMgcc+TfGm3iFQlk4zTu22c15MR1iT8hGUW/qpP+FnXjJrWWOKTKGREBeQRAxyMAJQHIFivNixzqVLjVN+bcEEiHNJNomCBlpIGJ90vDK5/UOnoiF0mEmE3YcBGSmxdhiW+NTg/PHjxzrXpta6q8MfTLZbcMzIkD2OR1US0DmtHT+jK6xFp0V5o5ZERkcgCJpA5dgKUVGxHm6I1VX4kaT3gUy4NIBMj8URA57hMMnmq/8ACUZkKzXHJEZEYQv3GxkMZRYR6mbIH6UCb40zxFzWOLqcOaQCLhAkTJdsBH1wnZ3XS2H4cRZhHMC4abZAEh4mwm72QZCQUb0Ac8iuDzrDX4rUdS8Sl5fLUnZ2WWwQdiM+6kGCfkuT0nohmgWQSEuYWlIWJ2jGKlirzD0RsQppT81+ettfiYo1vDczEgTcAc8w3cjO4UAyRuhuukKgcCYNJFt/zEiCNgFUojhczwWIcce16bOIFxE0yGl1gMjeSNuQwizun6j0RYu6BOryQBGkjCMBizIvpc8MQZEsfXya0tPxF1VzJpkNcSAZG4k7cgYMHsmWQN1x5Hs8AAa6ZKrS6SF6K9aEkwmKqwHl1xJuqGSk+PtX76DMYVFeg2tbdyM+uCP1Vrb0teaI2RDEWR6qota+L9x/tp3LMNAWQaVQtIkAwD5SZAzvHI7qk7lyyuSMld5LAoW3b4A9lHbAA50pMyrKehpsa5g2LQ35XZnqbirhv6+GNFAfucFjZwdebPj1+Pave9Fyo+7i4Q+oT5bRgDEg/PH/AEqNvuSnaoA9oNX1uvPy8aASIWirpBU8TPxgD0if3TLvPSFKA1EYciz8KYylql4q1Hkjzz870XKh3DZeXB8C66IG8zF25HQJdxvC2YIsOysLJ9OKKnH3VaI8ePlpElW0dC2k5rmHIme4JJz6E4O/LmtnTd8pZI5gvZ7YjeywsCZ5gwK8hgzUPP1864+t0bgH16RPiTc2AN7Q0iDuCPT6LpNdyOyp3PUyQyKqBP11TEFRjJt/y4NH1E4+sluSSbrwCnw4mH1Hm6GzOch1/pviBgDZF/QLLPuiyRpQqPOj7nMgm/tWt9PThlV9Wfij/jP5yoTgBWv1R/y4goBRJnl/VXJCfYMS/wB61n+76f2s6knJERynafWMeidxttTdQ6r3Q2USq0jBpHBdixBy9CscYrbk19hQ1VpeGeBUab5DZtEAHPUgS6BtKZfI2S7Pq5RUHaR2hYtCzlhgScuVUjuLkMqNc3zRrUtRw81XucyoWh4h4ABkDGCdjGMIDoQm6kjxJG8AYoGp+6wt3+KVlAosf9hQoagzh9WnWNVlXeBBaDDRs0GcD9cnKLsRCfddcLnIxJ3GZGkkyc5YsG9KE4xliotgPnVXqFPhIpmA/wAomBA5gjLtzE4nsg1Oyqk6uxv0jnP3P9e8Xdn+64/Y3qxvDGtjzdOXRhZ+sov/AJ9Ux665LMyhmMm4dSSbQTrIHjB91BcMPkQf9R1EcKY1oax0CGg43LIId2OIP9kXlTc9WzjOSJ3GjEZkLObUALfbLYB8VAy+5qzop8LFOrc1/lBkCBv0u3ieX1RfhZdlvwiujRrIkmJKlmQgoTiQy8/1EV737a0anSuquY9j7XNmDAO++D6JAxhWdQ6w0t+lUJlSX03SlIEhAUH2pb5v5aq03Dm0SJcT5XNzzDnFx/OE3OlPueulmzEKK5lSZ2ydwzK2foVmqJS3JC/QWBqqlwoM8peS20tAgDBEZIy4gbSmXzyS7jrZIISMICkyimLFe7JFIxBI9jHx/wCL6aGcMggvfJBbyj4A4Ae4dn07pXp5/wAQlnD9lA5mjmds3bIo4k9CsSsOTCzV/StRZwkMFt/lggCAIkRkjLoG0pmpPJc+fcHtshA9c6zHnkEJKuP2/VPP01vbpg17Xz8LS3525/4qNyeHqhUxEKP0oZoRz5Evftj8q7x4/wCH66pq6IPDxPxFp9LbfztTDohX7Lr5jQR4ZKIjEakeNyDMZrDpyvJqvBA51TqeGis81A6DIOwIw0N2O/6Ia+BCuX8TsJEcRIMDtiFDMR/1fu4i2s89zkkk+m/fVX3QPDLC+Zv5D8ds7QMW4T8TO38Cr2f4jKRxoYlYxQHbhu5IFxKMliIHBXpvio3zxZvRV4TfUc4PgF13wiZkH4t4xsgPwsbdRLvMcQO/txtzyaUCKKLIfM1HdfXWsaJtjGT8L79u5MfVK7mm6h1Mu+4ehe4VVIs0oEkUnHz/AMoD9zop6IU2U2B02EnbeQ4f/skXbrBuSpd8AQncfAHyEyOAP1xq9aaV9gv+KM+vNI7qu9TSXotaElftIQwkY1+nEXo3R9SoBwQRRe/299ZNXXNOxo/E4CcY3POeke6k0StL7ONUMrs4XtxyYRoGb9SaSEKvckHgpkST7n5DWE66sH+DTFzri2XGNmh04HQx8lK0bq6foRWNmbuKUjErMVTtEUrMinuZFwD7qASpF+CaaXGvEqhoAgutGTdOQCREWk95AzCZpwFpn2EazMFH6YmePFkF2NpJIPVmfSCvvyT9uco1+oOnBcYdbMg//ca3aBmDHopWCf50WHb7WJRMrFzKm0aU2q9sFolkCq2WRdQwN415F8c7aut1D3McwAUzUDZnJgkHERBgjeVENHvC0NtUikZJcSZZ3iiYQ2qFQoMhXurSAyqMfVZF1xzkOrr16YdQnytud5oJBJgbHPlOcdJymGgHK5fU9r28BYP+aPhxPoneO2Nm7x/bxzrq6LVeO557MO/+ZoOPn77qDhELT/ghLAK9iR9ukJK0H7yl78+nBVcnybWvfWV3GAxsubkX3CdrMfUkR6zyUvDVz/h8WltJErM6Huoob0xPLmqpI1qQh4JBH76pbxp1jyWgkAEWkkZcGwSQIOQecp+GsybKN0WTJ1iEM0vMS904SRLiakxJJf08gCufPFjtfXpvc0sBfLBF3l8wcZ2n8OeqVoP89Fg6nAqYFCxWSISrkArAFnQq2JIsFDyD8tdDSV31Q4VAA5pgwZGwMiexUHCNl1t30+FSEkZgx3ksIMUS8jDbEMQ0gxRCx4BJOfGuTS12pd5qQuFgcbnd3cwMkgfRWFrefVU7rp8aRCie4se+LkoCp7Cn4TnYPHpNe5J8UbG66q+qT+A+FEHIv9u+folaAPmqNz0cIeZDg0sMcTCMsZBKhlyCrbHFB4F2SBq5vFLgIZ5gHlwmIsMRJxk8zyylYtG5/D4VVkbvRJUrSCaNRIqxR90sESRrscBSQb+nOs9LjLnXNhrneWLXGCXG2JIEZ55EKRprNFt4WilMbMeduP1I6kizmZGBCFg9gA+gk0QKB41e7U6ltVgqtj4tjh0NkZMRnrscpBoIkLY/4ZFx+qaMPKYiZogp/wAqSQSKgcsFIQ8NR51mZxtxDyWtMNuFrp5htpMAT5txIT8Ncza7GKXBleRI3O45kjXNRBtknLFUcg3kRV+1/TWuprq1IOD2AuAaYBwbnWgSR7pBoPNGXpsZRZI3fBoNzLUiKHBgQsykK5Wm4o3xfjjQ3XVGksqtFwcwYJIh+xyAZCVo5fyEPw9sDO0saqGf8u5S6ADZIA1ngUCefvqXEtT9nYyoTAuE+mcIY2TCs2nR1eSVB+Yk7JCERQ+otZDm5GCxopFAuQzeyjmqa3EnspMfDRdkXO5ctgSSQeQgdUwwKdQ6NHDmJJWsbhtulIMeI45O5IS/pUCQAgWR7XpUeJVa1nh05ltxzndwgYySW4mEFgG5Vu+/DipKiBpQHExDPGuLiKMyB43R2Rlaqqww8kahp+LuqU3PLRi3AOfMYgggEEekHkh1OMJY+kJKy0kxra7VykEQdiXhVmdmZlRBfPqNkngcGou4hUotdJHxvEudGGugCACT7DHNOwFM34djSTtyTPbbv8omEankpEyyPbilHcAIFn5Xp/etV9PxKdMfBeZPIFwIGMnymNu6LBMErKOjRN2zHJKwaaSB/wBHJy0aB7iRGYsrXQuiPJoWRb941WhxqMAIaHDzYgmMkgQRzieyVoK1v+FwJYlLSp3Y5HEbrGs5aMgdtR3MCzXkLYcA8XrO3jDjSe8AG0tEgkth0+baYERtuRyT8PK5HU+miLu8v+nNDEFkjMb/AKkUsnqBPGPbx4sNdg1V9DTazxrJA8wJwZHlIGD3meo2Ki5sSrundMEkIdmCIskxkYJk6pFAsrEHIZfILxybvVWq1ho1rQJJa2BOCXOLR6dz7Ia2Qrdl0yKaxDIcWk2qHuRfqxmWcxVYfD5N6SbBAOJ1XV1lajBrMggPOD5Ta27mJ7Z2OcphoOyy9Q2ESxdyGR2Czdh80CWcGYOmLN6SFPBo+NX6fVVn1fDqsAltwgziYg4GcjbCRAiQuVet6gvR6vSVu13bRlioQ5KUZXBZWBo0QCD5APBB41m1OmbXaASRBBBG4I+f5KQMJ9z1KR1KsIwCkaUiFQFjd5FAtjXLnk3wB72TRQ4dTpPDwSSCXZM5cA08ugHumXSq9xvWe7SHJkVGl7f6zKtAAuWx8ALeOVDzoZw5jHhzXOgG4Nnyz6RO+YmOyC6VdP1mVmyqMHIvwrcsYXhJa359Lk8ULA8c3UOE0Q22TERuMC4OjbqPkpXlIOqyYFMYvVF2Wcoe6UxCgFs64AABxvgWT41M8Mpl4fc6A64Nny3bkxE5M84yYSvMLfsesLkXmKZd8zYmBpALC32SJBgxxHx2vCn2OufquG1GizTgwW2yHxzPxAjIz+GDuFJrxzXI3u9aUgkAAGQqPcZytIQTfPLV4HjXV0mkbpxgySGg/wDxaG4+SgXStW76oQu2SJ2P5bJw+OPrZ8gADZIQWLPBzb21joaAPq16lZkeJAiZwBk//L5iApF+AByWVOospBSLbxAdziKIqCXQxktbkmlJoAhR8tXfdjCCHvc6QBkzABB6AbgSTJ7pX9AkO/fARjHERvF4N08kbsbvzca1xxz59rX6Km+r4pJmWn3aCB9HFK4xCp3E5cIGqkjEa0P6Q7vzzybdvlxX7306TaZcR+IyfWAP0SOVfuepyO4dsLEzzCgQMnEQI5Y+mol4+p58Vno6GnSaWtJgtt9s/uUy6SpN1eRkZSI/UNwC2LZAbgESqvroDmxYJBA5IsGtvDaTSCCcWdI8nwnbfGeqdx/ndat11oqdqIny/KK+LstBmdrIKE2VVQEBu+WquDrNS4cKhrurNt8SMA7ADedpJz+cpl8RHJZ9v1hlCIke3iRXZsY4mCHNO24cM7F1K8EGz4oihq13C2G5znOcSAMkSIMiMAAg7fVK9aN719lkI22Cwq8bRAIRjg3c/qNsS5os3kKOF8apocM8SnOpJLzN2eot5YGNgNjzKZfnCyxdbdAAkW2jCyGUCON1tzG8dsTKSeHPF+wqubtPCqbpve50i3JG0g4wOYCLyscO8dEVFxpROBYJP68KwPdEeFUV9fN+Naq2lZUcXOmTb/xdcPrv2UQ4gJh1FwgjGOIjniHBup1xkJ55NePl73pP0lN7y8zJLT/s2/ui6FTDuSgkAr9WNomsX6WIJrkc8f8Atq2rRbVtu/CQR6hIGFrm65I4Ikj28oYxsRLGzW6IUEhqQW5U0T4NeLsnF92U2kFjnNiYgjAcZLdjicjmOuyleeaXd9blkbJgl90zDFaGRSJPBJFVEvFeS3twLKHD6VFtrZi23J5ST8/Mc+iRcStXUOsgdo7cRJ6ZHlRI2WMzSxtE7+prPoPAFKp921k0/D3G/wAYk7BpJBNrSCBgRvuTk9lJztoWL/GXwEbxwSoBCAssbMoMUfaRhi4tsfN2D8taHcNYX3tc5pJdkET5jJGx57cx1SvPNNP16V5FkYR5LuPzIpSBmFiUWMvhqJeB7luRwA6fDaNOmaYJgtt35G4/PzH6ILzMqvadZkjXECNlLSsyspIfuxiN1amBxxHgEH66dbh9KruSCAAIO1pkH1n27IDiEzdcchF7O17aJJGIhE3bKuyu1gyZXaghgwN3yfGoN4c0Fzr3XEgzOZEgcoiDERCL+yq3fVGkUhwlFoiFVSqqIopIo0QFjShZGu7JNc6uoaKnRIImRdvzuIJJ7yEi4lTYdWeMIowCCR3YMpYESRiJ1cX6kKDxV8mj40tTo2VnF5mYAEGPhJcCOhnmgOIW7f8A4hKykbYRiBJIXiXBgB237wu2ya3JBJ5YAUE8DFQ4ZfTu1BJeQ4OMz8Qt9BjaNu6mX9Nlxzu2MRi9OJlEx4N5BGQUb8Ux4r5c/PpCg0PFTmG2+2D+irnELPq5JejvV6EwkVfIDfDxdeGUnyp8gEePf9iTCor031AAx1v/AER+acxBFDSFm9EIpAoJZxIfJHgCNiSbJ4GnEDPZYxqarqhpUgJLnZcSRDbffmMbDKSKNWcgMcFDsWx9WKKXJx+dA6WCtFSvUp0A8t82BE4kmBnpP07q7spgJFy+CZsXo0Y8OCV4N53enAiVlOqrBxpVAAZaJbP4p69I7pDAgQyPlXbVsUA8mbsAC/F1ZJ+Z+2ggRP8AN1I6mqKng0wCbol3+m+TETG0dE8u1jt1UyWnZNkLRErRgDg3YEi8+Dzxp2jIVdPW6ghrntbBuGCZlocZ6QbTjcKjdYIGKhiFmEPrr1Ed1iwCngHtVR5pz99RMfX91bQq1qxY2pAuaXC3p5QAZ/1TyyBha5emgIxslYncsQB3GAiiYKo9/LfQCydMtgLI3iD/ABG9XNEDlNzhJPsO5OAubt4c1f2ZUzA82ARkL+i2f+U6iBK6lasaRZIwTBPSZj2Jx7rb/hgGV5NgyxkK0aerAM/MjAUpONeSfkOdO0c1zncTebbQBcCchx8swMNEyd+gHUqt9igZUDF3lmaKMrjh6e362N/94OB9dECYCsGvquaXhoDWtDnTM88Dv5TBPJTabeJwrRlxcvb9aoeDFI4euRzh8J8aGgOyFGtqtRTDm1QPhu8pI5tEe07jdJBsVaJHTNiRHkQUZVLMAUdbyUi/JFH9xotESFN2tqDUOpOAAzAMgmBIIPwkGNhkLPvjRZAF9MrAtQDHF5h4CiryXj/gH0qJxj+c1o0jHPa2sXGC0Yk8w3r6b9/WdWy6WrvtFLEfmScvHpqZo+Pnwt65lfXGm2u4D/x7d8A/qugGzHdCHpOUSSgnGSCJl8f50kwg7RPyD5G/9IvVVTiRp1DTLchxB/0Bt13uPqgMkStUPR4JGKRvNabqHbMWCAN3JWjMiVyo9JIU/Mc+QKDxHU02h9RrYcxzhBM+UTBn13HPkmGA7LN+HNmrhJWF28keBAK//CTSg8+4KjV/ENU9k024wDI/1tH6pNHP+bKwdDX8s0pEwZdt38m7aoxChiixk90ivD1Rq/BB1T96P+1Cl5SC+2BJInEl3w+2/LdOwRKfe9J2sZ3Ay3DflnjR6EY7meXCWfRjXJa7rgajR12sreHa1g8QEiZxHXrPIDZMtaJVkP4aTuyI3eZUn7QZe3GqrQObvKQrH1D0LzxfuNQqcXqCmx7Q0EtmDcSTnADcjbc4+RTFMSs6dBQxy00kkkTTqwj7f6fbJCF4mbuEPV5LwP2OrX8TqCqwEBrXBpEzm7eHDy+XaDulYIXH3+2wZVU3lFBJz85IUkr7AtX7a6Onr+I1znYhzh/tJE/SVAiF1z0OFjNFE8vegmigYuFEbs+4WBmWvUqqxPB5PB1zhxKu0Nq1Wixwc4QTcA1pcAZwSR02Uy0bBbdt+H4V3EGWZT81HEyu8DGUMTTKsbkquQAZW5puCTY1nPFK76L4ABsJBAcIjkSRv0I5hOwArl7fYwNAsztL2ht2lAVYxK17wwIGPgsclJJuvA4GtTtVXbVNJgFxcBkm0eS4kDf2577qNoiSr26PtgDbbi12se6b0x1Tdv8ASHN5+serwPka1A67VyPK2C8s3O4nPpg437otaqpulQgr+qUhkl2RzkCZRpNDuHOTe2OHNEKeCfHEhraxE2y9oqYBMEtIGB3nnJGw3RaPZam6NDEZe4k4H5KWVcu09FWC5JIjYPwQRXi+fbVA4hXrNZYWz4jQYuGCDgg5HfkeXNStAPssnV+lxRLLI5kLdxIo1jWNFs7WKYM3FBQWo0LPnzd36XWVqj206YEQSS4kmA9zY+nPA22Sc0DJXntdhVKaEL0JOr0JdJC2bTeAP+pymIUriGsLePB9wSTf7eDqQdnK52q0Rcwmjh8yDMRMTkciNwqYNyRIJHZibskBb8VQU+mq4x8VxpAmZKtqaUfZvBYB7k9Z33mcz1yrdx1H4AgFIsi8xqqsJMclwBb0+n3Nkk+KGmX9FlocPJvNUmXFseYkgtmDdjOekD5rLPu3dcWIqlWgoUALJ3QAB49X9v51Ekla6Wip03BwmZnJnJFv5JTuWtjYt+3fH/ZmMr/+Nf76JKn9lp2hvST/ALrgf/yMdEE3TDL4WzbIhkDDK2OQB8EZH+ffRJUH6Km4MAJFogEGDGBH0Cd+oSFw5IyV2e6Hkqqmx8qUCvqdFxmVEcPoBhZGIjflJI9wTv6Krbbho3DrQYE1xxyCCK+VGtIEgyFfW07a1I0n5B+frPVRN2wy+FwzZsHUOC3Pqo+DyfHz0SVW/R03WwS0tEAtMGOnpt+iU7piyM7ElXZ7FBrcoWI4oH0LXFDRJTGlpsY5rBu0DORiY78zPNbd31UUoj8iTu2YkjF4OnIVjkxDmzwOBQ86kX9Fz6HDnFxNXYtti8uO4PMCAI2yepWH86+Kr6RiqrkFAkKqQVQv5xtV+9CzqJJW77DTvLpO5MSYkyCY65PzWeRsmLHyzMx+7MWPH3OorTTYKbAxuwAA9sBdDY9dliCBO3cTExs0asyWbYKx5AJu/uaI1z9RwyjXc4uJF2HAEgGNpHUK0PISS78DbQ7ZC5VJTO5NLTYBFRCCSQPUxY1yVocHSZpHO1b9Q8AeW0c5G5J27CM4QXeWF0eo/iFcCISc2mjnzMEcTKULMC5Rm7shYg3SrwTXOsOm4W/xAaw8oaWxcXCHYgAgWtjuTtlSLxGFz36/LwAsSAMzgJGEGTRtExNeTix8/T5VrYOF0RMlxkAZdJgEED5j81G8qt+tyFXXGG5Iew8naXuumAQBpPJoAc/8Iu9SHDaQeHAugOuAuNoMzMev5lF5VO56nI/eyI/XdXehXK5VXyHqOrqWkp0vDt/BMe6RcTK0N+Ipi2TLCzdwyoXiVzG5CgtHl8PwL8+VB1m+6qEWguAiDDiJGcH5noneUh69LTf5eRaVlftqZI+6zNIInPKglm+ZFmtSPDKJjJiGyJMG2AJHPYIvK5+5nLkE1xHHGK8YxxrGv9lGtlKk2nIHMkn1cZP1USZXoOpfiFDE6xljJK0TFzDHHIDE4cNJKjEzPkBRCqOWJ51xtPw2oKzTUHlaHYuJHmBEBpAtHqTyjCsLxGPyXNk69MWVgIkKyrOe3EqdyRbKvJQ9ZFnjgeo8Xra3htEAtJcQRaJcTAPIdFG8qmbqsjIY6RExwxRcQq/mBuKUXx6wP241ZT0VNjw+SSDOTOYt/JIuMQlk6rISxJHqgXbnj+hcK/f0Dn76l9kp47OLvcz9MnCLimHW5hgVKgxmEr6f+xjkjjBuwRjI12Ob1A6Ci6ZBzdOf8xBP1Ajoi8rb1PriiUfllQQiFou00SrH+pRlpFP9RCmyb9IHgc5dNw4+GfHJvLpm4k+X4c9sjGDKkX5wudveqSSghyCDIJOBXIiSEftig/e9bKOjpUXXN6EexJd+ZKiXErHI9szUBkxalFKLJNKPYDwB8hrS1trQJn13SS6aS9BerkIaEIXoQlvQhCQgeTpIS3oQhoQhoQhekhAnQhLehCft8XY00Kq9RTQvQklvQhDSQhehCBOhCgBPgaEJToQlJ0kIaEIaEKaEIaSE6xEiwONOEKttCEukhTQhTQhTQhNDHkautMCUKwxKP6v7f++iELsatQlJ0IQJ0kIHQhIwGhCh0IQ0IQOkhKToQhoQhoQgx0kJdCENCENJCBOhCXQhDQhN3CBWiUKvSQgdCENCFNCENJCF6EIlzVXpoSAaSFNCFNCENCFNCEdCEtaIQu+dXISnQhA6SEp0IQOhCGhCGkhKdCENCENCEDpIS6EIHQhTSQlOhCXQhDQhDQhDSQgdCENCFNJCGhCh0IS6EIaaFNJCh0IQ0IU0IU0IUOhCmhC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2" name="AutoShape 4" descr="data:image/jpeg;base64,/9j/4AAQSkZJRgABAQAAAQABAAD/2wCEAAkGBxQTEhUUEhQWFhUUFBcVFhcYGBwYFxcdHBYYGBkYGBkZHSggGB4lHhwdITIiJikrLi4uGh8zODMsNygtLisBCgoKDg0OGxAQGzQkICYwMjQsNCwsNC8vMjAsNCwvLCw3LCw0LCwsLSwsLSwsLCwsLCwsLCwsLCwsLCwsLCwsLP/AABEIAMIBAwMBEQACEQEDEQH/xAAbAAACAwEBAQAAAAAAAAAAAAABAgADBAUGB//EAEAQAAICAQMDAgQFAgQCCAcAAAECAxESAAQhBRMxIkEyUWFxBhQjgZFCoRUzUrFighYkU2NyksHhNEODsrPE0v/EABsBAAIDAQEBAAAAAAAAAAAAAAABAgMEBQYH/8QAPxEAAQMDAgQEAwcCBgEDBQAAAQACEQMSIQQxBUFRYRMicYEykaEUFUKxwdHwBuEjUnKSovEzNWKCFmOywtL/2gAMAwEAAhEDEQA/AObrqKCmhCmhCmhC63TOlxmF9zuZe1BGQpIBZiTQoAAnyQAACSTrgcU4xV09dul01O+o4TnYb/seYhWspgi5xwn6h0qH8v8AmdtK0kQYI2alWUkhRYIBHJHBA8g6q0HGtQ7VfZdZTscRIjb8z8weybqYtuaVyEiZvhUmvNAmv416F9RjDDnAephUwkAvxqRcAJJQiUNXRq6uuPtele0utnPRCMcZbhQSfoCf9tJ9RjPiIHrhEIYnxRsefpp3tiZQlAvxoLgNyhaN0sIjjwkZpWvNMSFQUTeVUfb399c+hqdQ/V1KT2AMHwmcnbly3UiAGgyn6NsxNPHESQHJBI8j0k/+mp8S1Z0mlfXaJLRt7hDG3OhdaXpewEhhO9KyBsCGSlDXVZEBTz9dedZx3iZpisNNLCJwTt9fyVxpMmLlx+sdNfbymN6sAEEeGB8EfwR9wdei4bxCnr6ArU8dR0PT+clS9haYKyPGRVgi/Fir+3z1rbUY4w0g+6jBQYV50w4HYoQxPyP8aL29QiFo2EMZde+zRxkMS4Uk8A+AAb5441j12pqUqLnUAHOEYmPmpNaCcrM9EsUsoGYKSCLUMQGI9rHP760UahdTaX4JAMd+Y9ikRlRo2BAKkE+AQbP2HvqYqMIJBEDfKUFPBEO4qyEouQDmjagkWaq7A5rVVaqRRc+lDiAY6EjumBmCul0np23n3MkSzN2wP0nK4tIQiuwxYCq9Xt/Trj6rimpoaJmoNMXEw4TsDgGfl81YKbS4tlcOFslDUaIB/keNd64AxKqTSoV4IINeCKP99Ra9rhLTPoUQtPVY4Vlw2zvKgQEsylfUWcFQCATQAN/8WsPD9TWrUi7UNDCDEAzjEHmpvaAcLLgaJo0DRNGgfkT89bb23WyJPKcqKQnU0IaSEp0IQvQhC9CF1dWJKaEIaEKaEL0HR99Pt9u0nZSXbM1MrMBzYW/Br2FFaPHj38rxfSaXW6xtJtQsrgYwdt98d9jKvpuc1sxIU6js9nuttLuo4DC+25IYCqFMcaJHjxVGwLGsun1Gv0GupaXVvFQP2PMd5MH5yE3Br2FzcLZtZp4TtVm3cW2RivbgihLyzWUH6pOVXdFlC1nyeOOfrWafU1tQ6jSdVImXOdAbE7dh36KbZAEmFu6cAOr7gDgdoHj5lYif786prVHO/p5hcZh8fmmB/in0XM6D1GWfa7/vPkohZ40xVViGMhVVxANCl5Nm1vWviWhp6KrpKtLDnOFxkmdv3KixxcHArLtJZ4tpG7buLZQM+QZYe5uJTTWKNgjjwFul+XnTxNun1HEHMFJ1Z4AEXQxu38Pr1SZIZMwu71LfiLqW3b+mWAI5qrtyFJ/fH9hrl6DTO1PCdRT5sdc3tAyPkpuMPBXH3kDdP2e+I4kkl/Lbc+9OfQw+yvZ+sR1rOr+9a+kpDIa253qP+vqo2+GHFV9aXHp2wUE0GI8+aR/Pz10uGf8Armq9P2UH/wDjasn4S/8AjIf/ABH/AOxtdP8AqH/02t6fqFCl8YWLrYvc7lfNzyCvN2fFe+p8DIbw6k5xgWhKp8ZXupduj7/bpJTNFte4wPPOQVb+fOR/bXhaNepS4ZqH0sNfUAHpkn9AtRALxPRciLq8bLuV3W+XcLIGxQQMohNtjiQl8cD1Em1+pvWNLVouo1dLQNNwIklwNw58+f6qNwMhxlCLaHf7XaN/XDIIZfngQLP1IAX+W1tqan7n12oH4XtLm/6unzn6KIHiNHZX9J6h3+sSlT+nDG23jAPp9BHcavnmSv2Qaw19IaHAr3fE9wcfeY+mfdSDpqwqOhdYl3HUIw5URxNuBGiLiACCFy5ORCr9Pib6Vr13C6Wk4S+q0m54ZdJ5zKTXl1SCp0zdvHtOpyIRmu4nxLDIBu4wU0eDRo0flqvW0hV1GgpuOCxsx9fmhphrj3U3vWNwOlwy9252mMffKIXUZuTQxxBKrj4/vzop8L0/3y/Sx/h2g2yYOB+plBefDu5putTFtx0h2rKVAzmqJIbbEePq7fzqXDm+Fp+IUWnytuA7YeP0Q7LmFcH8WzuN9vVV2UOyI2JolDt4SVvyAfpR8/M67XA9PSr8NoeIJtkieslV1XEPMLq7LevD0iR4iFcbhVViA2OTxLkAeLAJIv3rXN4hpm6jjjKT/hLM9/ix7qTDbSJCo/F+6aTp+ykkOUjSMjOQASO3KT4AAsop41Lg1Fum4rqdPTwwDb5flJRUM0wSu3v2P+PQj2/KL/8At65en/8AQK/+v/8AhTP/AJR6Kr8LdVl3G93kMrAwgzqsWKhVwn7Z5AslrJNk8nRxLQU9NoNPqmT4htzPUT9OSGOJcWr5vsZC0aMfLIpP3IB19EWVXaEIXoQlvQhDSQuvq1JDQhTQhTQhdHpXXJtuCseDI3xI4JU8VYogg/yPprj8U4LQ15D3EteNiN/5/JVjKhak6x1yfcIIm7UUNgtHEpBcg2AzE/DYBoAXXJrjWfQf09R01bx3vL38i7+b/wAhN9UuEbLQ/wCJZ8EASAvGMY5njLSIOPHNXwOfoLB1B/8ATlE1XvbUc1rzLmgwD/aUeMY2SJ+IpxuH3IWHuMgSsXwoHyRnd0APNceNTP8AT1D7H9kuNt13KfTbZHim65Ytl1CWGKWOPD9aPtuWVjQpgSoDCj6ve9bNbwqlq/CvJHhmRHt+yi2oWz3Wvb9flSFYe3BKqG4zKhbA880CL8n5Hki61l1XAmVdSdQyo5hcIdaYlSbVIEQpJuNxvpYw5izSMqGopl4JLEsRdgngDydRpaXTcFpPqZLSRI3/AL+u6C41DCv/AB71MT7iGBXDrtlLysptTKwxUce6rkSPbuDXM/pTQFgqakti74Z6fz8lOu7YLm7zqckkcULYCOEkrQOZJBHqJaq5PgDXoKHDKdHV1NUCZfv05fsqi8loak2G9aGRZEClksjKyt0RyAQff56063St1VB1F5gO6KLXWmV1m/Gm75ITahv9Xae/v/m688P6T08AGo8jpP8AZXeOei5MHUplm7/cLTFsi5rniscRwFrih/vzrsnhWmOk+yW+T69ZnrP8hV+I665bOofiSaRHjRIYBL/nPEhEjj3AJPpuzZ5PJog8652n/p6nTqsfUqOeGfCHHA/nspGqSIAhVdI67NtQ/ZwtwLzBYCrogBhzzrZxPg9DiFniki3aO/L6KLKhZssvQt++0IaLFnClbkBIN8sxogkk8+ffVuv4bS1mn+zvMDG3ZJry0yj0zqUkEgmQIZBl8QOFsCDwCDXPz09Xw6nqdL9meTGNt8R+ybXlrrkV6vMIZoh263MjSSHFrBZsiE9XA+96zv4PSdUo1JM0gAPbqn4hgjqhuOqSNBHt6QRRuZLo5knP3yqvV8vbVreGU2606yTcREcuX7JXm21PP1qV32zER/8AU1xiADc/5R/U9XP+UPFeTqqnwikzxwCf8abu0zt80zUOOyyb3dvNLJNJjnKwZgoIUUiIKBJPhR7+b1r0WkbpKDaDDIb19Sf1UXOLjKtfqkn5Y7YBO20gkYkHOwysADlQHpHsffVL+G03a1usk3ARHLn+6YcbbUm/6lJLDDAwQRwMXUgHMkq68ktVes+3sNFHhtOlq6mqBNzxB6cv2TLyWhq1y/iSdt2N2RF3FjEaqFbCh3eWGdk/qHwR4GsjOB0WaN+kDja4yTz5fsmahuuVHSOuS7eWSZBGZJTIWyDYDuS91qAYHzwOdXavhNLU6ZmmeTDYiN8CEmvIcSuTtosEVfOKhb+wrXVUE5OhCF6SEuhCF6ELsatSU0IU0IU0IQ0IVu2gaRgiKWZjQA8nVVevToUzUqGGjcpgEmAu6fwZuav9O6vHP1f7V/fXnh/VugujzR1tx+c/RW+A9efnjZGKsCrKaIPkHXoqVVlVgewyDsQqSCMFJqxCGkhK6giiAQfIPI0IQRAooAAfIChoQjoQpoQtHTdi88ixR1k11ZocAk8/Yay63WU9HRNarsOmd1JrS4wFnmTFmU1aOyGvFqxVq/cHVtGq2rTbUbs4Aj3yokRhJqxCGhCmhCVjoQvT/wDQTd/91/5z/wDzrzX/ANV6D/3f7f7q7wHLk9U6HNBIkTgNI4yVUtiRZHy+mulpOL6bVUnVWmGt3LsKDqZBhV7Ho8ssxgUKJFysMeAV8gkXzqWp4pp6GmGqcZYYggdfkhrCXWrDKtMVPlSVNeLBo6203tewPGxE/NR2WvfdKkiiilfHCblKNnxfIrjWShxClWrvoMm5m+Mex5qRaQAVg1uUVtg6VI8Em4GPbiYK1n1WcfArn4hrBV4hSpalmmdNztunz9lINJErnnW5RQJ0ISk6SECdCEpOhCl6ELs6tSU0IQ0IU0IU0IXpfwYcRupVFyRwEoPrTGv5Ua8j/VjiW0KRPlc7PtH7lX0OZXj9hHiVnsmc1IZibkLEWTl5/bxXHjXpPsdA0PBLRbERyVVxmV9H6hsYZeoqJqttsr4XiGYOQLrnx7e+P0Ovnuj1+r0/C6gobCpExMAj6Zj591qc1rniei5HW9oyQv3un9tgfRJtpFeNR/3uWDAfXE/trqcK176mpYKervB+JtQQfbeT7qD2ADLfkl6n2NvttpKNsssko9QZyi0Ftmagcj4AFV6r9tW06uv1fENRp2Vi1rTjEkZwB0/slDGsBIW7qUO2g30W3Xaq/fCs5ZyBGGYouCUbJIJPIqtYNNquJarQ1K3jkeFOwEujJk+mykWsa4CN1yPysce93ES7aXc9o1HEhUCzGkgMjOwpRkFvn7HXWqa/U1eF0q3jNpl3xOO+CR5QAcmJ5KAa0PIiVs/EXTgux78m2TbzLIilI3zWmcKLIAF+q/Ht51k4PxKq7iI04rGrTIOXCDMTjn+hUqjBZMQU3WBt9s20A2qyGZAXLOVVV/TBaqOTHLgHjg6hpKvEdcdQG1y0McYwJ5wOwwhwY2Mbq7a7NIesLHGKXt5gfLKOQEC/qt/vqFXW1dX/AE++pVMuBifQj90w0NqwFzNptEaHqsjKC8Um5aMn+k9yc3/IGtlXWV6LuH06boa4NuHX4VENBuJTdR6Wko2LwKEXcnsyVfEg5JF/RZT/AMo1PTcTraapq6OpdcWC5s9OX5hIsBDS1VTGE9Smjj2rzRQKsaxQ165KydnZ3FKMgvnyP5ppanXfdYrVK4a5x+J24HICBud0yG3xC2df6djsGnl2se2nSWNQkcmYxeWNPUQAL9Z4/wCEc86p4XxOr95N07a5qscDNwjIBOJzyTewWTELx7+Dr252WZe4/HnSthLuw27nwk7CKE7efpEkpDfCaslh/wAuvnfBNZrqNBzdPQ8RtxzPPGFrqtaTkrkfhSDaw9RRNqBKjJXcrt4sQ5NDH1EBa/8AqeeK11+Jv1Wo4TUfWb4bgcgZkY/Uz7KDA0VBGV1ui7oP1eQLCsYTvKWDFjK2XLsCBj9heubq6VRnAgXvuBtjGw6KbSDVWH8SdLXZQcxiWfcyPUjX24ReXixk1Hge5s+Fo7eFa/UcQ1DWU32U6bRgbu5fL/rmovaGDOSUknQ9qF6e7IsZ3BqaXwzDAEAt7WaF6beI6sanWBhusHlEbZ/QJWNtbK7HU+jhC4PTVkgC+h9vIDP7USr4/XwzePe9crS8UrPtd9rIqTlr2+X5if09lMsA/DheZ2nS4X6duJ3iVpYpVEbsPUgJi+tA8nXoNbrK7OK6eiHeVwyBsd1W1o8MlefJ16VUoXpIQJ0IS6EIXoQhpIXb1ckhoQpoQpoQpekhb+h9WbbS9xRYrFlPGQ+V+x+R1zeK8NZxDT+E4wdwehU6b7TK6A6t09D3E2k5YGxGMMAfbzJQX6f29tcF2i485ngOqtt2u5x8p/XurbqUzC58XVhJuJJ97CsokUL21N9tVvBULVkRZJJqyxPHA10Bwarp9EKGkqWuBknk7rP6eih4gLpcFqfrscUE0O1G7dp1wvcODHECCpKrkaNHwBRIFka57eC6vU6mnU1DWMDDPkEF3PKn4jQCBKydY6us0W3hWOQGBCGdsMGJVR6aYt/KjXU0HDKun11fUOIh+0evNQc8FoHRaOpfiBJt9HuRHKqRLEpDBMmwkkclQrkUQwqyNZdBwatQ0FfTOIl90RtkQE3VAXByu2X4kj7+9d45lj3mI4KiZAIVjsYvQ9zYaxSn7Za/ANQdHp6bC0vpEmD8Jkz+3LOVJtVtxPIrFu+rbf8AJNtIIJ0BlR1du0ciJEdmkAcEXRHAJ8E/LV+m4XrRr2a2sW4EENnAiMdd5+ai57bLQj1rra7iTblY5FEEeDFwnqNpymLnj0nzXka1cL4XV0hr3kG8kiO8747pPqAx2WlvxOh6h+c7UwRYwmBEfcYgSi1Akxr1jyw8HWKlwKuzhT9ESLiZnMbjt2UjVF9yxbfrirBvkMUpbetMUrD0ZtKR3Lfj4xeOXg+daK/CKz36RwI/wrbu8WzHyKQqDzd16L8J747fZ7iWdCI4LnjLCrPbNhL+YoAj/Xrif1JRZqNdSZRdLneVwHY8/wCclZRMNMrzf4N6yNt3DOrsdwpMrRkBw7kszLZHux974Gu5xfg79TQpMoEA0zgHY7ft+arp1ACZ5ppur7VdlLs4INyFeRJBI3aJd1eN85PWKBwUWATV8fPPR4XrjrqesrFvlxa2YAgjHzTL22loXGbXqDsqF6rq/wCJdhuJe7Ls94z4COwY1GKszDgTj3Zv5147R8J4vo2GnQqMAJnad/ZaHPpuMkFc6HrO3j3UMu328yJHZcSFSzE8eipGHAJ8ke2ukdDr9Ro6tDVPaS4C0gbRnOBvCgHNDgWhaoPxDtod6dzHHuWVhI0gIjsu5HEYLjgck2fcVesTuFa6vw37HVtBFtsTsN5/TCne0PuCyQ/iNTBPDuEmkSV2liK4tJE7MW5zkArkcBv9Q8HjS/g1SlWo6jTEBzQA8HZwiOnr9CoipghyO6/EMbx7OIwO35YHuB8RG9qBSlXLfuVHjTpcIrt1OprB9vifCRuMyg1BAEbLbsvxHs9s5lgTe2QQNvmq7cE/8OVAfXkj5e2udqeD8R1TBRreGer48xUxUY0yJXLi/EAGz3EDo5l3M3dyQL21t0YglmDVwaoH2106vCKh1mnrMItpttzuYkKsVBaR1XEJ131WgToQhehCGhCBOkhC9CF29XJKXoQpoQhoQpoQhpIUOhCGhCmhCGhCB0IQ0IUvQhA6EIHSQgToQrd5upZUWOSWRokxxjJpPT8NgfFXkXfgaxU+G6WnWNdjAHnJPc7qRe4iJVJ/nW1RQOkhDQnKXQhStCEl6SEDoQgToQlJ0kIE6EIE6EJdCENJCBOhCF6EIaELuk6tJAElABJgbpEkB8EH7HUG1GP+Eg+isq6erS/8jS31BH5o6mqlNCFNCENCFNCENCEL0IQJ0IU0IUvQhLehCmkhDQhAnQhDSQhehCBOhOEK0IUv6aSUJCdCamhCUt9NCEukhQDQhJehCF6EIaSECdCEt6EIaEKaJQuh1QEgAGgSAT8uQL/gk6ya7zOptPwk5Xc4NLKWoq0//I1vl7TuR6J2URlQiDniwP8Ac/3vWl1zHNaxuOfZc2mKVSm99V5u5DefddOAlYpZFAzUxopZQwTNiC+LcEgChYIthwdY9fc+rS08kB5MwYJtAxPKZz2G6zt2JWiErIimdwpE6RmbFEtXSRiGwVVte38VcBubrWWrfoqhZp5cCxxDSSYLSBIkkwbtp3GMqQhwypuNmiBmdJQiwrIAHjkDs0yRAJKnpK+sWcRV+DXMaPE69VoDLS4vt2cIEE5acgiOsFBYAln20X6gj7uSRQygsVI/UMP6dKLJAlX1XRNitTo6/VFzTVDbS5zDEzLbsycQbduXVBa3ktS9IRmC+tCJ4oiGkiZisjlMjGnqhPFgNf8AII1lZxuqZJDT5HuEB0AtExccO7lvqn4QVPTYYnCyIHrKVKkxbL/q8jq4AHp+H4Tdcc6s1Wr1TWOZUgEtDhbOPM0EHrvvj0Q1rZwubuoghUcm4opD93QMQNdjS6g1r8fC5zR7GAVURELq7/Yo0pVCyRieNCKQ8flJZmIpcvCcLYBYkm6FcKhxCvSoh9XzOtcRk584aAfc77wBHNWlgJgLFtYY5CCiT1gzMhaMEEMoFzGkUU1kkGqr1WNba+s1WnYfFsmQAfNEGZ8uXEiOW8zyKiGtdsr95sYY1aQ9xlCwMqI8bH9QuCO6AUYLgTYHPjVFDiepr2MYG3FzwSQ4DyhpmMHM7FMsAyUu92EcQdXYB41Uk9+A5n05IkQPcU0xokG8eQLGlp+LVq1RsNEOJAFrsbwS6LSJGQDidyg0wB6Knq0K/m5I41YL3igAGR+LE4qKvnwPPjWzh1er93tq1SCbZmY5cyfqVF4F8BbV6NGStl47mMbAyRStXaeQMRH/AJZ9B9LX99c5vGa9riQHQ24QHNEyARLt99wp+GFjhSMwvKiuL2+79MpRirRwq6uCoAHxj7EHk+daK2p1IeKVWJDqRlsjDnQRn0PqFGBEjofyVk/TY1RywkUxrG5t4snDPGj1AP1I6z4ZrHAsCxqFLitepWDG2kEuAgOwQCW+f4TMZj2UjTACTcdJCOEYtbNuStVRjhh7gfx/USgH0y+Wpt4u6oy9jcBrbt8Oc62PbP0S8MTCSTZJ2BJHk5xjLsrxlULEBkkj4kjq+G5BPsLB1NvEa32s0XgASYBBkgDBB+EzzGCPZFgtlEbKBZAj90l93udsuJQUsMqR9xiV5PrBxFX8xXMDxDVVGl1INxTa8zP4pMDPb/tFg59Vo6TsYU3EEcod3clvC9oASyRqGVgS+Rja+RiCPOqdbrtTU09V9EANaBO90kAkiIAi4RjOVJrQHAFZdl05TCCe4rNt3lDtJEoYqjyYrC36sgIT4x87qgTq2vxSqzUFjbSA4NIAcTkgTcPKMnYqIYIXO2cWRNhmpSaUqvuByz+lBz5P/rrvASufrNQaLAQQJMZn8hk+gWr8lHlWXxRo6J3YwWLEggS1g1UTx5+lHUrRP9/1WD7xrmlcBs4gm10CIINvxCZg9FWNoisMswMtxkCBkBDEsnjkWb+elAG/f6K52uqWSwAmGEbxL3W/IfNY90BjGwDDudw0xBIxKjyoAPxfLUT1WuhVqOe6nUiWxt3nrPRaNztKiWX27KqFWsszNOM3+S1iL96AH0ZGJ7fqVkp6t32p1Abl252ADWYHU745ZJWmbbDDEgqYsCCTFk2bojfpj9RRbg2xPj2utOP5hZaWreK5cDIdP+aBAJHmPlOBmOq5W9CB2VA9IzIS5BLFWKkgAekceDeoGJgLraR9WpTD6kZAIicA5581RektKIH10ISE6SENCF3JYwwo6nVptqNtcJCt0+oqad4qUjBCSKGv6mP3qv7DUadIU9iT6lOvqHVjJAHoAFr2u6aMkrXIpgwDKwsGmB4IsA/sNR1Gmp12hr+WQQYIPUHkqWuITN1CTJGBCdskoqKFQEimbHnIkCra+OPFjWZvDaNrg+XF2CXHMDbPKDnHNO8qqfcswIJAUhVxVFRQBIsvpVQACXUEnyftWpUeHUabrsl0zJJJJiMk9iUF5Kg3L2xDUWWNTVeI+1gB8v8AKTn6HUzoqRABGLi73dM+3mKLirx1aUHgov6iykLFGturFg7YqCTZ5/f5nWUcH043LjgtEuJhpEEDoIT8RyzbXcvGoRDQFkcAmzG0d+P9LHWmtoqVbL+ke0g/mAkHEKuVyxBJulVBx4CqFA/gauo0GUrreZJPqd0iSVfL1GUsrZUyukgKqoOSI8asaHqOLkG/PF+NZG8M07QWwSCCIJxDiCR2EgEdDKl4hRPU5DwcClV2+1H2viVr7eOJOSqb8jEVWofdFDeXXTN1xuxI36QTjujxCk3O/kkFOwohAaVVFJngKUACsz4+ny1ZQ4bRoODmTIJOSTlwAO+8wEi8lCfqMjKVLCiArEIod1WqVpAMmHA9+aF2NDOHUGVBUE4JIEm0E7kN2CZeSIQl6hIZe7lUgYMCqhfUDeVAUTfJJ86sp6KkygdOJLDIgmcHl6dOiRcSZTr1WQKFXtoqtkqpFGihsGjulUf0sRz8h8tZhwihkuLiSIkuJxIMZ6EfmneVmE5EZjB9JWVSKHiVFR+fqqga1VNJSqP8R2/l/wCBJH1JSDiBC0S9WkcMrFQsldwrFGGemVsmYKCzAr8/nfz1mZwujTcHsmW5aC4wN8AcgZzhSvJS73qbNIrKWAjgG3QtWWODIzFQSATm3ueAvPGoabhzW0niqBL3XGNhmQJ9u2ZQ5+cJ5eoBoAhJEgKqXEcYLRLiVjaQetgGVTXHiiSABpDh0as1PwZMXH4zuQ3YYJ/SEX+WFkbfPkHy5WWaYcD45ZFkc/a0HH01rZo6TGlrRu0N9mzHvkqJcVbt+uyoQVZLDMykojMpYktiSLUEk2B8z4s6z1eEUKggggQAYJAMYExuRyKYqEJIuqyqoVcP8vslu1GXMeBQIXK5EAH5+w9uND+F0HvLjOTdFxi6ZmNpTDysyTFLAxIYUQyhlNEEWGFcEA/ca6Sy19O2sBdII2IMEe47ErTB1I5fretCoRlEcZBAyxpSAorLg/76kHmcrFW4aBSIoSHTINxBk75ycxn9FibcufLEk90kmrPdUI58V8IoAcD2GoZ/ndaRo6QAEcm7f+0yPr7lBmsKCeEyCiv9RBP+w0e6vbTaHOeNzE+235qDcsPB/wDldqqFY5O1H58uTf0Hy0SVW7TU3TI/Fd7gAfkI+fVWv1OQ5cr66LkRoC5DKwZmC2Taj++i4qlvDqIIOcTHmMCZBAGwGVkkckknyzFj9yST/c6S2MYGNDRsBA9kfHNg6FJVs16SEp0IQ0IXoNXJKzbIGyHviSte5Hqr62AR960wJWXVVjRDX/hkB3ocT7EhMSqs4IUhZO0GeXAEqo7mIALM2dgACgBZ9hpTn+65ztZXe1paYJBdAZcYnyzsAI5k5KulhRGVMWbKaWMnLGgjqtgBTberx441OBMIZqtTVaXtcG2sa7aZJBPXAxvyVYCAhSpb9KWRmDV8DTUFFEGxGbs+40sfRSdqtS4OqMIABYACJ+INmTPK7kPVIQtByigGMMwaXGNSZWj5kYA16fAFkkDxyETzTdqazZpF0uDoBDZJFodhoxOfQDutJ2qkUCAC0DUGsuWimPbjLAZEmquvmfGmQFl+3VRbUcJIvG0RBb5nAExA3hc/b88svADMVzChQAT6pGqgPdq+dC6GojuutqarqVEEOyYExMk9GjcnkJ94Ws7ZWUFayaNmUIxdSVY2FJALWoP7+51KJWCnrqzZ8TZrgCS20w4YMSYgx7JYYEMmPJX8w0Ng8nCIlyP+dWA+laQiff8An1Q/XVxSvxJZcPdwA/4kfmszsGjRwuBLMpXLPwFYG6HPqo/t89KZErdQfVbXdRqODsAyBG5IiPbC2CCPsEgAyCJpGuXCQYsxLLGy4yRBBZZWJ+LgVrh1NZqGay0nyXADyyDMYLgZa6dgRG3VdINFvdXT7WFUltQGgMWQE4eY3LHG6yIqlIj6zQysULvms1HX6qpWY0GQ+4DyQ3AJaQ4mXbZxCZYIPZLu+mrE+Bslhu5FN8duKAvE33dufsranT4tVqsL2AQ0MDv9TnAOHsPzCDTAMHuqt2EyDyWVB6ejUapH2Rd6+voH8nU6NasJp0tz4xE9WuFvtlEDc9lZL0tYmKyAuyRzzMobHJElWGHmjiHbNi1H0rxqscVq14NGACWNBI2c4FzvWBAA6/JFgG6WWCFYjP2yw7SMIe6QMjuewf1Mbw/q8XwRqR1Wr8UaUPF10XW8rL/hmJxH1RDYuVkOCd+MRnJdk0nczsEvAshATEDAB6DXdr9eIVK2oqinUc8W+KG2gZw4jedzEkbQeyIAkDose/2So+7AuoAmNn3aaFOfnw7a26fWVKlOg47vJB9g4/m0Solok9lzY3IYFTRBBB+RBsHXSe0PaWnY7+6iu8++mdtlG8zlZMc6NFj+ccAk15AUD9tedGj09I6lzWDyDy9vJP1z81ZcTCw7lI1wjMUkjyRPIHV/UDnKqKqY/qV27ckg+o141po6jUVQajXNaxhaCCN8NJJdy38v90nABaX6bFjIuKq8SxE/rh5raWKNhJEqlIx6zXqyFCweaz0+I6g1WmZa4u/BDcAkQ45dtnEemEywQgdpBe4bBETbz/l1Eu4ZA5DygyOwjJU1Hwo4588co6zW20hdJe27ysmBDfKBOd9yi1uey2bSGCN40EfcB6jt0DFq9LxB6+D1hciK4DeeNU1a+pqsdULrT4L5EcwSJ3wTA6wmAAY7rJs+n7dliZ8F/MvJWU5DxqJTGO2ojPeaxZursAV51bV1+rY5zWZ8MNmGyCSJyZFoOwj1QGt5rjdK24eSmGSqru3rWNaUHlpH4RLqzRNeATQ11tbqHUqF7TBMAYneNgNz0G3sq2iTldXd7GBE72IZfy/cwimLRl/zabcASsgJU5c8cc0fGuZR1urqHwgYN4EubBgtLvhmJ6deYVhaN+yq3W3hYSpFC6ssEE6t3Mzcp2/6QXEWoEwo3drqyjqtU0tdVeC25zSIj4bvNPL4cjaEiG8lrTocEpKLjGybiGE4ziaQB2ZT3lVcI5PTwFYi7HNXrIOK6hnmd5gWuIlloloBEGZIzuQMJ+GCvPbmaN0V4oJIhkVNv3EPAKgsQCslXa1XAI12dP47XltZ4dIkQIPfHNvQ78lWY5BZADraoqF/oP40IXf1ckrNvPgwYCyvKi6FjxZo8fPTBjKzaug6vSNIECcGenOO/rhVwSui0rsPckVZPu3jgn5ijpCQISqaKg+L27CBvt07j1Vkm9kIADsvMhYggFixBvgekijyKPOiTsqBw2heXOaCIAAziJx3G2DIWcCuAapDGK9lOVqP/O386S2GiwzI3IJ9REH6D5KxJ3X4WI9OPtVZFqoijySedPKhU0tGpJc2ZM+8ROOwhLLMzfE7HkHnzahgOfoGP8/bSOUqeko0vgbG/wBYn5wFFnaywYhjdni+fN8UdOVI6akaYpFvl6em3dWR71gwdizsg9FkAA+10Ph+g/touMystXh7DSdSpANDvi3OPnv3Kq2UxjKGycCWHNEsVK5E/PnSGFdqdIyswtAAJEe0gx9FW8jMQ0jMzAULqh7mgOBZ8+5oX40b7q2jp6VEEUxE/wAG/Tl0Vr72Ux9ruN2yCCnFEE2VussT7qDR5sc6xu0OndW8Yt80zOd+sbT3haL3RCsl6rM4KySuyNWS+n1AEEWcbY2B6jZ/k6qZwzTU3CpTZDhtk4374GdgpF5OJSb3fM75LahYRt0s5MIwjJRNUScnPAFZUPF6NNoG06TmVIJc650YEyCI5wICRfnCpM18OWK5RlgKHEcZiSuPZCQPvzer/szGG6mBdmJndxBPzICV0q7c9Tdpu6hZCFVE9WTKiLgoJr1WLJsVbN7azUOHU2ac0agDriXO5CSZx0jl6Jl/mkLPPupHyLuzFwgYmuQjBkUAClUMLpQBd/M3fS0dCkGhjYgkj1IgnuYMZQXE7qz/ABSbDtiVu3iUx4rE3a2RePPi6HtWoHh+mNXxizzTM536xtOOiLzESpN1SV0KPK7KQox9NEKVZcjVtRUUSbFV4JGinw3S03+IxkOzG+JmY6TJ2QXnqsTOSSSeWYsfuxJPjgcnwOB7a1MaGtDRsEk67lwUIY3FXb8emnL8cf6iTzqs6emb5Hx/F3xH5YRKdOozBDGJWCNla8c5fFRq1B9wpF2b1S7h+mc8PLBIj6bSNjHKZTuKtl63uCpVpXINAj00aIIyONsQQOSSf5Oq28L0jXXhmfU894ziZ5J3uVG36jKjO6SFWkJLmlIYlixLKwKn1EnxxfFatq6KhVY1j2yG7duW+/1SDiDIQHUphl+q9vIsrEmyXU2rWQSCD8q448caX2DTw0WDAIHodx3nvzzui49U6da3AyCzOuRLGgo5IolaX9Mke6Y6g7hmkdFzJjG52GwOc+8p3u6rPst00RyjYowBUY14Ioggggj6EVrTXoU6zLKgkft6ZUQSDITbzqk0oqWRmBULRC/CHWQLwBQyVTQ+VeL1RR0OnomabYMzz3gic9iQmXE7qn829sczbIkZIoelO3gvjiu2nI59Pnzqz7NSgC3Yk+5mT7yfmlJWjddc3MgKvMxBYNVKvqBsNaqDkDzl5+uqKXDdLTdc1mYjmcHcZnEctky9xVvXerHcMhJYKkYFMR6n/rkxXgM1CzzZBPF0IcP0DdKHbSTynbkM8gm51y5JP8a6CghoQvQnV6SshHpkPusdj92VSf4J0+Syat0eG3kXAH5E/mAt23Wih5t22zn6kzuP4pRqQ5e35rkal83NGzfEA9PDB98k/ksybYA+VZVid87epGW7HpUsqqRzQLHzwK1CFb9treETsZa2IEgHZ2SASeUmBtnKo3JWlK1ypJpZAlgkekygE/bmiDzolb9FUquL21ORETbOetpgdtpHJap8Q6IVzvcbhbZ3NDKAHm7LGxRNgUeOdPnHcrm0DWe11Rj7YptOGjJ8/wAh6Jd2B26ArGLcGwzAtiTV4kcGuR7jjxoO3zU2VHmoXk7mliBiQNvT+ZQm2wDJitiVwUGVVGI85DZ+RKrZ+p0EQcDdMa+rDgTBYDcYnzTDcdxn5KIiNGJAqMQszYxmQI+CKwUNIL9+WWxQ4540Yj5qI1eoY51MuI+CC4NBFxIJhuPQH6qkKCuRjxswgUTicpgjFbN1XHJPN6I7LS6tVpPFMvDj5pwAcMLhMYmem4ViRoxYYBQu4WMUzEspZ19V8X6b4rzXPnSGeXP91BtfUMDXOfN1NztgIIAIiOWec7Krph/6xH9J1H8SVoZ8QWnUuLtA9x3LCf8Ail28AUJWDosGfdLFUc1RY8WFDcUBkT8rGkBCzu1lVzHEktdcGhsAkc+eCXDP+X5K3cKioZAit+kjBQZFjJacxWMqfGhf19jXOmYAlV0q+pqOFK8jzkSQ0ugNuiBLZ/hykeJSnpVcgsZcEusi5FQxxYYuhLADGjyLJ0EYU2amuK0VHG0lwGAWmJgSMhwjIPdSRRYFDGN99wzFVASWNFLEWa8eOTfGj+6qbqHwXgw5zaWwkyQ4mBtO++EdykaoZAit+kjAAyKmTbgxWM6fGhde/saIOgwBP83UqOo1NRwpF0G8iSGzAZdylsz/AHHJDcohMqJFRTsYkMSxMpiBXniv1aHv6eTzwEDIhSpV67Qx9SpIJeDgAeUOIOMz5c8s4C1dPij7iMoQFNzGnoaRuDnw7OMS3p/o+v0tgD6rJV1Nc03NqEkOYTkNHTIAzGfxLDtI1jUgASJ+UZlkth3PSLI/0gG1rzwSfI1EYHstNSrWrBpJtPiNFsfDnE9Sd+nRYt2gVqH/AGcR/doUdj/LHUTuuppajqjSXcnOHsCQFSx0loSk6SEL0IQvQhQNXy/fQhJekhC9CENCENCEGb+NJCW9CENCF6I6vSRSQqbUlT8waP8AI0KupSZVba8AjuoZW85uSCDZYk8EsOT8iSdGVW3SUGi0MEZ5dRB+YwUsbFQArMMTYpjwaq7+de+ltspO09J83NBkQfTog5LEsxZiQBbEsaHgc+B9PqdClSo06TbabQB2ULmwSTYLMDZ4LEFj9yVH8DR3SbRptBAG4j2HL6oGVsccmxN8ZGjfB/nQo/ZqNwfaJEfTb5ck0m4JZSLURrinqsi2LM2VDkk+w4offQSq6WkDQ/xIcXnOIG0AR2UbcSEgmRyQbFuxIPHK8+nx7aJPVSZotOwENYIODjcKuR2JJZmJJUkliT6Tajk+AeQPF6SkzS0WANa0ACfrg/MYQSUjwT8WXnyeeT8zyf50Kw0aZABGwj2O4+iSJipBBNg2DfIN3d/O9LZM02llhGIiOyMErIAEZlC3VEirAB/kAfxpgkKFXTUqs3tBmJ9tvkhLM7cM7tdfExN02QHJ8Zc1pEk7pU9LRp/A0D0HaPywrJd2TEsZypXyBLmuBwuFVQNEWTRHFXpkyIVLdEwak1xGRG2Z6z9Mb4nZUpuHU2rsDbmwTducnP7nzpTCtdpKLm2lojA/27fLkhLO7Cmd2uryYnw2YHJ8Zc1pEk7p09LRpmWNA9B2j8sKtpCb9R9WN8+cccf4xWv/AAjTlT8GnAFoxMe8z85PzVzb6Y8mWQ0QRbkgEXRAJ88+dEk81Q3QaZvw0wPbr+ipgnZAoRmUKCFoniwAa+4A/jSyramnpVCS9oMxPtt8lWWPNsTeN2TzguK/wONJSFJgyB1+u/zSk6Fal0JKVoQoXNUNEoSaSEL0IQ0IQ0kIO5OhCS9CFNCEL0kLsb9yAMTyTQ/cgf8ArqnWPdLKbTFx3XY4VRp2VtRUbd4YwDsSdp7BQVGQCzEnjk3f7eP41MGnQc1uc9yVnIraum+qS2G9gPlAC6UCKEkldS4TBQgbHNnYgAtRxUAMxoXxQ86q1laqHso0jDnzkiYA3xzO0SsDQIJK0Q7RZwvbURuZViK5MyetXZWBILD4GBX1e1ea1mdq6ujcW6h14tLgYAOCAQQMcxnHfqpWh2ypOyW3/WQLHGJHLLIrKO4I8WjZMw5JFLXIIrzqz70/ww7wzJMAAgziZDgbY6mcJWd0Z+mhQ9TI7IiSlQHvBygRrZQoJzU4k2AwOlQ4oKj2tNNzQSRJj4hMjBnkc7EoLI5p4ukZ12pUf9VISQsgQM7FVKuyBZVsGyhP7gjURxhoJvpkeVzhtJDcnAMgxyMJ+H3R2XTUYgiRZEuRGxDrTrE8gALKMlOPDLYNHVdbijhTdDC10AiYMguA5Ewc7FAZlc2eIpjZFtGknF8B1yH71rqUa7at1v4SQfUbqJELeelALOM1eaIRKYxnaO88UeNlQr0GIOJNNWuZ96XVKcNIY67zGIIa1xJwZGwiRkKdmD1U/wAEYtirqSJFiYlZEVXYkLTOgDqWBXJbF17EHTbximWlzmEYLhlpJAicA4IBmDy74R4Z6qjb7L9N5JOP0dw6LyGuJVJJ4qgWAq7JB+WrdRroeKdLJuZJxEPJgesCdtkg3r3Vk3RWXK3GUZXujCSowzKt5YYyYlhkELEfXVVPi9N5hrTBm0yMwCdpkTGJieydiq6ptxE0gQgqu53EIa2yPb7fpIZQPTlRI8tlXABNuh1jq4bdgljXEQOc5kE7xMfrKi5oCwRKCfU4UVdmz+ygAlifYAXrpLPXreE2Q0nsP3MADuVol2IUFmkVUCo2RV7IclV9AXK7FVXGmQAJlY28SDgA1hLiSIkbtgnMxEHqqJIV7fcEikZBKxkUkkXS5oA1Dk0eB9xaIETP5q9urJreCWEGJ3aRHeHEidhhFIFMWeahjMsYBsCirGyaxHi7JAAVvpZGJSq6lzNR4dpItJx2I5TPbA3I7q6Lp6nFs80PcXgOnqWNnFZqMl48jjTtWV/ESQQG2uFpyQcFwHImDnYqlunkKTfqWMSFMX4XEN8eOF0bxu6/jShXt4gw1LQME2gyN9tpuicTG6m66fhmO4rNFXcVQ3pBIAIYqA3LC6PFjTLYkSihxAVS02EB3wkxkjsCSNjE7wk2m1VsC7qgd8FBDEuRjl8IOIGQGRoWw0gAd1LU6s0y5rGlxAkxGN43InY43hXnpJLkA1lJIsSlXOWLleWVSqcigWIsg/fTLc/kqBxMNaLhMNBcRGJAOxMnrgKk7ItiDIubRGVY6eyoDE2ccVPpagTzWkWq12vAcYYS0OtJxEmO8kZCX/D+G/UTNI+68dNYUgMOccS1MDjdixpWo+3i4Cw2l1odiJ26zGN00/SWW/UCyFQ64uMSzBR62UK1MQDiTROi1Rp8SpuIkEAzBxmM7AyMDEjKTdbDtsy5KzKkzMpDoV7cbMTTKCw44I4YirGgtj+FFLXeMwODSAS2DgzcY5Eieo3G+UJunY5juIXjVXdAH4VsK9RUKT619N3R0W752Uma8PLfIQ1xIBMbieUzyMHZZN6CJJFNeiSRKBJAxdloEgE1XmheondaqD76TH9QD03A5clRekrUNJCGhCGhC788WQr+NOvQFVsHBGx6LXota/SvJAkEQ4HYjoljVr9WPHivP8nUmNePjM+0fqqq76Lj/hMLfV0/oPrK27Xchcldc0cAMt4m1OSsrUaYH6EUSCOdUarTGqWvY617TLTEjOCCOYP/AEqmujdO29T0KsX6av3GV3LNI2JUFmVVxxDNQA4JvnWY6CtULqlWp5yIEDDRMnBJmYEydsJ3AYAQ3nVHkQoVIXtrGM5WmcVuEnJaRlBf4AoWhjZ5PjUNNwrwX33CbroDbR8JbgSY3knmm58pBvzbnBTnHDHRNgCL8vyRXOXZ+Hj4vJrm46AFobds9zu/mux2i7fslflbv+kTZFu25ueOb17p5AMHLhEDJUam6oeOOTQGuczgRAi8fC5uGAE3CJJmSR/IlT8Tsuf07fmGNUCBqYveRHJheKvhPHru/pVc2N+p4f45m6PKG7dHNdP0hRa+FRupsyOKxijj83eCBb8cX8tadPp/BvzNzi758vZRJlbZus33CsKrJKY3aTuE+pJkmLLHhS5MnIyPJviqOBnC3i1jqksbcAIzDgWwXTmAcGFMv3MKvf8AVmkuldcnDkncSSixZqNGAEQs35Y8AWK0aThQoPBcQQARhgaTOPMRk49EGpKbqHWjI8jdtVzgeEKGNDuFmeT4fJZ2aq9wL4vRp+EijTDL5IeHSRmGwA32AiUF8mUvUOttLlasGkxzY7iRksEMcICAqWQPdq5oC+I6fg7aL2w4WtmPIA7M7v3MT0E80GpKq3nUFlLXHgpl3O4oSZkvKikDlBQ7iX9mq+MtWUtHVoAFrg4hrWjEYad9/wDKfpPZIuBWba7sx5UCclx9LmJhyDayKCV8V48E66oMSsWr0v2hrRMQZyLgfUYn5pt31AuCMKtY1syFz6C7WSwticq5+V+9BudKo03D/BcHXTBccNj4gBEA4Aj+bldzvgSCkZjKAKhE2QQAgnFe0OSeScruuTQGkXZkfmpUdFUZcHvDg74vJBPabjgbDGyaLqTCi47jCVJAzufKgrRFHIEMRXFefpoDj6qNThzTikbBaWkAf5oPURkd57InqxoDBjTO1yTvKxyjaOsmQUPVfA9ve7BdiI+sqpvC4JNwyAPKwNGCHcjvj+RCq3PUmZCpVrMYjLd58KAC32fhyxFXdXZrQXEiP1/RWU+GtZVDgRAdd8AneYv3ie08pVvV9+rSSiNFAdqaQMWyAYN6VoBbKgk2bo0Beh7pJgKvQaOoKdPxXfDkNiIJkZM5gExgb5lUbffhAoaMSYOWS3KY3jkDSnIHFTXHjzpB8clpr6R73FzH23CHYmd46Qcnr6K09abi0Jp3ZandFGTl8XVR+qASf9Py07z/AArM7hQOzhkAGWAnAiQT8Mj16rKm+IZGxvCHs1fxemRcia4+Pxz4888RuzK1HRix7J+J1220W47/AAre+6jEcjHAySQCO1di5akXmIpSEBeWyo48D1ancI9v5hc/wKxqtpgEMa+YLREST8U53wIkTBOFl3vVzJlaG3Kl8pneM0wYhYTQQEjnk8XVe0S+eX1WmhwwUiIcIExDAHZwJduY5YHeUu56uWUoEITGZQGlaQjuxNF6SyjBFBvDm/mNIvJx+qKXDbHXlwny7NDZtN2QDknr9FVL1El5Wx/zUCVfw0Ixd1z8Hjjz545C7f8AnRXt0cMYyfhdO2/xY7b/AEWXcS5vI5FdySSSrus3Z6uhdXV0NRO5/nNaKNPwqTaczaAPkIVd6SsQ0IUU86EJzOfp/GnKF3VB99XJLRtNuXzCqWbC1A+eaD/YnTidli1uo8AMcTAuz6QT+iTBACzPSh+2GCM2TUScQOSoo+ri+KuxpYUTq3m1rKcuImCQMciTyJ6Z7qx9mFIVnpmlMSgKWsjD1WPC+teT8xpkQYlV/eNwupsJAbccgQM49fKUm32pkoBqBkEf8q7X9vQf50ASra+tbSbcWz5S76jH1Rh2yP28Zb7obt2jCyvnK/hHIonzfjg0gAYzuqX8QqMLg6kfLF3mGAdj35yOXUpYtsGQsGJqNpDSMUAAJIaTwGoePsPfTABCsqa+ysKZbi4N+ITmBIbuRndTqO27bG/SGI7Y5JYBELt9FDGr+ZofROEJaLWGt5NyJuPIeYho9SB8sp12IwWR2CRiLNmCs7WZ3hUYg+piQAAKAAs++uVU15ZVdTa0uddAEgfhDjnkAM5kyYXVtxKti6epHpliwyluWn8R7dZzY/pAFgirBv5ardxNzDLmEGB5cbl1uDz7coTsnmse82wVY3STNJQxBKGNgVamBVuR7fzrXpdU6s57KjLXNiRM75GQoubEEJ36YQCchiIFnBrzkQioP+IyHD7g6q+8WbRm8sj0yT6W+b0TsKu6h0NokkYlriKrJlFIiAlgn6cjgLKAxAsfOxY51RpeLsr1GsiA6bfM0nAnIBluOvphN1MgSk2HT42VO44V52ZYRTEGgyW5UEIvcZOTfwMKolg9XrqrKjm0myGAF+2Jg89zbOO4Sa2RlVrsUEUsjTANCvqQxv8AGSQsav8ACzkiqHyJ8AnVjuIObWZT8OQ7YyNt7o3ACLMTK1v+HHQnMsSjR91ezIiAM6oQkpGMhBYA1XuRdHWVvGmVMNEAzabmkyATlu4mP0KfhkJN105B8KgAGa7LHheortlr1ecSBzY5J80dRpa+qfiP+WMDc0y4z2nP02TLR/PVSXpAj3LRyCr/ADbpF6rEaLOYZGa+ASgoXZAJPHls4m6rpg+nkiwF2IuJbcB88nlslZDs91VL+HnWNmJfNIhMy9qQRhSoYgTEYMwUgkD6iyRWrWcYpvrBgAgutBuEzt8HxATifchHhmJWDawDtySMMhGY1xvE25Y3dH2Rh/zD5a21qzhUZSaYLpzE7R+/0UAMSte66Uqhi0gWnSNFVGdneSBZ0QVVDFsSx4sfXjIOJklrGsnBJMgABri0n5iYClZC1f8ARjF1Du2KzxxTEwyIozfC4nYVKMvTkPmDRHOso40KjDY0SWuLfM0nAnIHwmMwe43UvDjdUzdLQCQqA4Ee6MZGYYtHPCgsMfbMgcc+TfGm3iFQlk4zTu22c15MR1iT8hGUW/qpP+FnXjJrWWOKTKGREBeQRAxyMAJQHIFivNixzqVLjVN+bcEEiHNJNomCBlpIGJ90vDK5/UOnoiF0mEmE3YcBGSmxdhiW+NTg/PHjxzrXpta6q8MfTLZbcMzIkD2OR1US0DmtHT+jK6xFp0V5o5ZERkcgCJpA5dgKUVGxHm6I1VX4kaT3gUy4NIBMj8URA57hMMnmq/8ACUZkKzXHJEZEYQv3GxkMZRYR6mbIH6UCb40zxFzWOLqcOaQCLhAkTJdsBH1wnZ3XS2H4cRZhHMC4abZAEh4mwm72QZCQUb0Ac8iuDzrDX4rUdS8Sl5fLUnZ2WWwQdiM+6kGCfkuT0nohmgWQSEuYWlIWJ2jGKlirzD0RsQppT81+ettfiYo1vDczEgTcAc8w3cjO4UAyRuhuukKgcCYNJFt/zEiCNgFUojhczwWIcce16bOIFxE0yGl1gMjeSNuQwizun6j0RYu6BOryQBGkjCMBizIvpc8MQZEsfXya0tPxF1VzJpkNcSAZG4k7cgYMHsmWQN1x5Hs8AAa6ZKrS6SF6K9aEkwmKqwHl1xJuqGSk+PtX76DMYVFeg2tbdyM+uCP1Vrb0teaI2RDEWR6qota+L9x/tp3LMNAWQaVQtIkAwD5SZAzvHI7qk7lyyuSMld5LAoW3b4A9lHbAA50pMyrKehpsa5g2LQ35XZnqbirhv6+GNFAfucFjZwdebPj1+Pave9Fyo+7i4Q+oT5bRgDEg/PH/AEqNvuSnaoA9oNX1uvPy8aASIWirpBU8TPxgD0if3TLvPSFKA1EYciz8KYylql4q1Hkjzz870XKh3DZeXB8C66IG8zF25HQJdxvC2YIsOysLJ9OKKnH3VaI8ePlpElW0dC2k5rmHIme4JJz6E4O/LmtnTd8pZI5gvZ7YjeywsCZ5gwK8hgzUPP1864+t0bgH16RPiTc2AN7Q0iDuCPT6LpNdyOyp3PUyQyKqBP11TEFRjJt/y4NH1E4+sluSSbrwCnw4mH1Hm6GzOch1/pviBgDZF/QLLPuiyRpQqPOj7nMgm/tWt9PThlV9Wfij/jP5yoTgBWv1R/y4goBRJnl/VXJCfYMS/wB61n+76f2s6knJERynafWMeidxttTdQ6r3Q2USq0jBpHBdixBy9CscYrbk19hQ1VpeGeBUab5DZtEAHPUgS6BtKZfI2S7Pq5RUHaR2hYtCzlhgScuVUjuLkMqNc3zRrUtRw81XucyoWh4h4ABkDGCdjGMIDoQm6kjxJG8AYoGp+6wt3+KVlAosf9hQoagzh9WnWNVlXeBBaDDRs0GcD9cnKLsRCfddcLnIxJ3GZGkkyc5YsG9KE4xliotgPnVXqFPhIpmA/wAomBA5gjLtzE4nsg1Oyqk6uxv0jnP3P9e8Xdn+64/Y3qxvDGtjzdOXRhZ+sov/AJ9Ux665LMyhmMm4dSSbQTrIHjB91BcMPkQf9R1EcKY1oax0CGg43LIId2OIP9kXlTc9WzjOSJ3GjEZkLObUALfbLYB8VAy+5qzop8LFOrc1/lBkCBv0u3ieX1RfhZdlvwiujRrIkmJKlmQgoTiQy8/1EV737a0anSuquY9j7XNmDAO++D6JAxhWdQ6w0t+lUJlSX03SlIEhAUH2pb5v5aq03Dm0SJcT5XNzzDnFx/OE3OlPueulmzEKK5lSZ2ydwzK2foVmqJS3JC/QWBqqlwoM8peS20tAgDBEZIy4gbSmXzyS7jrZIISMICkyimLFe7JFIxBI9jHx/wCL6aGcMggvfJBbyj4A4Ae4dn07pXp5/wAQlnD9lA5mjmds3bIo4k9CsSsOTCzV/StRZwkMFt/lggCAIkRkjLoG0pmpPJc+fcHtshA9c6zHnkEJKuP2/VPP01vbpg17Xz8LS3525/4qNyeHqhUxEKP0oZoRz5Evftj8q7x4/wCH66pq6IPDxPxFp9LbfztTDohX7Lr5jQR4ZKIjEakeNyDMZrDpyvJqvBA51TqeGis81A6DIOwIw0N2O/6Ia+BCuX8TsJEcRIMDtiFDMR/1fu4i2s89zkkk+m/fVX3QPDLC+Zv5D8ds7QMW4T8TO38Cr2f4jKRxoYlYxQHbhu5IFxKMliIHBXpvio3zxZvRV4TfUc4PgF13wiZkH4t4xsgPwsbdRLvMcQO/txtzyaUCKKLIfM1HdfXWsaJtjGT8L79u5MfVK7mm6h1Mu+4ehe4VVIs0oEkUnHz/AMoD9zop6IU2U2B02EnbeQ4f/skXbrBuSpd8AQncfAHyEyOAP1xq9aaV9gv+KM+vNI7qu9TSXotaElftIQwkY1+nEXo3R9SoBwQRRe/299ZNXXNOxo/E4CcY3POeke6k0StL7ONUMrs4XtxyYRoGb9SaSEKvckHgpkST7n5DWE66sH+DTFzri2XGNmh04HQx8lK0bq6foRWNmbuKUjErMVTtEUrMinuZFwD7qASpF+CaaXGvEqhoAgutGTdOQCREWk95AzCZpwFpn2EazMFH6YmePFkF2NpJIPVmfSCvvyT9uco1+oOnBcYdbMg//ca3aBmDHopWCf50WHb7WJRMrFzKm0aU2q9sFolkCq2WRdQwN415F8c7aut1D3McwAUzUDZnJgkHERBgjeVENHvC0NtUikZJcSZZ3iiYQ2qFQoMhXurSAyqMfVZF1xzkOrr16YdQnytud5oJBJgbHPlOcdJymGgHK5fU9r28BYP+aPhxPoneO2Nm7x/bxzrq6LVeO557MO/+ZoOPn77qDhELT/ghLAK9iR9ukJK0H7yl78+nBVcnybWvfWV3GAxsubkX3CdrMfUkR6zyUvDVz/h8WltJErM6Huoob0xPLmqpI1qQh4JBH76pbxp1jyWgkAEWkkZcGwSQIOQecp+GsybKN0WTJ1iEM0vMS904SRLiakxJJf08gCufPFjtfXpvc0sBfLBF3l8wcZ2n8OeqVoP89Fg6nAqYFCxWSISrkArAFnQq2JIsFDyD8tdDSV31Q4VAA5pgwZGwMiexUHCNl1t30+FSEkZgx3ksIMUS8jDbEMQ0gxRCx4BJOfGuTS12pd5qQuFgcbnd3cwMkgfRWFrefVU7rp8aRCie4se+LkoCp7Cn4TnYPHpNe5J8UbG66q+qT+A+FEHIv9u+folaAPmqNz0cIeZDg0sMcTCMsZBKhlyCrbHFB4F2SBq5vFLgIZ5gHlwmIsMRJxk8zyylYtG5/D4VVkbvRJUrSCaNRIqxR90sESRrscBSQb+nOs9LjLnXNhrneWLXGCXG2JIEZ55EKRprNFt4WilMbMeduP1I6kizmZGBCFg9gA+gk0QKB41e7U6ltVgqtj4tjh0NkZMRnrscpBoIkLY/4ZFx+qaMPKYiZogp/wAqSQSKgcsFIQ8NR51mZxtxDyWtMNuFrp5htpMAT5txIT8Ncza7GKXBleRI3O45kjXNRBtknLFUcg3kRV+1/TWuprq1IOD2AuAaYBwbnWgSR7pBoPNGXpsZRZI3fBoNzLUiKHBgQsykK5Wm4o3xfjjQ3XVGksqtFwcwYJIh+xyAZCVo5fyEPw9sDO0saqGf8u5S6ADZIA1ngUCefvqXEtT9nYyoTAuE+mcIY2TCs2nR1eSVB+Yk7JCERQ+otZDm5GCxopFAuQzeyjmqa3EnspMfDRdkXO5ctgSSQeQgdUwwKdQ6NHDmJJWsbhtulIMeI45O5IS/pUCQAgWR7XpUeJVa1nh05ltxzndwgYySW4mEFgG5Vu+/DipKiBpQHExDPGuLiKMyB43R2Rlaqqww8kahp+LuqU3PLRi3AOfMYgggEEekHkh1OMJY+kJKy0kxra7VykEQdiXhVmdmZlRBfPqNkngcGou4hUotdJHxvEudGGugCACT7DHNOwFM34djSTtyTPbbv8omEankpEyyPbilHcAIFn5Xp/etV9PxKdMfBeZPIFwIGMnymNu6LBMErKOjRN2zHJKwaaSB/wBHJy0aB7iRGYsrXQuiPJoWRb941WhxqMAIaHDzYgmMkgQRzieyVoK1v+FwJYlLSp3Y5HEbrGs5aMgdtR3MCzXkLYcA8XrO3jDjSe8AG0tEgkth0+baYERtuRyT8PK5HU+miLu8v+nNDEFkjMb/AKkUsnqBPGPbx4sNdg1V9DTazxrJA8wJwZHlIGD3meo2Ki5sSrundMEkIdmCIskxkYJk6pFAsrEHIZfILxybvVWq1ho1rQJJa2BOCXOLR6dz7Ia2Qrdl0yKaxDIcWk2qHuRfqxmWcxVYfD5N6SbBAOJ1XV1lajBrMggPOD5Ta27mJ7Z2OcphoOyy9Q2ESxdyGR2Czdh80CWcGYOmLN6SFPBo+NX6fVVn1fDqsAltwgziYg4GcjbCRAiQuVet6gvR6vSVu13bRlioQ5KUZXBZWBo0QCD5APBB41m1OmbXaASRBBBG4I+f5KQMJ9z1KR1KsIwCkaUiFQFjd5FAtjXLnk3wB72TRQ4dTpPDwSSCXZM5cA08ugHumXSq9xvWe7SHJkVGl7f6zKtAAuWx8ALeOVDzoZw5jHhzXOgG4Nnyz6RO+YmOyC6VdP1mVmyqMHIvwrcsYXhJa359Lk8ULA8c3UOE0Q22TERuMC4OjbqPkpXlIOqyYFMYvVF2Wcoe6UxCgFs64AABxvgWT41M8Mpl4fc6A64Nny3bkxE5M84yYSvMLfsesLkXmKZd8zYmBpALC32SJBgxxHx2vCn2OufquG1GizTgwW2yHxzPxAjIz+GDuFJrxzXI3u9aUgkAAGQqPcZytIQTfPLV4HjXV0mkbpxgySGg/wDxaG4+SgXStW76oQu2SJ2P5bJw+OPrZ8gADZIQWLPBzb21joaAPq16lZkeJAiZwBk//L5iApF+AByWVOospBSLbxAdziKIqCXQxktbkmlJoAhR8tXfdjCCHvc6QBkzABB6AbgSTJ7pX9AkO/fARjHERvF4N08kbsbvzca1xxz59rX6Km+r4pJmWn3aCB9HFK4xCp3E5cIGqkjEa0P6Q7vzzybdvlxX7306TaZcR+IyfWAP0SOVfuepyO4dsLEzzCgQMnEQI5Y+mol4+p58Vno6GnSaWtJgtt9s/uUy6SpN1eRkZSI/UNwC2LZAbgESqvroDmxYJBA5IsGtvDaTSCCcWdI8nwnbfGeqdx/ndat11oqdqIny/KK+LstBmdrIKE2VVQEBu+WquDrNS4cKhrurNt8SMA7ADedpJz+cpl8RHJZ9v1hlCIke3iRXZsY4mCHNO24cM7F1K8EGz4oihq13C2G5znOcSAMkSIMiMAAg7fVK9aN719lkI22Cwq8bRAIRjg3c/qNsS5os3kKOF8apocM8SnOpJLzN2eot5YGNgNjzKZfnCyxdbdAAkW2jCyGUCON1tzG8dsTKSeHPF+wqubtPCqbpve50i3JG0g4wOYCLyscO8dEVFxpROBYJP68KwPdEeFUV9fN+Naq2lZUcXOmTb/xdcPrv2UQ4gJh1FwgjGOIjniHBup1xkJ55NePl73pP0lN7y8zJLT/s2/ui6FTDuSgkAr9WNomsX6WIJrkc8f8Atq2rRbVtu/CQR6hIGFrm65I4Ikj28oYxsRLGzW6IUEhqQW5U0T4NeLsnF92U2kFjnNiYgjAcZLdjicjmOuyleeaXd9blkbJgl90zDFaGRSJPBJFVEvFeS3twLKHD6VFtrZi23J5ST8/Mc+iRcStXUOsgdo7cRJ6ZHlRI2WMzSxtE7+prPoPAFKp921k0/D3G/wAYk7BpJBNrSCBgRvuTk9lJztoWL/GXwEbxwSoBCAssbMoMUfaRhi4tsfN2D8taHcNYX3tc5pJdkET5jJGx57cx1SvPNNP16V5FkYR5LuPzIpSBmFiUWMvhqJeB7luRwA6fDaNOmaYJgtt35G4/PzH6ILzMqvadZkjXECNlLSsyspIfuxiN1amBxxHgEH66dbh9KruSCAAIO1pkH1n27IDiEzdcchF7O17aJJGIhE3bKuyu1gyZXaghgwN3yfGoN4c0Fzr3XEgzOZEgcoiDERCL+yq3fVGkUhwlFoiFVSqqIopIo0QFjShZGu7JNc6uoaKnRIImRdvzuIJJ7yEi4lTYdWeMIowCCR3YMpYESRiJ1cX6kKDxV8mj40tTo2VnF5mYAEGPhJcCOhnmgOIW7f8A4hKykbYRiBJIXiXBgB237wu2ya3JBJ5YAUE8DFQ4ZfTu1BJeQ4OMz8Qt9BjaNu6mX9Nlxzu2MRi9OJlEx4N5BGQUb8Ux4r5c/PpCg0PFTmG2+2D+irnELPq5JejvV6EwkVfIDfDxdeGUnyp8gEePf9iTCor031AAx1v/AER+acxBFDSFm9EIpAoJZxIfJHgCNiSbJ4GnEDPZYxqarqhpUgJLnZcSRDbffmMbDKSKNWcgMcFDsWx9WKKXJx+dA6WCtFSvUp0A8t82BE4kmBnpP07q7spgJFy+CZsXo0Y8OCV4N53enAiVlOqrBxpVAAZaJbP4p69I7pDAgQyPlXbVsUA8mbsAC/F1ZJ+Z+2ggRP8AN1I6mqKng0wCbol3+m+TETG0dE8u1jt1UyWnZNkLRErRgDg3YEi8+Dzxp2jIVdPW6ghrntbBuGCZlocZ6QbTjcKjdYIGKhiFmEPrr1Ed1iwCngHtVR5pz99RMfX91bQq1qxY2pAuaXC3p5QAZ/1TyyBha5emgIxslYncsQB3GAiiYKo9/LfQCydMtgLI3iD/ABG9XNEDlNzhJPsO5OAubt4c1f2ZUzA82ARkL+i2f+U6iBK6lasaRZIwTBPSZj2Jx7rb/hgGV5NgyxkK0aerAM/MjAUpONeSfkOdO0c1zncTebbQBcCchx8swMNEyd+gHUqt9igZUDF3lmaKMrjh6e362N/94OB9dECYCsGvquaXhoDWtDnTM88Dv5TBPJTabeJwrRlxcvb9aoeDFI4euRzh8J8aGgOyFGtqtRTDm1QPhu8pI5tEe07jdJBsVaJHTNiRHkQUZVLMAUdbyUi/JFH9xotESFN2tqDUOpOAAzAMgmBIIPwkGNhkLPvjRZAF9MrAtQDHF5h4CiryXj/gH0qJxj+c1o0jHPa2sXGC0Yk8w3r6b9/WdWy6WrvtFLEfmScvHpqZo+Pnwt65lfXGm2u4D/x7d8A/qugGzHdCHpOUSSgnGSCJl8f50kwg7RPyD5G/9IvVVTiRp1DTLchxB/0Bt13uPqgMkStUPR4JGKRvNabqHbMWCAN3JWjMiVyo9JIU/Mc+QKDxHU02h9RrYcxzhBM+UTBn13HPkmGA7LN+HNmrhJWF28keBAK//CTSg8+4KjV/ENU9k024wDI/1tH6pNHP+bKwdDX8s0pEwZdt38m7aoxChiixk90ivD1Rq/BB1T96P+1Cl5SC+2BJInEl3w+2/LdOwRKfe9J2sZ3Ay3DflnjR6EY7meXCWfRjXJa7rgajR12sreHa1g8QEiZxHXrPIDZMtaJVkP4aTuyI3eZUn7QZe3GqrQObvKQrH1D0LzxfuNQqcXqCmx7Q0EtmDcSTnADcjbc4+RTFMSs6dBQxy00kkkTTqwj7f6fbJCF4mbuEPV5LwP2OrX8TqCqwEBrXBpEzm7eHDy+XaDulYIXH3+2wZVU3lFBJz85IUkr7AtX7a6Onr+I1znYhzh/tJE/SVAiF1z0OFjNFE8vegmigYuFEbs+4WBmWvUqqxPB5PB1zhxKu0Nq1Wixwc4QTcA1pcAZwSR02Uy0bBbdt+H4V3EGWZT81HEyu8DGUMTTKsbkquQAZW5puCTY1nPFK76L4ABsJBAcIjkSRv0I5hOwArl7fYwNAsztL2ht2lAVYxK17wwIGPgsclJJuvA4GtTtVXbVNJgFxcBkm0eS4kDf2577qNoiSr26PtgDbbi12se6b0x1Tdv8ASHN5+serwPka1A67VyPK2C8s3O4nPpg437otaqpulQgr+qUhkl2RzkCZRpNDuHOTe2OHNEKeCfHEhraxE2y9oqYBMEtIGB3nnJGw3RaPZam6NDEZe4k4H5KWVcu09FWC5JIjYPwQRXi+fbVA4hXrNZYWz4jQYuGCDgg5HfkeXNStAPssnV+lxRLLI5kLdxIo1jWNFs7WKYM3FBQWo0LPnzd36XWVqj206YEQSS4kmA9zY+nPA22Sc0DJXntdhVKaEL0JOr0JdJC2bTeAP+pymIUriGsLePB9wSTf7eDqQdnK52q0Rcwmjh8yDMRMTkciNwqYNyRIJHZibskBb8VQU+mq4x8VxpAmZKtqaUfZvBYB7k9Z33mcz1yrdx1H4AgFIsi8xqqsJMclwBb0+n3Nkk+KGmX9FlocPJvNUmXFseYkgtmDdjOekD5rLPu3dcWIqlWgoUALJ3QAB49X9v51Ekla6Wip03BwmZnJnJFv5JTuWtjYt+3fH/ZmMr/+Nf76JKn9lp2hvST/ALrgf/yMdEE3TDL4WzbIhkDDK2OQB8EZH+ffRJUH6Km4MAJFogEGDGBH0Cd+oSFw5IyV2e6Hkqqmx8qUCvqdFxmVEcPoBhZGIjflJI9wTv6Krbbho3DrQYE1xxyCCK+VGtIEgyFfW07a1I0n5B+frPVRN2wy+FwzZsHUOC3Pqo+DyfHz0SVW/R03WwS0tEAtMGOnpt+iU7piyM7ElXZ7FBrcoWI4oH0LXFDRJTGlpsY5rBu0DORiY78zPNbd31UUoj8iTu2YkjF4OnIVjkxDmzwOBQ86kX9Fz6HDnFxNXYtti8uO4PMCAI2yepWH86+Kr6RiqrkFAkKqQVQv5xtV+9CzqJJW77DTvLpO5MSYkyCY65PzWeRsmLHyzMx+7MWPH3OorTTYKbAxuwAA9sBdDY9dliCBO3cTExs0asyWbYKx5AJu/uaI1z9RwyjXc4uJF2HAEgGNpHUK0PISS78DbQ7ZC5VJTO5NLTYBFRCCSQPUxY1yVocHSZpHO1b9Q8AeW0c5G5J27CM4QXeWF0eo/iFcCISc2mjnzMEcTKULMC5Rm7shYg3SrwTXOsOm4W/xAaw8oaWxcXCHYgAgWtjuTtlSLxGFz36/LwAsSAMzgJGEGTRtExNeTix8/T5VrYOF0RMlxkAZdJgEED5j81G8qt+tyFXXGG5Iew8naXuumAQBpPJoAc/8Iu9SHDaQeHAugOuAuNoMzMev5lF5VO56nI/eyI/XdXehXK5VXyHqOrqWkp0vDt/BMe6RcTK0N+Ipi2TLCzdwyoXiVzG5CgtHl8PwL8+VB1m+6qEWguAiDDiJGcH5noneUh69LTf5eRaVlftqZI+6zNIInPKglm+ZFmtSPDKJjJiGyJMG2AJHPYIvK5+5nLkE1xHHGK8YxxrGv9lGtlKk2nIHMkn1cZP1USZXoOpfiFDE6xljJK0TFzDHHIDE4cNJKjEzPkBRCqOWJ51xtPw2oKzTUHlaHYuJHmBEBpAtHqTyjCsLxGPyXNk69MWVgIkKyrOe3EqdyRbKvJQ9ZFnjgeo8Xra3htEAtJcQRaJcTAPIdFG8qmbqsjIY6RExwxRcQq/mBuKUXx6wP241ZT0VNjw+SSDOTOYt/JIuMQlk6rISxJHqgXbnj+hcK/f0Dn76l9kp47OLvcz9MnCLimHW5hgVKgxmEr6f+xjkjjBuwRjI12Ob1A6Ci6ZBzdOf8xBP1Ajoi8rb1PriiUfllQQiFou00SrH+pRlpFP9RCmyb9IHgc5dNw4+GfHJvLpm4k+X4c9sjGDKkX5wudveqSSghyCDIJOBXIiSEftig/e9bKOjpUXXN6EexJd+ZKiXErHI9szUBkxalFKLJNKPYDwB8hrS1trQJn13SS6aS9BerkIaEIXoQlvQhCQgeTpIS3oQhoQhoQhekhAnQhLehCft8XY00Kq9RTQvQklvQhDSQhehCBOhCgBPgaEJToQlJ0kIaEIaEKaEIaSE6xEiwONOEKttCEukhTQhTQhTQhNDHkautMCUKwxKP6v7f++iELsatQlJ0IQJ0kIHQhIwGhCh0IQ0IQOkhKToQhoQhoQgx0kJdCENCENJCBOhCXQhDQhN3CBWiUKvSQgdCENCFNCENJCF6EIlzVXpoSAaSFNCFNCENCFNCEdCEtaIQu+dXISnQhA6SEp0IQOhCGhCGkhKdCENCENCEDpIS6EIHQhTSQlOhCXQhDQhDQhDSQgdCENCFNJCGhCh0IS6EIaaFNJCh0IQ0IU0IU0IUOhCmhC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4" name="AutoShape 6" descr="data:image/jpeg;base64,/9j/4AAQSkZJRgABAQAAAQABAAD/2wCEAAkGBxMTEhUUExQWFhUXGCAZGRgYFx4cHhoZHBocGB4cIBoaHCggGxwmHyEgITEhJSkrLi4uHR8zODMtNygtLisBCgoKDg0OGhAQGiwkHxwsLCwsLCwsLCwsLCwsLCwsLCwsLCwsLCwsLCwsLCwsLCwsLCw3LCw3LCw3LCwrLDcsN//AABEIAMIBBAMBIgACEQEDEQH/xAAcAAACAgMBAQAAAAAAAAAAAAAFBgMEAAIHAQj/xABFEAACAQIFAgQEAgkDAQYGAwABAhEDIQAEEjFBBVEGImFxEzKBkaGxBxQjQmLB0eHwUnLxJBUzQ4KSshZTc6LC4jRU0v/EABgBAAMBAQAAAAAAAAAAAAAAAAABAgME/8QAIBEBAQEAAwADAAMBAAAAAAAAAAERAiExEkFRMmFxQv/aAAwDAQACEQMRAD8AO9L0qzR/8xgJN9PyD0gwfocW6+amnp4jcj+G+31wFo1NIHyxAFtoJ9BfYCd/xn0VxHPrf7eljwfXHDrqww5zPui09LRNMWteCT/TfgnES5x/LEEG4JRQZEgza5BEErz9MQ9UzQ0UiumyCOd5BA/LFKlXKJIEoSZBAlDs2kkDzd43gYrSw016wqlWFiVGoRB3Fp2mw5wby2WMTMg3iLbyD/nbCvk6QYAiSSLTOkgwQZHvEXiOMNeXtvtvImL7yD+eNuHrPlADxwxHwIPL/caRMff745r4mDage6kkd4MDc7wZ/pjpnjYA/BkxBb6jyj8zjm3igCUIMzqUwO4Ddze2M+f86vj/ABCWqBqYI3KmZ9O/uMOHQKg/Vqa/vESEYMwa5kmjThnIj5nYCQIFroyVtKtB+Vla3rYweRtbbDt0HMKlGmSAsyQrMVUAkj5aPncSNyL3AsMEKr3U9KKGelR9CcrUpQZkn4lNmZD6kR3wjZ+qwqVJudZtb97zfMLEHafTjDj4k6mhQQEEbmcxS0+oNRAv1NsIWbfVWfYF4MW5uDa1+4t9MMRCtfS0ja/c/wCW/AfXE9KsVEEXBgieJMR7cHFaoLeot6kX/Lt6jFcVZtA995B9Pp2wYNG6OYDCAYB3mLCZi2x/nOPBVjVeYgTAsQ3Y9xP+bC0ciQOTz29tu/tiY5nyFQABaSDPbjtN/fCvE9W2rQd7EnmdzMTz3P8AbHrVIVQe+1v4frt/LFCrWuD6fhEfnjdannBAki4M8n/nBg1fLgGZ2A9AJv339sV3N3944vJH/P2xjVR6jcnv9ovzfFNHOnezRN+Lj/PpgkDeo55vwPcxt/XE/TTLLxLRtta594/LjA6tVJBvHA9+8YIZCNYG+lZJk2O039yPvir4U9MVGpqLcb8QBzfvz/gOLtKodEmZn5oJsORsbz3778gaT6gASRJ7iD+dx/OOcXxUJWReR6SLm3tH4D2xk0W6uaUAyNrkn0MwI3Mf52XM5mS5ktH7xO8sSSbjn1/HFjO5po0kaiTsGAgAe9x6c2wNk9mM8CR23B+3rOK4xNrZajoikjkwJEkW+oHrgjlerkjSSRG3aP8ATB2wNLa/mJggcTsIEH0JxAaLiRY+vMC07+nph5pbTAmah/fe8W2Me+JWYHTpBME7QSAR3/CPfCymYIseLwRN+30xfymesQTxYztfm1x6i4+mJvCn8jG7mBczwJ9OPXfFnKZwCVbfSdjMHYH3wFbMSSCbxxz/AJ/PEwrEqI2JMEe4P84xGKHcuMqdRrQzlifNMgdvKII5n1xmBFKuYEKPrBg/U4zD2j4xYzw0jyCNPbaYFp7b/bFRqp1Ezv8AukbD2447fjix+vKPiMQXSdIA3lbkiOOfW4xHVKkyJHIsRYxxPa3vgwCWar2pwdqd4AMqQsD8/a4x5RuSCZQ73J0nhp3jv6XxP+rakQ2kIACfS0QO3c/hgWc0wGgex8s87EYAf+i9LWlSDFjqiTI5IvYT5Zk/fFkdQhwqlQWu1uT2n8L3wCyniqg1NaZDiFCxpPCzMzJAg3xHS6pl5U6vLI+UGeCDYX55vPONvlnjLB/q2RWvpFQsSpMEeWJ0neDAkD/DgNU8NZVvnWoI8wJcjutrDufTnjFvO+IaB82p9JsIpki25BiCbjnEQ8U5cbkwNyVA+wJ/PBbNE0NoeDchcfDcwCL1Wnvso29fQYO9M6BlqQ0pTZBuJdjePW8xH2wKPiuhPlVzNrKu/wBXGPD44y86Vp1nPIVFJ7m4a0D19NyMOWCpuvU/iVHptUbQsaQXIvEm+q8d9xgKfD+X1Cp8JWbs91JFrg2J9R+eMzviFDUdjSzChgI1rp8oGnYkb7yN8Uh1uj/prdro9h3Uj0n7YzvqoNLkMlKzlqNydo83EXPzT5f4oG2oDA7xD0XJoqstBBTax0DSYMwZU7cwd4I4GNKXUKNSrTAmS4EFXuTCkEkAG23sBzi11ihoYrVY6ailVkapfUCDI2jzD1C33OHvQztWyXQ8nUph/gAIdOn5pEqGMsGlrz7QMQ5/wtkzqAFSlAA1KS+wZtRB3PlPNxMXjFvozxQoKQfK7q/FlgCT6COxxHn2LVoUGQJI7srmBf32i4wpy7Kwg9WyXwMw9Fjq0EAHgggFTc8gg+m2IKY+Yg25jn0HpPHti31xyzivtqCj3KqE49Bc+/pinQqeWO49dtoubDbGnsJKWABPpA29f5fniDM15E8mwM+uPcwvyweJj/N8Vqm9o7z/ADH14w8GpFO+xjmxk7zHb+2L3TUlXYXOr62B5+2KFFoAtvbeN+I2k/5EYt5R203mBJ3iYMf4fTCogiMxyJtNrCY2sOOZvi/Srfs040jaQJgTsdxFvYcROAFGTF27/NvwDt+GGelRX4FOYJKj0JOomPpO9xcdsZ2YuXS/nan7Ro/9pI/C3fjjEWsk7R37fWDwL37DBTOZakWNmBm8MQJtEGbwf+cWqfSlmzkX5hovfcA4ewsBKcEEkbxtPeRuNtrd8WaQ3vE9/TggbYIP0aZlkYzYhWH4jicaL0doFkNomWtvtK2wth4HZnLnY/Zjbm02ge4i2KrKVYxtv3jYSG/3HfB5emlQA2k/7WBM7cxI735xDVyJUFrgRebwDtMWm/8Am2H8ixTyGfCDS1xG9gQRO/fc2wTpowXzCJJj/aAoIB5G4+npgDUjVYGf3QDvxJEf84I9LzBRCkyQzNM21Ko8ttzxN4I7YLx6EogM5G3/ALce4pvVDmQVUC0THr3M774zEZVau9VKpTCKfKp07XOogkx3PpjdH0zeRqInvG5/z0FrY36uBLgG7aQJvuBxzjVqp1EgEAWYbRNgI3EbYQg7SzwC00ZZVqZIbkMOwB9vaRvgXTZnBqQGJLTbgMQLlT2GJOogRRmAFpkyxtxvt2wt18641Ck1iZkGY1SdwZBNxwSBM4eaLcM3T1VqqBQdWrTBKx9YWRt64eVCSJvtvHYD6XiR6445R6vmUqqy+d1ghFm7RYR6iTAOxJtE46nlswH0sCIZV9o0i8gdh99sXmJt0I8SMPg0f/q1yO3/AHoOFPUXVgQJbVeBEme3G+2CvV66uqLEEs4Ec/tSLzaL/lfAcVhqb5h5mG0gKGPG/wDhwr6cAatObkHURJ7/AIW74buh5jTSp0lMF4JLVTTE6jzSBrMbXkgbAHCjmidiR8x9Lz99sNfhepKUVUaXuTFT4ZMzfTS1VnPGqVHbbGn0j7Q+KV+H5yyzsD8TMCTxBrEid7GeLYX6OYimYnUziBPoLjjc7jtg54np1QCTUfbzAnMLb1NcMrH0JvOANEjVSiSZDcHYzuLfywjeVK7AqdRFyBHaeO0wMOXRvFCZymaWZBassFCqyzESQwVbBrX4MXtso5zLySxt5CLe6oIncltWJOg5BdYt5tYAYyIggkSLi3aP5g6wu9H+rdX/AFfS1MgtU1m8RrOgF4iyyDF7xsBMQdB6yozOuq7MoTTKrINgNR8wNo3vJOKfXviVWqOtRmYMfK5VtgLAkethtYYX8nVYuVJiSNWwgb/TnBJMFvYx4jiLQQtQxpMgqxYi+wj64Fpab2Bje21/U++Pc/nSTpmAvptaB+X44rLXhYj6WtbDk6K3ttVcsTY9vYbDEQqdyZg8X42HHP2x4jE99vv7+mNUpnUIEnf7bfTFdE2QmRPe9t7YvsZid7ffEDJpCnfk9rwcSMCDM+/4/wBsFEWsk4jeLEfjMbf5bDh08gUU2B09u3M2Nx3nfnCV06wvfjfgifp/zh46OhdaSKBJ0gQpJNt+CYAn7xOMubTip5qmAZNwCWEkgA7Fp2H+es18p1ui1UIrNOwKgaWaLDUTOreDEW4wwdf8LeVjUqaFIGks4A1ahMiOeGvF9oOObdQoUgQaYc8li5mbx8tl/dgG+Ccf0Xk6LWWL3BOwni/H39cV3eLmIJJveL373jjA7pPX/iaVqLBJgMCL8AkcSeR9sXcyxmw57z+G34TtjOyxcsqVqlwTHbtG3HfGW1RxaeTt37GcVRUEAgGTG87kbjkX/LGz1yBM8xb1B/z7YRhuf6H81SmxLGTBmwvIDbc2mLeu+tPJfDAUX2LRa/12j0/HBaoTO577R3tPp9MVdJdVBsdjcgTuL3Ag+8/ji9uJyAueJ1CQBIkb7SfvjMEBkidqZaLE6Zv2k3/tGMw9hCPWlIqF5XylHAO3G/ccwPX0xu1zqYi/EXuZMzt7/wB8R+IKUtBkWUkBhFlmCCLiP85NIZ1dI2McE3gCDMCPriTGcxlVdaat8pp6d4sTG+8RjfoHgkVqc06ziHYBGVQpCuQSTo16tJkCR9sCqvVD5bCaYAiTBkzP09OMNvgavVbMGabKjiWIJAiSyXiCDJjuD6Yvh6nn4rnwU9D4jj4MU1mmSJOuDJljvHAH1wC6f1kZUPSf/wCaSNOwVgG2vAk/KNgMPvjepSKMrtUD6LX8sTMxcSe8cDHI/EWRqCox0lyyhpUEyGA2CyARcGO3rh2d4UvWjnUcw2iiwiC1Q/QVF+l949MA8sxBOqRJJ72+u/t74KZirqo000r5U1b+bzRIIO15/HFKrlVu0k7niLm9o/liVA/UKkl57gyJtt3GGvw/WdaFMGoaVOGJRfiEu121FcsA/sXcf7YjAZ8inmJJMibv2gEyRvtv/PDH0bKK1KmjtKaDCD4tUn5hPwMuFCwb+ckm55xpKiwueJs2CToLBSBeK67cQ7OI9++BuSqD4yEkn3uZ2ExE4IdeydJflGkkf/1qtH8fiGO11wCy06wJ9jveO5P4zgzYQ47AkC8+QEzeCHee+7f5bF7pSgjVN5kqIB+I0JwBIAnvivkcuC4aJBcgDvpAUW+h+ke2CtOkAyKIuwEXAMHtFt/xxnVyK2YTS5XUN2BJJFrxI5gDf2HOA/WCVQExOy+3l3kem3v9Gal4frVqrgRZnBJ+VfeNz/T7jfEXQS8U0en+zYlmLHtG0Tup37ekB8fRSPqG9+T74sUlLEKJ1MQPXj/Pvg/0fwVVruP2iBQpZnHAHqRH9L7xg/4S8E1hmCwpulPQSKtZlhZgzoWGlhI4garwRjbd8ZZ+p/CPR6TH9mhZoGkm7EsN5IAQDsDwcEvH3hpkp0qqurKGIeP3RpAlZkk6rm/c4ufo0zUUa4NQPrqNLmpB0hYUICZCwLKNgR7Ef4vzQyyo/wAY1RWltM6VphAgaZJPxXO4O5U+WZxGL1zvM0jImBf+hx7qMxMTb+X1xdzFNWhtRUG4WNgbwZNoBwf8L9DSpUp1GlgamkKCAIC6mafSwm0TfC+QwrUMuwGoq0D+Ei0HuMNX/alTLolSh5mCJIidlEWO1jY+rD1DL+krO6UCIusjcgiACR6HSe0+wxz7pebJ1UqkAwSswJ7r2kbjtJwqc/HRv+zcuxU5uoauZdTUC04FOmJGqGMqLiCNUkzAwudd6EKFSohdApUVCoIspkEEcljpPMWPbBzw14lNKitJaBdiXqMwsTEEaQAZYDeSNuScAet0DUqhyamjXpGqdWmoLGWMtBBkcabYLn0U0A8P9Men+0qBgl1RhMMwiZOwA7mJJwx18vJ1eouJM24/oMe/pF66lOl/2blF/ZKV+I9zqadRQH/cASwmTbg4S+j556b6UZwk8kAQN/TTG49J3Fjlw3s5z+jk2WUiLji3vvPb1GKeYoBQCSxHMye5i/fBDK1/iojKYQiR+H4jFLP1QtvSPuQLDgQTfGPe40VWzjJaAPSSbdyJ/P7YipZo+4/CI34t74gUmRYWB7/a/HG2IgvHEfnyPwn0xeJ0XqsjnU4YnbbYDixx7gRUzN729zH8jj3B8S015iozP5HpkFAAfiCwAE2DXvO+Br1ax8paRK7spjgxBxWKIqwdX/pHtA81ufuMF/D+Uo1qxSvJRE1FQPmEhQvlM+aRYXMm4nBJqqZPDvhH4ipWrt5W2RQBYmxLAbR2++HDpvT0oaKSyQNRBY3gEeWYFvN+AxlDNUwFiUCiShGkqtzcbjGV6s5mkgEnQzzwBZfxkD6HHROM4sLbUXUMt5Ph6iVI1NtJG0SQbmdM73tjOmUESoUAAhNgAIgkWA4AgfTE1GoKjLfcl78qvlWO4kz74qtRAq0q2rSAHBsTI3iw7qcHWj6IvjLpbq3xSpkTrtIKhxpMgQGKmDO8YWCu9gAOYtYzG4j2+hx07r1atWps1JWRCNINQgavmgimQTB1fvQbC2OX9UzARisHUDDWG+/ln1/AYw5TtrL0p1GHqfuO2w7GY/4wb6TnUNNVctUYC1NFq1gsk2NGkUQe7sx29IWsxXLSZk9t44kmw/PBTp1R3RFo0jXeBI89QKTO6akpqYvdi15MWxU6K1W8TqB5moNTM2/6Z6Ejf51rNBHqMBcuk1BuTO4v+OC/iOlWF61I0hFv+mel6RrSo9rbmRvgTSnWfQWPoP54v6SaeiUGfTpExJMDUQSSTCgesf15PZmktGoNZ8y7ibLqFpb5gexG8wLkYoZTMilkhUsNTMrFgQNP7q6hsDsSZEk2wKzdbM5x6dIB1ZBcObkKITU4kSJGxvExjPPtdr3rvjHWBToggQVjYA2Mn/Va8G0zqHGFxM+7ECzQQzMRHlteRsSNhxFoxp1TIvSEFlZ2OkhfQSQDa3cxJkT6bdPyodVkgFtybgHXG3G4i388adYjs8/o+z5Y5hdStKK2nVAbS4Kgk94K+t7by8ZHr1JMszUqutfMdbQWFZ2Z9DKOQOTYiDtjk2fygpZdULvrqMao2EBJpqCVH+8zb7Ti10/xBWatJnTOptEAhaY8upisGJMbSRzEYU68PoI6zUVarhCHQvrCkh01n5iRGloPbuMbUsqYAqCSCWvMAzaxsY2vO5xv4k63WzTHMCnFKloRnCqNIYHTqIAALGTMATA9MOnhDwFVrxVrzTotB0ydbr7EeSfW+DL5C2ekqrUaBv3FuIHHthr8IdXVTTolWIPxKgCgFywIgAGzMfN5YvbFr9Jnhdcuy1qXlpOdOgT5XAJnsAYP1nviDonhvXQ1awWDaAURiUJhpJtOmCZUiDA7HCssPdNGd6HVZmZmX4UBrr55PBUzAFlIBxz/AMRdESnSNRBBDMxgfKqkDVOwJNgm5i20463msshCVGzCnTT06mYKGkAFz2kgGAIttfCD1qj8HLVGrBgyOzAq6ldQ8qBfVgIuLAcb4LMol2dtvCGbC1gJUlgRpmZZVJOnlTpLCY7A8YH/AKSc1qNIwFCq4idivcgCZgW/i98J2RzBqZhHAsAagEzZZ3vyZm+5taIb/FCh6KVHGptbKKgIghW0lXKkAybav4YmTZZh7pT8R5yarBQVRNIRYsF0gi20iJ55vyQ12ImTH+omBybARY/5Y4t9SqSxJHmJL+WwlrLH8IUaoHJxC1MBAXLKtgAB8wB4J5nni5mYGNZGYj0LqpomCT8NjdRwdtQn03jfB7MVCZm5i5A4tYenr/FhNgzexJEL2i4B2vweLjB3puYmiLjUsr7wfwEEYjnx+4vjfpO+q4uN4Ei+5I/HY4xDE7zfvf8Ar/bEAqXgQJ7+n9L42V7RvIuPf1325xGGrVWUsdUmDAi1v8vjMRrWjcge5P8AI4zFYkx1OpTb4NISJMfEtvIn4l/vfDT+jWgKuaL/AA1UU04ZrkmB5SSIm/uBhfzVSqFIElo4QRPaYuInjecO/gDMfC6fWrlfOC5MgLZFEcCBub9zieHq+XglmOsA5tKeiXaFW+0q7PJ4AAE+4wczlEQ7nysyhSwvCjt23O3OOfdOeucyCKesD4Y3C+fUKzQZ80qDYbAL7F06l4hoUA4rrUVUWSTScqyyB5SBBO1hffGnHtnymPatJkJeAGShbsDqLabXi0YUOo9SrEpTWQwczAJp6jqqKGvIVgzIdzseLEf/AIiyGcKKuaW7nSlQsuon+Fokg7A/TAnqlKrSZld1YuNQNKdg0aSe4i/EbzieVs7iuMhv6NUXMZZI2ZJ/CCp9QTBHH444l4joBKzg2kzbkNf7i4+mOhfojzDE5uWJph00jsSDqI5ggITHb7qn6Q6Y/WjewJkxf/UNhaARh36H6CdKpB6hV5iJtuNuYNovAE2x0YdFpU6XwyBVAMH4kuAB2QjSpkW8sScc88MlvjMac7cC4BKz6zGOm5SsagHlMgGQTPCj6i/3xHI45x151XMFBTproAFhpJ8oJEoYvfbiPXA80V1Ftosd+djBExaMS+Kg36zVibin6X+Gk34n+eN6B/YrqBJJiT7k3JxV6hQdyXUVp5aSCJqcrqptqUeVx2sb4p+Hc0lPMt8MaVqpI0rbh/NwNIB2a8jyqDi94RzunVTF3cjShBIex7c37jubBsb0vB+Zaoa+Xy9PSLD4dRRqPysbVSptNvpMxhZ1T0tdZGvNNxoaBAJvGojm5t9sOP6M/DDV9NWqP2SlpB/fkzG1xO4/HAPIeE8zXzr0npNT/aO5ZljyayBEmDIECJHrbHcun5VKFJKNNbIoED+ZPJ/ri5xReRb8U+DclXZnrUWXy+apTYJZdgw/e+ik7emEXx/llp5HRTo/Ab4qOVPzMrB6aknfV5STPf1x1vqtcrSMhdR+Wdp3m/AHmn0xxbxf1BswlY/ELBPK2oRdKqsrX3BLOPoI3nD5WaJOnn6M/FdKg9ShXA+HXYENEgNcBW/hM27HfHbK1YkDSYn7/XtH47Y+V6JhgQdOkggmLQZFvoMdw6X4xD001kEtTAqKgh6bgGXRJOpDuAJI5nbBbgk06VaCV6bUag1Kwg8fY9wbyMR5nOrQZQ4Vaf8ArmALEmeL7z74CdH638Xcgnh0+VotzdHA3VhI7HfBPqvTUzSAkD4qfI3I7jVwCP5b4Jy3wZnpD8X+MssuaWpTT4gNIrOkRUGomVaTIEsCpEm1rYT/ABj4oq5tKSVEFNBPw7TrRoW7yQzLC3EXmxxY6xUWnWqUc1CpqYaihY03EAmFIlo0kwfMtRt4GAvUqLCmaLHUqtKMolSGEBhMEE2MepHN0GvhLy1qkgMfhOtxsdD3j6QZ74loZhno0qZLeRmMyebLYWEEuJjlo7Yj6BWCfFZh54C2N9TK6m/afv74LeFuifGSSlR1UMP2a6mCkkF/mA3i0kmTbfBfTnhZpshl6km9qam7QBALHZe/PbFJzJk73gHgcC/EE2w4Vui5jSVo/CzFJDqI+GqupiYemUWoGiLeuBObylNwGy8kwS9Nt1tJ0HkXMKbjuZjDlTgTRa89h+P9P64udKrkBlAFxIt2Pf1E/bFNz5CNh+c+vON8i2l17G33tvh3wT0WaF/P+X9sbi4INwFn7A2vjZUFwAY7tsPf7emNno+U8+WwBBkGIt33t2GM2gWyf5AxmJ0yzx8jH/yk/wAsZitSOfqGZrBfhh2UsVBNQAMwAJC6muYIsPXDZ4AzyfqmYovVR2ZtTUxUBK0yoUyQbE6SPQ6Zwp+HGUMnxqgUU66VVDmFmQHIEHz6QtuYxH0E1quZVEcjWxDGY8paSNPaBMf0wp0ennqvXsrltKCtDGp8TUiFiCFVe9h2AtBjg4uZL9IFGqnw/wBXr5hoOoGnCsPWRBta++L3hp6ShqmiEKkkaZMq0LHbUpNhaQcVvE3idKSGp+rlW2QtU+GxjnSATY27n2nCgqhSrZaohNPowmbLUoMT7jyW+9owC6xnlAej+pJSvqKFyhO41Q1T17Yq9R/SRnnXShNKLEnzMfuBB9YnCmKruzGoxZjck3Jnvb2w7CnTr36OlQVM6qBVUJQZkQjStQ0mLgEcyL7xbtjn/jfMt+tuFJDIZn+IjsRG0Y6b4E6EaGUZnDK9cBmEQyoqQqnsYP3bHKevnXmKrNzUYmPfb1tb2jBfrR+h9KrmqjEGtVPJAqsPwDDB7wYfh1aruxAC6C1yZ1Bovv64odFyrM7BfmjeDC7XPFh33j1wzJlECaBIA2BgGWJJk3JYm3uRiefJXGFbrtf/AKpludC01/8AsW8e1r4xqgNEd54A9d+P7408SI36407hKIMdxSpgz62v9cayTTCwRLAXMQTJ5xVwpqbKuRTqEWkAQDFh6jbHVfCPiJk6atWsSWLsqHlhJAMckEERuYHcY4/VrlKTwe3qTaY+3547blqNKjk8tRekKqimCwIDX062N7i5mcE67K/jfovWldmRZDkGqQo1EgkSVkkLczH4TOLdXxACxQWABY38xUbknZBtvftgR0Xp9PK/rlYggsFKmJsQWBHEazHHygYKL0d6tKmxKu7JLFhHmK22F4N5YHnDm4LhP8eeMgqslNpZrCJsCu+1/NaOb459n67NSIJLmr524824+pgccDvg744q0waVTQ612RxU0hWTysaYgxHB+VRwbHC/nKgqUkeZYSrCeCfKQAANNiI427YnDM3gPptL4NIFQtetUharUgwlV1uillK6jpZY3vI2wdpdJyPxaen9bFcuRF1hgp/eKadBCxM7G/YJPQ+vfBQ03koSCrA3QiDbsJAPEEYZug+Iqteshq1jVKJqeUVYMqFgqBAMtzwO+C0SCi9MZAa2VMQ5+IrRYKdPm/dI4kGIJ9sMnRerEwGGl4uO/eD2n3/DA3wznlp1iDJFQHWItrkkgCI9CojbnDYemIgAUQAZF9r7WvGDjN7gtzqgfjrwsM7QZqSJ+siCpYCGixUng6SQG9cc16L4NzlSn+2prlwhZPiVCVsDBXSLkLBC/ukGBMDHZM5m2p0mKAak2B2gkDjgXvbbC5l6lSrrYKoeIUlmO/IbSWkAbLG4EnF8rPEyUvdC8EZU6zVq/EZ2U6FlNQUi2hhq5IJsLxg5meqUqdCmaaaERtGkSpQ6zTgqPlgyDuJK8NhIbrKI9YUmYFTDu8qXYzrIBOpADwSDa5tiLr/U2rI5MeYEwmqGfSATeDJCqdN7iZJOI1Vn4pda6mjLQaCKugVPiK19L7IDZhpZWgbQ1osBTY6JepUVgy6qdRdJqSLgmDtbv3EThbq5pnXTJ8toFvKB29L27EY9y+cgaGukyBuQeY9+foeMX8Uypc+ZVWixsx7NEkW2tBHfFYGfS/8AhxPmKzaLmAxBVf4RJB9ROx94xWpC5Hv/ACP1/tis6TfTNWzaMAWcg6RMKTJYXuSDPBI3v9cyaKY8ziSRIplrrDEA7m1yOb4GZYlqQEX2m5+uDXh3Ls1OqyozfCbWWVSQs02RtUbfume4nGeL1tQ6hRUALUb1gFZMbx7RjzAXNZaNGkGNAOpZIeZOriDxHpj3B8IPlRBabW8pib3i/wDp/K/vhh8E5ZjmNRSAFgH+IjcdvlO/fC7+qMGb9mRAj5fp9cNHhZ/gorvKq1Ri3H7hVZJsBvv/ADxNVDBk88KFH4xKhdOloOkkxqWIItepN7b3tgX0Vh1D4ldgZSoFRflRV0wvy3VT5yTBMk83C91nNvXOgN+xQACDZwYZeNoM6ufaMEPCFFpr8ounSBwYI1D1CkiTeCcKednfQ/xYaf7o0hRx+9BiRxM735Hrhl8DeH8rSpfGrsHqVBKDS+lVNxxdpue22F7rVcH4iEDSFvNol5BI3iRgbW8XZpAiD4YCoAJpz5R8oN74c36TZNdkz/XFphQzDT8MNuAWkVZgRJPlW15kbYU/DvVKGbU1HShRpqdIU0jUdzF2LadK3myz64T+o+JaquwCoNSiTpOqGAJvqiPSOMVMr4jrUqSU1RAigAWP/wDrD7o6dXbLdPnVr0hdgKYQQYuCtIFtuScVqlTJrdcwATYfsyYHIgC3+63bHNH8W1yAIpx6Kd//AFdsQ1vFNYiNKAeimfvqwZfwfKQ3dS6LkalVqr54gvcqmXe2lQo5jaPriXL9H6atznKzcCcvIkgiYZTJvInCNS6/UG6oRM3B4+v1xLmuttIARRMbE3vf6T3w8o2Guv0PppMtnntaGyzLeL2UAQe0Y6vlsl5NE6iKYTURB+SLgbcHHAMlmqlevTo+QCo6pN7BiFJBm0Tj6R0hZIjuZ72F/pipP1Nv4HdR6arinSAhS0tH+lZO/F8EsvTCqFAgKIHtxjI888xEek4lOLyJtcY/SDlv2xkeUVKqewZaTk3FoLE/XCb1KgBKrqAAiBESpWT6yJB9sdB8XUDU+LVkLFRyFgywREViOLaBYxI1YSa6aRScyAx0ntDmTMXFzP8AbGG9tcBiu+3vtzb3w1fo5pBs3oJaHpmAsk2jsYAgjcj64T6uaYEgqJUwRJ3BIj8MGfDfi45QkrRQhhpclmnSTEC/Ez9Bi7EabvE9OvSqgUqdUsG8jU1ZyXVQ4lGAKsBexdSBvjp/hnqq5nLU6kgkr5gOG2YQb2Mgj0xyrxN46qFafwaWmoxDK1Q6tIUMGbi5Dad9tPNsbfo78YJlNVJwWpvLyCWb4hiTewDbkDnD45By7dlrUQwKnYiPvhLrZmll9TVKulVJDSf9O4gXYzwMAcz+lGu8rQo0k3Ad2LRHMAAExxhK8Q1zWoGvUJes6jUSBF/mIHFptthcstOSyJvE3XMrmKz1KSFfiEB3YAFmW4fQJKyCVPJgTEYg6sdFP4dwTTRtPct5iSdW99ojbmcBsnSLUKgsfOvzG5lVFgeI3/nFmHxhTnM5hWEaE1c7CkqgXNr/AJHecGdiXohn973t378Y2TNv8s+sEDj1IxGx8p7z/nvj2nN7mLf1xozS1dbEte9z24HFvoMb5c+c3mduL7b/AIYx4KD2P5741o/NteDtxGFpnXwP0jL5ilUFZ9BRoHnC2YdudjaO2GB/D1BEZaTCmACDGYJDBgoMgybgAEEkbkRfHPuj5vSWiDPBAIsYiPrjpPhwJUpU2NMS3zFfmBJEDzAqBA2id++MeWytOOWA6eEwBArUeZlpgzcbjnawtGPcOuQ6hNNSFMEWkU9p/wDp7Hf64zB2rI5z8VibM5i86iBH12kHYj87GOi+IEQrTq2gXYtAaQfmO4uZ/wCcU6nU4FqCC3PO5J94A2xqnVwCZoU9pA3mCb83ufwxCm3V6QV7adJhrAR5lG0Eg3nbj1xZ6BPwqhuGLEg8WEfbAvNZwMNSppAgFR6CAfyE4J9KbVl0KySWcRA+YHne23thpAerVLyL65BncaWj+30OADqatXyjcmB2H9hg9naRFVuyqzyCCPPFrbmb/XjEng7olWsalWkjOE8thMMwB49J7b4043Im+qPX0iu1rQoF5kQO22+KGjeYHpPB2/njoVfwRVr1Hq1Jy9NQqguvmeFEnTIgA21NGLlChl6dOAagFNdFNRrWWLMTUYKoLyRqmYhgNgcG5Oxm1y74RFo/A/f2x4KZ2ufQdv8ABbD1kuh0GqamatpvrPw2BgeYgWsW+WR/qPpipmegrrBph0lrMyPCydM6m3IBB41Ff4rHzL4E0KPtjZaRZliZHoeP6YfOpeG8voimr6yziWLwFUnRIYQCQAfqRvip0joqfBqPDAuq/DBsAHn4hJDQ3lgb88nD+Q+IZ4S6b8fP5elf51YmD8q+c7+0H3x9DZUnc/vMTbtjn/g3olOiHzFOC6+RYbygFVk+WzG2/qT3x0N/LoH0+kfjh8SsbLUv7/yxMMQ0afOJA3+cYuJpL8SKDUZx/wCHIAWxkReeJc/gMc88S09SuSABubQLtFhxvx6dsdC8Q/8A8iotwtmY2uAq2i/lkk+p9Bdf8SZBhldOkl6rKTvaSIH0HtzzjmvraeOddV6RUNVmEQw1gTe4E27zxi103wJnazQlO+8nygT3Y2+2COZ6hTolEYgEIDDCTIMnYSBYXB4wx0PF2QcwzugN/MjlRN9wItPbFTlyTeMAav6M+pAR8JGiY01lv/6iMZT8B59InLPY8Mpnb/Sx/HthipeLOnar5hng8ByO8gH84GLuW8QZNi3wjmTbcU6jz9QpG3tittLHPH6FnKTEfq1W02NJiPcQLe+NesuwyNJHUowbRDAqbWuCJ2b8u2Ok5bxNkqbaTmKqk7K4dRI9PLHthD/SDnkr1WKuGU+ZGBtr0qShm/BEzuRM8k7sOhHRqZagRBIGaQTaLiL8kWEfXucFPFLH4+aYiwRgDHBY/e/sd/qH6R5cszQGHx1b1GgEzv6x2uL9rHXM1rNTTOl6OoTwGZnECSBbeNz7Yf8A0X0VWFj/ALufbsOcXAoAPFpv3nb0nbFRvT/V/IYsVHgEEiYG3GLqFmmgamII3J97/wBt+04rU1iobHYx9R68X/AYs5WsQkep25uMQUV/aEE7g/l/UDAa3kklyADEHbcfvfTY4JZTqFSkR8NtOxIE3I7rsTit4cb/AKqnaQWI08nyN9cOlbodCoxhXp2EHcb3NiCPsTjPlcuVfGbOgij4lzCgBHUDsR/+wxmClLwmkf8Af02nYntAgCWBj3A5xmJ2HlWKvRraVrKLRcDnt5vywOr9FWwFZZiw0xNok+Yk29YwMrNxbST9e/Gxt68Y0aI8lrwS0eUSIi0d/NHNsTIejGZ6OXQhKgLKCVjkxdZBsTt7gc4oeDKrEV1n5dL3JXckFSdhMduMU8vOqSSSTLX3G25/MemCPh2gRVzTQFDIpE3E67zbad/fFeTsfaHrj6W0mZ+GxJBG+ny2A0wI4tvjpXQ+pfq+XSnSpU1VVBjzSbAkkjdjvP4Y5R1sg19KwoKnkkCxuCd9tzfvzgFWzNTYVHt/Ef5HtipLZ1U2u95vxDVdSj0KTKfmVg8HsLiP8BwGbMggkZPLJF9SrPpyImLzjk/6y9hree+szb643pZ1gD5n2udRP0ubDCvHl+jZ+H6p1xKZYLk6NSSLtMDgk+UfeR62jG6+LaZ8v6hloMg78DvEj7454lcG0t68i2PGY3jaCb9lXUd+YBtz9cOcaWw1dT6vl6hqmqGp1RTP6ulPUE84OvU0EljJ8xn2xngrrgyg0oqnW4UCp5gzmQoBKgz/ALZgbjbAbp3QTXpfGlYQNqRX/aKNPlYof3G3kHjbGlDMCaQBBNNG1QPlZyJuYk7ie32wB0Lpfjp2dRWoIiq3mWmCCDcbTBg3777Y6Dk+o065VqFRKqgXCkHtuo+UjHDc5nSaivo0mpQEkSC+lyhYgm9gAG5gzj3pJqTmPhuyP8JiGVmBJFRDuvcHBLYK+gTVghYsef5YmFsfPvh79IefosA1b46TGmqob0kOsOD9TjpC/pSyqhfi06yuRsqhh2sdYMdrY03tGLuaqanzD6iYawBG4hZ/3WMA7RO5GKnxC5c7q3ySJuBAg8wPx5nAbN/pKyGsgjMxOoD4KxMTcmpcXM+oF7YE5/xw1Yt+p0ShVdWqrdmCmLIpgxI+YkHtjLlxaTkF/pGyi0MwpA1M9GVG+mKjzI5m0T3wt5PrJDHWrOrEbGCPVI2/LYbCCN6x1StXqtUquWdjc+1gAIhR6DEFOlbzEn2nGk49I+XYzm83RKr5S28ypn02FvcHjgYopm9HyM6E7hWI95gavpfGZOlYzq06TEW2Eg3G3tiQpKKZbcgkxFoNvLxN79sGGIZLxPWFP4TVjUpzYVAWYci5BOkn1sb496bQpVtS1DUpqwnynUCQCdjJkwbj174FU1mTJIFj+XbBTJVhTNJ13Uq8es3H2xNOCeU6MlGnVU1ldD5lbT2Ui99iIMjaMWK+SWEUnURlmQaZlodzYj5vK2wM+U23xc6lQOklZ0VEZ6bQbgqTv9cDOnVKdSjTpPS1FNWkg7SQYK8i084znL9XZCStInaWOppgdgO3O9vTFmnkajCBtMaiYE77n/JOL/iUrKGnIptJAMCSCFJ8tgJFvSMDMlWCvfbaR69vY433ZrLwSodKdacjR5bH/wAx9vp6YgpZE6gZHqL7e8e1sMmYpKmUWSC9RtW/B5+0D78YEC/f+/8An5YzltVeKz0l6NKor1VqKyvq8pBF1jaJ5m2HfKdTSoC1PzoT80zp7zG1uCAInk456gsAT3+m2PMo7I9iQeCpj/Bz98Llx1U5Z0fc5kazkGjSqMsQdNwGknT824tjMU+g1M7Xp6lSnVCtp1OpmwBiVZZF9yJ9cZiPiet810M6gEUw1xJHc29TPPrijV8P1IMrsDYOpuPQsLx9O+HPqvShTaXzCUTezNSXiNhzGB1DNZbzA5l2sQNCuTe3/iKtM/gMKadwksCoABO9gDvEXMbAYOeHaLEVixJ8qiSZHzCI2m/b17YqUsjUDqpKaSZEi+gECTDQTHAJ5w35Dpgp0DpKs7yCYCgLP+lvob/wxvd0pHPuoUgGrvaFXQObkgEfjgBlqOupAHqfSL74YerUf+mL6pLVmXa8TIJPpojmxGKnQRFOtU/ggH7ng8QMacbkRe61yeTVlBOxEyTEz6/jj1+njfccxOwE9vpihRqhYZgDG0njiMEaefrOZCMRNjfjiQPb1wXR1U9foDKoqQp1AxpfUARwxWdJm0NE4X81RZZlXD7EspHebRHfBbq2SViCadYTGwF+5uqkxxfiecUKVYNJFdrW0Ma5Ok2sVkHfuOcVx8KwX8H5LNVDFFDrJjUwiFMahJEkEWiZgRbmvQy2jNV0bcEt22v9r/lgl4a8XnJEIVWvqdWIb4gYeaQQ7VCAedIW8XwP6nXYZ6nUBPncKTwfMAR9u2FZ3/olF898Js1VXUoWkqUxLC0KswTEiANrYtdNp06dZXV9V4IBEwQVIte4/EYl8I9QRcuAfnZ2eof4mY+toAiDxOCP/bamToaoRceQSBNj5ib+344y5Xtrx8BvEnh2nSdXUFAzgQTYkmLHctNz2jeMDep5F9SsLAyYO8gg7E3tG3ph48T9PVqYrssqzUnBLCdTMq+YA3ImNS+gMxYb1dkpPTYqSpBEWncGbj3w9LAHw30JHrfFqXCEHT3bYGIMrxHeMFOp5cU8zTZbaxUWeJAJA7en88VujdWT46j5RU/Z3YfvbWH8QW/rgj4vBp06Oq1RakTcwIIPpB29+2HtpZHNMxZ6gi+qB7DV/b7Y2yzEOCDBH15/z8cT54giwAlh/wC1rT9MRUFvfsP542njO+rGWzLrqf5mbUDJMkMpBv7HEWfzTPTggLBJsTuQBIFo+UDHiCE83f8A/GcROJHb7DjCC+KmoViSTBQD0Gpre3pgv07oz1UpspWCJi455n88CqE/CzB4L04/9Tn+mHjw7lJyCOJMrJUbmGI9tu+I53rpfH3tQqpWpU1oGpFNSWOlv3ZJgjgTJ9cedKpTqdAGZwTT3UQ03jj6jj1jEtfJVfhu3w2UaXLuSBoUWAE2IM9jYE+g88G1KlGh8RaXxQAQSaiqEA80QfvH9RjPOtV1pY8TKA6UhH7JApjvzfn++AaJuft/n2xcztRq1U6ZL1DYdyee2DHXOhlERlQrpUK3mBkjm3rP3GNpcZWazLL8WlSJJJC6faDA9tvxx6QEvPmFtiZEH7es/wA8ReGih103ZgQZEFRbaBrB80wPri7mXTVJFWQY+YCYiPMi+nBxF6q55oVGkQAQRG4iRYTvjR65mSfr6e4GLjKhvcAbjWWPv5jx9sWunZAM6AoT5hqHEA3M+0gxOHowdy1dKSJTGd/VyqiVKXYsNeoibfNpjsox5jb9RydZnq5xnFSo7MukEjQT6C3m1CDcADGYOhlDmouYY3kzccWF/r37bYj/AFF2J8jgG5vAIi2o2BHpf6YuJ1NQTCb7S8kTsdRE+x9IxLS6wNvgNG8awbDt5Y9ePrjLavIt5bK0Upq1aGMqVVz5AQWJB5JAVZHJdBgX4k8U1KwFPLq0fvFYAgr8tlLflMYJ5dlqqTATtqIaR3mLRPPpbGydMP7mki5AUGfaB83Bthy/0VhPPTsw9FUVG16zOw8piDqJud/x74J5bpNX4FSioQa7E6hb/wC7aO2GrL9AzLDy0zJmCZUX4uAY+/8ASyOgVEH7WrRWIBBqXifbD24JIA9N8OCn8qTt+0cBdUAGRM6UN4Hbck4IZHqKuy00zdItMBVvJmdIFgdsBPHnVn1/A1qUKq37OoTqBJkHjj5OCDhWoOw0wIYXC/K03IJJ7GDPcjvd/Hey+X4d/HuSKUFU1Wc1HkQdtIJJABthEqV/Iq/vaQZIksb+Y+4iPYYavEedL0MuGh6oy4YFW3ar5VJEfObCB3xS8X9CbK5mmSGSkQiElfKLBDJHlndrd8Vx/E8uymmYa7iNakSYFh+6YItBt9cE6maJRNagOxDRtDfKCARaYn642bp8GVZZBNO4YfLa8iNW2A9XNMTf7H++L9T4behZ6nTzhUwabVNI3K+drkW77e9icdN63Up5enqJ0k2VATLN2kTf6H+vI/0f9MavnaSgSiMKlQ3MKpBuYNyYA9zjt/Uum/EZagZQVBgNTLTP+kg6gwv5efxxHLivjSv4k8QJSywpWZiFEyQA1zBDcqQp4BDCeQVvP1aeYp09dVKbMAxAfU+nkBRJg94HsRg1W8FZb4j1sxmizOwjRNIKvCbloG0CNu+D3QaOSo+XL0wFJgsqEltpJYiW9ycTcPsoHplFV8lCsQLlghFuSS4G2DXiHo1TMUZKlnVQbNaP4QTDs1zb0vezbmqQqJphvNYgqebE7WtPbCrker1KdEU61HNoAulv2JaAm+lhtIAgkxyOMEha5Z1rK1aBFKpMGKisNnXTAYT6Hm4uLbYHJWbjV9D/AGx0vxZ4dbM1jUrZnKKuiUdWVStwYNMfOCTp1WMnG/TvA2VNJWbMVXlRGjyAWn5VB44JJmcafKJ+Nc411SLhmG8HFihVZSCtNgdpBI/HVjpreAsgR/3uYiCbuw//ABxSXwPQ1EK2YYCPlJP3hZ4wrzg+NJY6kTaohdSZg1GG31N8H8t4jKUlSgr0lWfKagYXgwJWd7+sYKf/AAGhiGzAnfWpIO17qCPacWcv4ApSC4qtBuIIU8XCiSPrbE3KqbCxmuq5nMr8IOzlzp0B9+dpg/aMadVpVqNBEqAyEhRMnSSTFjcD6xAHOOj06PS8usNRoU65kCkQNTEDs529T7XxzfxB1D4hctRVYOlfhDyECbzGoNIgzODBof4d6Y7k1kpsQtkKi07PcdgYxdRgCrSqySASeQbzz77Ww1Zfwm2c6dk1ytZdCUyHGtkBqa21mArAnVIM9sA874Ir5UaSFPm1BiDbgw0Rtuv4YfKfZQLV6NLMU2N1JKuL7bTPIB5nDc3SqZBOmZvBuI7KSfy/4R8/0pkJGuisHYwI2539zg3Q6rVVFAr5dtIHmILMbRJtBM9pItieU2bFcaO/qIphSI0iTxA7i14tt64hOboim5k2pk04ES8gDzDjzT2Okg7HC9mOoOVKmokDtquPZm9jYYhzElQZljAiWJEehvH12jCnE9OOVzeVVAazupfzKEuNJJAO3JB+kYzEOW6VRqor1acEqoVdXyIFCqs2kwJJjcmbzjzC2DQSgJqQbgLYH/c+NOF/3D/2A/nj3GYRieUY/DB5+CDPM6XvOCvh/wAuWquvlfRVOoWaQygGReQMZjME9F8DM7nqrdQp02qOUOWVihYlSfhi5WYJ9cM1TLIhAVFUaCYAAvC3tz64zGYvl4nj6Tv0rUwDkSABNByYG51rc99z98J7fIv/AJf5D8rYzGY0nkR9j3TRNegDcfGy4j0+JTt7Y6X+khAenZ8EAhI0gj5fONu30xmMwodcwrb1P9yH66DfClmfnPvjMZiuKeXjqX6IhGXqkWmom3+wYO5jMvrPnb50HzHYjb29MZjMZ8lcfCbWrt8dhqaPiNye+HXwwx+GL8j81/qfvj3GYz+2n0bspdSTvBvz+9ianc/T+QxmMxtEEXxPk6aZpdFNF10wX0qBqM/vQL/XBPoFJVy9AKAo0MbCL6ze2MxmIUKUtxix00DWn+1sZjMAX6J8wwP8WVWTLZhlJVhSaCDBG2xG2MxmLqK+eWM5lWNz5Wk76pUzPebzih1LMuXILsRqNtRxmMxUTTn0TP1afTQKdR0E1vlcr/4i9j6n74XqOcqVKqCpUdwzCQzEg77yb4zGYXLxUOfVMjSp1Keimifs58qgXvew3xZymXT9YqDSsDUAIER5bR2xmMxnVPKeXT9sNKwHYCwsI2HYYkytMaWsNu38LHGYzEX0/pT6sdL+XyyJMWkyb25xmMxmGT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6" name="Picture 8" descr="https://encrypted-tbn3.gstatic.com/images?q=tbn:ANd9GcT_8W78mKB9vX9lvOilJVJmoZaLlf--GX4qsN2JEQtI8i1wS85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8136904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9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Sendika: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ilerin hak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ıkarlarını korumak amacıyla kurdukları toplumsal ve sınıfsal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r. Din, dil, ırk ayrımı yoktur.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Grev: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alışanların iş bırakma eylemidir.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Lokavt: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İşyerinde faaliyetin tamamen durmasına sebep olacak şekilde işverenin iş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ileri uzaklaştırması.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https://encrypted-tbn1.gstatic.com/images?q=tbn:ANd9GcQmSi3D2i7sAoNdd1E3UxNQ506uXgB2vZIqikt5T17VYRAHrhDf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717032"/>
            <a:ext cx="597666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37031"/>
            <a:ext cx="8712968" cy="561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BİLİNMESİ GEREKEN KAVRAMLAR: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1.Okyanus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2.Girişimci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3.Meslek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4.Dayanışma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5.İthalat/İhracat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6.Pazar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7.Sermaye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8.Sorumluluk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9.Vakıf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10.Vergi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7. Sınıf Sosyal Bilgiler Ekonomik ve Sosyal Hayat Ünite Slaytı">
            <a:hlinkClick r:id="rId2" tooltip="7. Sınıf Sosyal Bilgiler Ekonomik ve Sosyal Hayat Ünite Slaytı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96752"/>
            <a:ext cx="4680520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veyş Kanalı: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1869'da İngiltere tarafından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 Baharat yolu kısaldı. Akdeniz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nemini tekrar kazandı.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Panama Kanalı: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1914 yılında a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ıldı.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Sanayi İnkılabının Olumsuz Sonu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 kirliliği başladı.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Şehirler kalabalıklaştı.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Doğal kaynaklar daha hızla </a:t>
            </a:r>
            <a:r>
              <a:rPr lang="tr-TR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tüketildi.</a:t>
            </a:r>
            <a:endParaRPr lang="tr-TR" sz="3200" dirty="0"/>
          </a:p>
        </p:txBody>
      </p:sp>
      <p:sp>
        <p:nvSpPr>
          <p:cNvPr id="15364" name="AutoShape 4" descr="data:image/jpeg;base64,/9j/4AAQSkZJRgABAQAAAQABAAD/2wCEAAkGBxQSEhUUExQWFhUXFx8YGBgYGBgfHBgYGhcaGB0YFxgdHyggGBsmHRgXITEhJSksLi4uFx8zODMsNygtLisBCgoKDg0OGhAQGywlHyQsLCwsLCwsLCwsLCwsLCwsLCwsLCwsLCwsLCwsLCwsLCwsLCwsLCwsLCwsLCwsLCwsLP/AABEIALcBFAMBIgACEQEDEQH/xAAbAAACAwEBAQAAAAAAAAAAAAAEBQIDBgABB//EAEMQAAIBAwMCBAQDBwIDCAEFAAECEQADIQQSMQVBEyJRYQYycYGRobEUI0JSwdHwcuEVM2IHJIKDkqKy8dIWQ0RTVP/EABkBAQEBAQEBAAAAAAAAAAAAAAIBAAMEBf/EACURAAICAQQCAgIDAAAAAAAAAAABAhEhAxIxQVFhEyJxkTKBof/aAAwDAQACEQMRAD8A+XWVjb9RX074Zf8A7tb+/wD8jXzRRgfUVsujfEWnsWxbuvtYEng8Ek8gfWvVoSUZZOGqm1gK+J7U39EZI/ekSPoDH0MR960CelY/4n6zZuLYazdRmS+jRJGJ5YxgTEmK0y9Tsni9bP8A41/vXeEo7nk4yi9qLdKsIselWf5FVaK8pX5l5buP5jRO2usXg5tERXte7a6Ktho8r0Co/wAX2P8ASrIrWWjwCrBYNVocn6/0FEeJRbfQ0l2FWdoAwMfmaIV5pZuqQeubjZ0UxqCOSaqfUR3pebhqBaotM3yF1++TQxqVdXVKjm3ZGjLTA9qEiikvYihPI4YLXuDsK8Cn6VWLtRNw1zo6WXknsapuOR3mvBd9ag1ykkRtETdNcLlQrwUznbCVvnioXWNQWpmKLwNZRVBqszV01NY9K2420HCE1F0I5oxnxVDH1rRmSUAeuqTD0rgK6WcqPK6iBHcV1HeL4z45atsORVvUelPdTxEElcN2gRIMnHr3mus31nDD8aH6rdfaFUnYQdwnBgjkd6+f0e1ciywTDrOAsxA5kd6FDRROkU+aP5TP4iqfBb0oHQ4P2OaM0HUPDOQxWMBXZYPqIqhdPPc0b07TW94D5U45Pf1iD+dWiWghfiFx8rXx/wCc0fpTbonxpdsk+IxuiflYA+XvFyQwPsQQfak2s0SW3UbRgwwO6G75kzkRxHPapNYRhi0oIOYZ8/iTSTkuANRZ9K6Z8V6XUMIbY0EbXgZkcH5W4OAZq7WdSXcyDOMR/Nz9+K+XW9DadSQxDg8Yjt2OR3znij+nXnVCNzwphQWkDA7wCJniunzyo5vSRr9HrGt3FGSrsASfWfftE/gK1qWie1YHSgubaqGYCIz8xknaB6Hiff7Vu9b1AolncuxndU2zMbhuOe5/vS09WlQZad5CDp+M5rrldJquRuAJiYrtu8h2+CRsmN0YqBqvqPV7VqFRtx4aOAJzmcmOwq79oDfMfMMex9CD7/1ox1k2WWk0iEV6Fqa2ieK62yzBYD1kj/O1N6iQFptlZFTtqK8uQMyD9KpsX5aG8o7Z7e/pReovIlpuxgiiO1U3Wq86VQMyfpFBMtGLTHJNHXGzUa8q/TRyablSOajuZTV1u4qjjNWtcM4iqGyRNDfY/joizg1E1dcI7VBYPNVSM4lU14XqbiolPelaDTREtUSa8aok1Qns16DVZNeTVslF011ViurGPjGltBgKJ6mvkQ+hj/PwoTRnA9jRerO619D+k14Oj1vkB0o+Yeob9J/pVigbZ3Z9IP68VDScn7//ABqzS6gp2BGPy9KyKyNjtRtvYQJBBHcZB+oNaUaNF2KEBUqDJk8ie5phoOlWiPNaQn/SKG/NULZjkyXVLiuEIOQQD2kff/M1DTHJ+39ad/EHTU3WgqIoPoqgzPrE1mo2uVBMTH+GuiYGgS+IZvqf1pn066pXazDk4M5xAM8f/VBeEWJqduyFIYtAPlOPXP8ASiXBvvhvQJtS5ulrTCChWDJmG9e4+5+xnxJrma5pvICFuB3jtEDE/wAOPyrK6HrA0vmVE/eeVnIyoBmVjmfKfsKO1vX1KZYtuMYESDnEgD05rSk44RYxUstmn+ILd12EJcW2F3KSPmBGXAGIxgz2rPDqaAQjAfSST9WA49sCu1vxYdmzxSQybZIckLtICruwOTSrRaa0qzduOqRu8gJyQOw+tRvdllqsIZDWp2LHPZH/ALU70HxAoVMsGAKyQQCvaRE8YgiIArF6dNObt0l7vggSjbck4EMO2aX61VlvDDFC5KkjMe/vitRrPouo6gGUQXhTuGxwAcRDRiPZse1Fr12wFHMgZODJ+2PSvkx3AeUkH1BIxUFRj3/Orm7Jaqj6rf8AiWyvPif+g9xNBan4psxKrdJGQdq/1avn1jWMBtJJ9Mj17+tONTqgA1uMzIbEgbeMdu9JyYUjcaH4pQrLW71v622Yf+2f0otPifScHUIp98R+MQawdrqenUmSz9vOS0fTcDFIrl3zkhoUngbeJJ9Oc/5ikpsjifXG65psBdQrFuAAWmP9IPrNWjVLwpJ/8Dj15lR6H8K+Q2t9tgxMN7qvcYJEZpquqswJ1Dq5ZZhYgd+B2NJTC4n0o3jXeLWDtm3BP7Vcn13tnkRjjtRfT73mWNVcmYgkkfcHmlvXgLT8mxN2vfFNCC8Iya98YeorpgFsJN2oF6oOoX+YfjUTqV/mFa0bJeWqJNVHUL6ioftafzr+P9Oau5Epl5NdNDftiTAYSa8XWITG7PpBrbkagsGvaFOrQfxfka6raNTPkWmMT9aPuCLT+/8An9aUkxkzB9sfb1pj0201+LSRuYwJMCfc/avEmepoF0Kzcj1/qKiK0dv4Wey4a7fsK38m4lm9lEDJpLe09sCfFO7MoLfBnjcWH6UUytGm6VrfEtLPzIAp+g4P4Uy0mqgwfX8KxPTNf4TAzjhvp/enC68SCIM5qPDKsjP4ouAJaYdiR9O4/Ss2VDOT6Gfr2pl1591pTH8X9DSA3CKaeANZDbaQzfaq9Zm35RMEf1of9oJn7H8KZdF0gu3gjsVVjyI5xHOO/NUwPb0xvKE3okCd1wkDniQDn7U36bZublFpEusn8XhB0EBV5YBSRBOQfxFayx0Gxan92CezON5JicKT+QHajnuhUMygJ+V1YESOSIhV+v4UGxpGQ6jqb+oXw3uWXMeWbNvdk58NwrER7EDNM/2d3RUNjcgUDCHsAsz9xTGxorbwzWkZRlW2LM/NuH8XbBGCKY2dF5hbt+MNuYYOZ4PlUyIyTBP9TRK1Zhdd8NKPl32w38JzMTjI9j3PApJf6TfUeUB0P8gJ4zBUgNPB4r6f1Wz4TBSAQR5Aw5O4kl5kd4jPB9Iq20BEFl2jIXOCZ4EgQfQe1XczUj5G1kMq8qYyIJg7n4HP2+lB3bcf57x9uK+wa/qNliFYhS0jzCNpjb5pBAErMn0H0pF1Lr1m2Yt2rTn+YBefWSvuYj1JxVTYT59pgMtAYKRIzwSRyDitTa6Hp7qhrd50DZIbaSPaMd5H96t1HxAzAKLai3AkEKx+nABEzAIoS30l3Exz7D8jE/8A3WI3SLP/ANOLtyWdoPBQD5p3c55j7UM/w6RJMjBjEmYMHHaYop+lN5ZfhY/Bp78c/lUn0mIN2PoIOfcRP3rFv0WavQ7rgKswUtJgxFvaIAHY+9dpukByd5JO4bQWHdyTyP5QB96hc0uw5uMD9far9OCTHinmOTjPaK1lz4/0Y6PpyoQCp/5kcCNnI4xPec9qJ6ZpFVlhSG2hmjsx5+nJpfb08QN5b/UD685o7Qk7xkwTTTyBrA5VyQecYqS3RE8Vxt1Yorumcmit7oGO/pVb3MeuJP64+lWulVsmK1kohdvR6f2+vtmp7qqeyOQB6/5+FTiKS9kPZrwGvD/hrqpCc11eV1Ux8d1GpZra2/4UYsvtu5A++aho7u2fx7/0zV6dNuni3H1Kj8iRU7XRrzf/ALbx9D/SvEesttdTCEbbdowZk2xun6mT+dW2+tOdo221UExKAxuMkic/hULfQb0/I33Df/jVp6Hck8DPEGpg2SwdSuPh7zAcRbVVx9YorS6jTKoBtXCR3LCT9eBUtJ8Ot3cfTZc/tRL9Kt25L31WO0NJ+giTUwbJXq+p2Cm02ncTwXj/AOOaW3tZpzxptvrF65+cz+VUa7W258gJju2J+w/vQt1HI3kGO2IEfpSSDY00WkTUEJZRLZgnc9xzwCducTitPqvg201tLenvrcvY3Byvhn6bZj17/oaxCqwAIPf+E5x7cgjFPug9RNhgxVXkEeaQ0GOIM4OfSaSIwPqnTb+hu7HPhmMNbYhWU+hESJ7EDjjiqtP1e6hk3HYnnIMxxllIP3FfTOkdQ0uqdA9tXCo25LpUyTENkbTADDt64qXU/hzp98MyhhDKCbYARAVEOkLlSIM5FRlSbMT0/wCM2QedQ4YjceGWDzMZ7nEVrLXWVuFntKqiMqN3mA9pyO/OSPXkSz0S0jE7wVVsLCw8dnloE88CZ4zhzpmEXACtxwNpfdcDZnAkgBBgfLGe3NCVdCj7BrWsJfdMBlzjbJGR5ixJHGYzFK9VqRNw2gRcgkEspxBkB8Z579vtTB9cwTwmVrkbvMwLQPSGIjAHHvIqm9Ys3ZHhlQQBwvlKzkFCA8ycmY4rF6Mt1a5OS7XGKy24PKuWMrkyYHeKBIJ7A+85/D/atenT0AjYRImcx9RJ9ufarrehtiDtDevt7SPtTUXVnNyV0Y/T2+555H+euKYXtSSDBg+kCYj6Vo7lgNEgEDAHaOwobUWrYUyFWOTxAiZotUJPoXWvMMgx2gTmgB066zHBUdpVuPsD/StJobaXFDKVZT3EflIxxxR/7Oo4EfhSjALkZy70RrjkkmD6L/eKO0/SFVs7/uVGfpNNbqgS0DiTgTV+j1JtsGUAMPUAwfpxNdFBAc2EaT4Gd/NtCzxvYg/gox96If4Na23kKGOQCwM+04P3op/jC8JIt2zAwIb8J3UjH/aXce9aUaVdtwgEi4SVOcxt47/5nYTyVW1aCNRaZDtYEH3/AMzVe6i+o9Y8bGxRHOSSD7cRiPWlxrpSBZIvXFqiDQXVbzpZdl5VefQnG6OMc1m6Ishk1E0s+G9Vcu2N9zJ3lZiAQADiOeecUxJqp2Zqj2a9qE1JaQSQrqiTXVigVr4asLxvH0uOP61f/wADXkXbw/8AMY/rRYufT8I/OhtV1BUUsxCAd2MfYTz9BXzj2Hn/AAS33uXm+tw0v6x0e0qlhdNuOSxJB9vWaT9U+MwBFkSf5n4+y8n7xWU1Wtu33lmLE8E8L2wBgUkiNhuo6mFkLn/q7n6T/X8KWrd8Rhnkjk+vr6VZZ6fdfC23aDBZRKmI7/cGKb6b4dfYUuIN7ea2BukmI2kxg4GD7/WlwEE03RbhYF7VzwifmAwG4HmiImB960ui062LTrtLjcCpOyJ7g7oj7U56X8FrOnD3rikedrJBgRE5MFZY8x6iafaz4bs2re0ltoaMknad0iZxA+/atllquTP642FXa9vbMMsQAoaCTPaR9zFLbOn0t0sbdtDtMTmMjhW4Dd8U06jpdsgXA3IgrIzgFhwBmNoB7+lX9PADAM4Q7Np2W8MoBgerd+Qe3rQui1YHZ6LZMM8GceVQRtjZ5lEhj3J2ySJovRdMuWbRFu9FhnAl7gILKANnynbgzB4xMA080FxrYIs7ZYZPhryTIDEsArcnaM4HpVGn6itp9l62LxuJJBD+GDuY+YSVVwJ4JkloNW/Zkl4E6W2t5HhsV5AKiT/NAGcfrRV3qV0KT5QygAgsNpBHcE9oGRByM0UNjtc2B7W4b9sMywp2jkbxG7dyYyfYUaW3cuXFS6Lluxu5mWiZkN8xAGeJ9fWpRrAiS4TfbRWn+ASSo5giJ9fQ/nRdqFUqyNJ+VipED6z69oIo3rK6W0VVvFuW1z4hDAhcGBv+UDOBzH4iXtXprt1RpxdUbMO8Rcacd4UfgTn2NOLSZJJspvMTBJYkCBJmADMAdv0qlbtzxGBQC2BhpyTjlfTmr7rcRBniCACOxkmAO+T3qep0RXaQQ0gmEZWiO+DPEfj3rupxOLiyh9UBgq/PzASI+gzQ9+3avK6M4G4ARB3KZwdvJzmPajTpyV3yqpHzE7gT6AICc+lCaxd6EBtrcq2RB9p7RNDUaptM66ccpOP6Bfhy0dOFsNEsDc9eSPKW4mCOKexWI0nVVW/bRodVDK0iQS36jsPpM1oLXgvhUMxO0FlP0XzAE845rnCbS+w56SbdDLVMQvliZGD7eYj8AR9SKT20uDUAh9ymSwYRC5jgD+KAPpVL6u3ujbdUxHmN0ZxzEkfhRui1W8lWKgCHHmksQGWMmQIJ5H5yaz1adoq0cBwUelZK31AJcGxQoBLECMiY5HOK02hS1ctBbuo8N2ySW+XsEYYxyTgEYz6quqdMsAuf2q2fDAVc5Y5Y+XmMgYrpLUTaDp6TVj61cBGODmpM9fPx1PUfKtxtowAPT8KaaXVuVE23dpH8Jg+smPpVer6AtH2agt3mgr2pW+htqAQxAknmCCAg9SQBPali3GVGFuy4YkFHJA2gHIKkwwIxPIxB7VTassNzFQjzIlgymcmRBI/P7UXqPpFjpQeJMf3NZ4RRNp2fKVEQp7CJ8ucVaLwIkcc/aszqL23yuyozLll3sAD3RScTxMnvVuh6grsFa7IA/iIXceOKfyuXRzWhGF5f6Hy8k+sfl/8AdT31Tvr3f6V2XBxbyEB/aa6hfEPp+ldVMZfqvxqTIsJtH87xP2Xgff8ACsnqda1xpZizep9aoU+1OundBa5aF3eqKW2iQSfm2yQO014qo9Yn2Hv9v9/Sm3w5oBfvBW+UDc0HkDsPuRTqz0w6a9uvoGB+VkXy7yf4hyDHrjNN+o6YShuI6lgSm5WBfEeUMJI4mK3WCF+p3WwFtAWySMKqwBwWIMSYj8qs1Slf3mn1B5UeHcEsCWABBQAjJBxMUBoNFbG9le413bAQhYEkyZOV9Ix9TVOm6wbKl7yh3LFV2rtA2+UksZgzIwBwaIqNd0XV31K3b5DbJwCcqcy0/wAQaYJH61Z8S/FKaiwVsg+XzZkZBIMkHPPHesafjPBBtgSMHdP4yKE0lu7ctm7DBQMEIRsUEQWaIQMTzOYxMVqfZrQx0XUFJ8wYAtCiD5xujDZA7DPrWouaYsVU2/CBEBi4KlYwT5dxiOR6Gs/pgrW2VSSVUSPMoDgiHnn5Q0/6u+KahuoPazetXLZM27bEbmAJlUaMkRBP+9G0uSh/R7SK4R/Ee0SRKbpBOOZBORx9YHarfig2re7ZcdjtBPiMQVxMgqRntBOPT0XaRvKfGssGRdwncAHk4wwBEkcYMH3r3VXL7WWUsbV122iBuZre0EHklCc9u31rGF2l018litotukENcgmJyJbB55/tR/UiHtK1w3LctsEgKqzBJYj5mhCvJADe1NE6ylxpvWALgCou1lG6MEkb5LAjtJGaq1/UmupsKnZBDMw7gRCgysZOY7881XngnAJcuGEVFZgogMm0uYk8SvYev41N+nXyir4QWIIIhmMjknJBI7dvTihtF0O0PMzXV8NZWWuDzjMbSSGIH8IjjOJoc9SMsP3hQnG9lZmAjkAx34UcVl7KyepVhG4kgZGW7ds4ryzcdQMi28SpyIEY547mOMUELl/UXFXaUtiAWeRAgx2hQOwJzNE3ANjO9xdwYLtMlnkqu4QMgSOSDCmk3YKGbB3ttdOhdragk3VVApVRk5cEAZ59KQnX2jM6e4UPGF/PzZ9abaTpuoup+6csqiNviRkySu2QDiTBwfeKV9T0bWxDBg4IaJEcYIiZ+ntWdiRHR6uwS3/dbhaTkKkke/m5q65qLP8A/mvjvlUxGZ5pZZdzKGIPquDnuTU/AdRK7vTyORn749av2fBMJZDNP1ezfIW8jI3AusEMek5yP896H6jZaywU29wOVICbbg/mDDkf27VBRdPy3CTEwVBOBmVKzQzX7kmWtQBgMoA7kwAYmjbQsPs65qd5g2oxE7yD+K5qrRXLltjBDJGFcglfo0T+NE3brr2SSAw/cGCD3B3ZHvQdzV3SceGP/DH4w8iruYaT7Dzrr3bYPxNQ8e8ZJuAfao6fpt5oJNoD/Sf0nNG/8Kf/APtj6Io/rS+waiAsrtzcY/l/Sh20QPLN9y2fpAp2/Sm73S2PQf2FCanTbIyc8H39KjTNcQO1pwR4bqSvInlCcys+vdeD+dQPT8bdoInGDz9eRwMUwtWAzQA0dzOP9qMGlHAHf86sYmlJFWg02wEAlfYE7R9JyKKUe811rTtxsaf9J/tU7mlZeVK/X+1dk0lycmm2eBq6utiRz+IYfqK6rvj5J8c/B81TbzGa0vRrqeAnkNz94WfmBEZUAHd2EEjPbNB/DGiQX08YKyyGGfmEYG3vn05mBNbPql2boYAJ4a7EVT8qg4AUHap+g9e+a87Z3RC/1EBCybj7FLgJUn5uJEczHBoi51JrjrcuEtcBjMMpDAe3ExiBxS4u3CkiecxP55FV3dYLY3Mdu3O7jPtQEO06kQPBtuVLhgttFtsWGSUVHjc0+YDcO8GYFKr1+23j2kAdwfMjgqd0d1OQcZHEj8b9P062UW+irI8wO0Ar7z2EiQcetXX9OmoIe55bwwLnv6GMme/PJxxBbFFHyzUlt7KVIaYKgcZ4rS9E63qtP4cXjtSQEb5II+VlmHXvB/Knl7pWl/aD45uK7jYrW2RRuEiX3IwM+X0iDROs/wCzlVB/7w5cewC7QeRkzIzIJArrFpnOSoo6Fq31aPI27Tzb8MLkklVtgDOe34Gtd8LjU27uy+G8Dbu8VmtqBtXPBO5ief8ASc9qQ6TXWNHFtPDNkAEi54ZIYAyQd+4ie8Y4zUrXW0Ji3p4Y5V/DwBwDDAlhJPmgxPtU4di5Rour6kq3Nu4pBiCxY/8ASBwGxM+1V6LUNZtLc8GFcsQzNbYuCD5ZVpA8vcHntQGs1xu/O7NtXJZRHBMAxMA7YPck8AUst2lD7oCGeCsSWEZG0Bd3tBgzNHc3ktLgI6v1YAhfCuQRICrvlu/lUMVP+1SvavW23Ww2mcgoCsKGX5TyQCoP/SeIq/V+GttWCgXWKhhCn5c+UZKD3HtJNFvdRixFtvGCgKxugnbAOARxOePX6nL0a6Fmt1DXkBvWX3o2xJaVCjLnaPK07QuSe/pS/XatQy+GDAXO7YTMGSccY4mM4NPGtMClsJcAchIQoFXkwyqJgbTLe44oLqqosW7dxLgiIJLFC0y5MKN5G1RIOF45q5I6eSWkuW/2eSbxuMDPntqgyf4SCzcen370JcVSgADkn5iWkRMiABjImZr0sdsMDB8slj7/ACngmJ7VZp2DR4ty5AgABpnvORAGB2nIpoLZVbveHwbgUjzL4hG5oIklQCRng1DXWfEUneuD8rm4WGOQYPA4z3q+/Z7oIn5cpMDkwBge0UHqJdZ3gyYB3S2Pxjjk0cW6ZVwiq10plC3WR2snG9DG7zRCyuO44q/U6e4pHka2p48RTJ+nANP+kdG0rWnF64bNy1LE3BtCpGCFPc5+w9857x1u+cMbknJYNJjid2SMYHtVh4NIF1dokEzkZA4E/bP51VotOGfMFRzGRMTnmDmM02tagKjImxQ3MAzEg7ZmAJA7V70/Rm2WdAZZt895EAfTik12FPoX3WW1dupdBIYgAKVBXyg4BOV+kfegk0qs8Lx74MD1AkA/c1o9fq77iLzmM87TzySQJpegzu3En3PHaptfZrQRvgEnAHf8OPXtV1vjnjtVFtvv3gc/kPr2qQE57T6j8/SmmFo8vapAwVmgmYGcxzxj7GhOoayx8rXRzwCJP0yaMvW1bDKp+oBqIhB5RHoAB+nBotN9lTS6KNP1VFM20uM3byE/qImof8b1zFjAVSRtB2AjgncArZn6cUWG3GSds+v9hxVFxvestNN5K9RpYRS/UNe3/wDJCf6VB/otEabXaoABtW7R6W7Qn6ypqhrg9agNRBwJ9jXVacfByepJ9jV+q6gn/nH/ANKf0Aryll7UMxkKq+y4H611X44+DfJLyI/hrXi3Nq6oV/4S3ee2ae67eoBVZnP2zx7yKU6nw2SGggdu/pzzROh19lLb+PqSyAAW7aAG9JA5eNioBGTLE4gc15juB63rRUhUBa40AD0JwBHJPtRHQekaq5vu3rd4rIIXw3ghSSTuAgL2lT3PoKA0XRLW63dTVLM7toK70gyA0xn7QYMVs9Nd1NsG4LzhAdwaSNpJmEUGCM8QeajaWDFett3LjMoJtu3lIU7pUn5JDkbp+84Iqent2j+71LGybYAYbWkgCQSRyfrPHereo9ZdgrPcBKk+QAgzxklszHMUttdUbUMCSq7Rl3bKcnKmCVmcgnia22uSoj1uxY1N9bemUNaFuFcswAuAyfM2S2Iz5c01uIFuhFOpaCbbg3bIGQAxYIYJ3QMmQBiRSa5qjuC2b1l3Nzw1CnzGV3blRs7ZnI7j702+JAujFhC9u9cYSUaC63MncowQIPc/rWqzF/VNVbibhllIWAFLY4EqYUR3mOKzOo6u1p9jmEkHBaWBxBbdugegIGBINNr/AFu5eTa2k37CdzwpkHMQOGE/w+hnNLeuaN3Kk6Y2yFHhi4jBn2lRt2d+TLYwOaiTLaNLo7dx132jaDMMQWbDCZ3QATtCj3+0151L4ctsVe4HIIAIV2V2JIB2j5Ss7eZpB0u1qRbLORbzIUCIGOIbB9s/fFHWdVbBBuXrzBoAVrbgYIJbeG5hTAHr7U1toL3Gh65ettbFp0VAFBHnBuCOTggicfgeKzN/oPhOwe452mAFI+uDORE5HofSmloWWfYt9Q8eWQ2Tu3hDJZljJEkwZyOA40/T01RXS7x4gVm8yY2ghNxadxcmM4mB6Z53Y1jlAWh6nuuKUKElcIXReMEDc0nMdpMyJzXg06IquLJPibgVGQCsEbVB98yuI70HoOgMure2Nt1kIF3wvIrbQDjd5UOSJAHH3PdX6hqNPeUWNKbaGT5rs/JgkPukLkY9hzNNAk7fAOmudgQw2AsSYXcQBuAx98wf0o7R6XTbC2oNwbX2syFQuQIMnIHOefpQ2p0l6yP3y21FwzttuxLAz8zQNsYww5NXaHTj/l7byuTgDzKQRIDBcg5GSPSqmmvqyU1yhYLQKqVELM5ycxzk5j2nJmptbI80GPXb5T9MRT//AIWg3bhcVRjcltyqmAYYugOMkmYE4px0PVwGRLrX1EGTftDbII24BMSO5n2o71wWjBi84MB4HBiTj6DtFE9K6g+nbcqITEQ6ggfr29DTb4r6vsLsirgdnLknIwwA3fbGDNIvFLgF43EAn6kDn/BXRBYX1HW3NXd3N80BQq4AAmYBOO9VWPKYyGnicgjt9Zqk2ijD+E9pJHIwZjiDPFAtIYQcexEccH371fRDQC+QylgSByCYn2Pf8xQutaPNCmTwG/PJNBLqie3bt/vNc2ok5k1trs1qi52SIbvEkDMRyIIqvTOFxEqOASRB9eeaguvMbSAVnhu30IyK9ez5fEWdvHIn8OYpUSw1752xC/cLMT2MT96W/tbSS4UCcBZwB6yck/56VMXJ4747RXgtD+aPx/CY/rRddl/BWdQSTAj/AD9ftVDBm7/QUZYO1pKb17Azn7A/l+tQ1OpU8DaDkDcSO44I55p7kFxYMLDegb8ZH1HFdMH0I9ePyoe5riMBSfr7VXdFxwBCgET5SOD2MH8qjkuCKLDyznIAYHuIg/Sa6gbPSLUec3AZ/giPz711bdIW2IqTpt0sqB97EHdtBOxeRJMejT6QOexd34bQny3IEALALFjmZ2jnB5j6YrzTdDuNbV2aN0SvmBUH+YHGOI+9e6z4c1Nt08JHJIncoIAB9SQIn9PrXK74Y+OUF6T4Y05w9xwRk+UhvbyQTB7EelS1lvSou2yz3TOH27gpEHIaPKRuGRmBRWn0F1SF1BZiCB+7Zi4mSIUjaTGJXj86J0NuzZus119SGbHmsmVXMBf3gMYznPpjE2y5La4EqWtw8u9yfQx3j+LP2AJ4pte6RpboA2/IJJ8pfPmgkAMfqexxRSdWsMWtk3CpzueFLNuOWSNqyCMZ+Xuanp1tAM5aGcgqFG8HEMDECB6RkDjFRybEoot6Z8LhvNbtWlUEjeQu3cox+8iVMmJMd6bavpGpsW1izauLyQDtCtJJBkH2M+/aodP6mblp1F+2iKDLm350Udxd8MKnbB+xmg+q2TpbRM2/OYtl3WC/Z1JAI2gCAzfbiiX8EdN1fZCvpWSR2VLsf6fD3ED1wPer9brbN8DwtguD5h4zhoMY2gyvHoJz6kkTRrddmLPvVVnyd2xESogYIz3jNU9SZGJtlS3+sbwTAJZdm6YOJx2+1sgYdJPiGAtsltu0AtEKCx8xn6ROY+ty6tbZJRWeeSZH/uMk57e1BdNvFbZZT5QdpYwV3BcKREjEASPQE1XqdXcuAO0kTtEDj7f3qW+hUuxvpr1t2lfBB5K3XKmZ7MV28dpppotdZnfaY23MLBYBfpIHmz9ayWs+UMqsTGUG0mewBxj60Ho7OqcksotpEKm/JPPmPH2Hv9aqbC0jd6chbgt3LoHjk7myqtntEAsxbbOCZb0irbtpLF/9ltBjuG88EwBkKxzAiQDIBYetZPS6N0V9Rdt3iyEXAAFJBUfMVB84gzAIwPWn2g6WLpbxpDOd6usbSzR/PuKkbR5Tt+hiRdxK6QFqza3lbnjvd3bbW90O5WKjasEKoI9QMH2FH3OqaXp+0X9zMQQqiXCgEcKY8sjkjMVj9bpL9m54viqlpCFJBuFdz9iyj0UDy+2DmDLF5d25/wB8FUTDbZHmhEJgtEnkAz61ksYNeQ3WfEvnY6QtbW5/0+WTjdsIO3AwPeOBXup6gWDACN5G9uS4BkAn04/CmNw6FEO1L155wF5YxJB83k9MgHikep09pxce4r2yACqmCApaIYls+bEgH3pxaC74Kb+ptFYVS7knIMCZ5LGR9hWn+DukWbu03Lk3QZ8EbSsAmDJHmECTgemaQ6AWikvvGSAwXyj0z3/DvXt7wwsox3LndMGPbPNWsE7NN/2go73LU+CsyqAz4jECTLRtAH8s/jOMnqel3LQm6PDBiJE7gTxIkAgZ8xHFS1d+5cKljcJBDBnbdMHlRPtwPSgtbae67OwJ5khhge4yQKit4orVZKLS72O0wBwzEAGPTPP69qgR71GzYlwqsNxxBIj6SYH4xXqDdPmJKsR/MNo8sAg8TwfSKqnTom3FniiR9OfUz6f561fbvlBGMnIyCCD3xHNV6e3L7ZHm8ozkNyO3qI+9QAE+afuP98UrJQbYexHnF0n/AKCsET/1DGIry7qtMo/5dw/W4v5wsClN+3c9G2/rieaI0vRHNs3CJt4BYGdpORif1EVzfqyosvdWtj5dP2/iuMY+oWIqOjs3NQWZbKgDPBgT7Mx9/wDMAi/8PslrfsOwx5wR3474+lCaa60xJJHcf27VKKTtOyE+aSedpKwfbaRUrduPxz/hr24Gj6+oB/D0qW4nJNNUghNmzgfvLYnsSJH1muqpFnuB9TFdVou70H6np98O1wWybZba5Z0EnbhvM0QeJYiSaL03U791X8RFVrZCr4txCn/L2rJE5Efwg5IAySQ50hbWq4u212q0qd8Rifb17GfyoS7esLMOdhwYIInnynIOBOPX3FcZQUuDom1hiLpfUrunVXdhevOYfyztaRtlgAcjBk4ifatJqrly6q3Dpl3KrHdvJVuxBO3gEgwZOPSaF0q6Rrm4BmHYnzCYj5WwR7Ufd6zeewUt27ZIJHytGDwoWJMekccU6AZvRafRWSTeTxLu+SDakAkCPKBBz9eRVb/FDJe/dhdhgZRRHObcZGTJiJ7miOqdOd0X9nR/Nm54mwDfIMKckCJwZ7etJhpthO1C9wNwZgmYgwROfSuD0qnuzZ033Gh3pHQWlNxQ10yd7gYySCBJ24C/hQVvQjVFXhfPgK6ywBg724hTPPseTig+oreRf39tLakSUQMDcPIguxPzYiey45qfw3rgEQ3N20y58NwLkrJKruB3lQAYEYB7DPTb5DfgM6p0y7p3CgoBAIZBI2A4OwMO44McU46VqmWIuhLuwgXAreRFxtCMO8rAB5I+9+t6pZcW2V7bFh5Qc3XBwUKbdqkmMsQBFLEt2CV8yJd7BQdzHiWAY5M9hGO1Z/UqyJ9b0+490l32hmnxGWBuP8wWdpyRMYk090/S7aW7d57h/lKidrksy+25DAgd4OTVdh1kIUO4tBct5RP0EzMf2zS7VXOoam29sKAm/DuIynlUL3UA5+XGT3FRS3PgzVdhOutIGZjatlSSANvlBI4CcGO0g1SNWyncH2Ed4AxPEnyn+/Neabpd9bYF0lmRckssDGYfGMDBBgGpazRPYkMIMbineDids8e/4xxWfIk8F+q6peeHRyotgbygHExEx3gHnkmKDsat7q+CzNtfdMbVkxyrNhYIHfkDvFIW09otul7ZmJSV9Jnifzpvo7roBtdnAEeaAYEYnB9+PvVoiDem6Vk/5dmZbbsIV13RtMxAEnkjEznJpqtrVW7fgo9u0yBfK3MNu3Eckeb8PwNA9J1ezcXJaYK8DZn5QAIYR/NnHNGavqm5RbtDythg8BQoHKkmUOOQe3FLHK5JT7EJ1N23cYbiWB2s8DzFSRMg54PmOfen3RLiXXW0wS5cMgFiYyOCNhwCOQR39qRN04bDJEnzhSqgKOWkM0u27MfgKO6R0y/lx4alhENEbScblEFGJBMc+9K9yxyBRp2aD406YmksrsIWWyBPBEc/UA/Wawf/ABG3w0yDmO4jtMZmMU3+Jun3UCvcfcvAILHYTOF3ccxP5Dihfhj4btaq4FuPcClGJKKD4b7hs3zMgjdiBmKytcmaXRrfhHqFvW6fw75U+G0BTJLAAHJHyifeqviizatWn/Z7U4IYksYU4lQIx9Z59qA6uLWn1aro7LKSdrWzjzGQNnmOGEEDtP2A/V9c95vBLrpwG23VafEPEgGIgZx39hztzbJtSQj0O9nCqwRiYkttj3JkfSiP2K3be3+/37p3BAQyEdm3GZJPBHY1pLnQOnvaVrOpbxAAAJWWY+qMARnnMAUl1PRWFi5cW2WCEE3t6+25doYjkz659qj/AJWn/VCjxkD1Fm0xHhT6yTBxnBUH9PvVv7McPMEtglSpJ5lQYk/T8qZ/C3SwwuG/b2hDEthg3IgEcQc+341X1rXtcizbuXHtWyNoYKF4g7S3mEcAcHECKjeRUmVabWi1cadl0sQSbi7gO5iD75BBzQ+ovF7hLFNrEnyLtWIwAPTA7TS5lfIA+x9ge9P9FotGRm+4aI2tET9CM59fTNJ0g84SAr+1ViWn5lWZXPJzwftnNA3FETtkTzjnnE06booYeS8pzgZ/pPp6UuR32m2GG0mSJWMe54P4VLTRqYJaVyRJgHu2BHqewoty+UYr5cgYyPYjnvVGm6czN5nBjtu7TxOT25JqGt0zW8jaQPcEf3qJozTLGcjgD8YrqFta5YyM+xx+RrqYRrqNeyIGyVKyIMEiPMSOAOe80t0GrVr1u3bQEbhMkgCDzuyT6xt9Jrq6jCKFKbNxcW5b2q8GQx8h8x2gY8w2CSwH3ofU3SrFTKMIkBpzJ/iAGfcCva6jJu6LBYsJt6nWuLduzdC72O0lVkwAxGCAMfT7muX4O1Ts1x7gS6D5XwcgDspByQZk/jmurqiKzI6/SW7i+Mb1y82/ZJAChhBJAI3CJGQe9E9O1djTLaLIbj3CwVXZzBWBk7ojsT9K8rqqNIl8OW21GoK6lVtElvMk4CoxwBP/AE5mfrWuvdQ0FtiqojXNkl3tswASACd0mASPKsZJ9Sa6uqPBlnkyeo6tpgt0W7L6hm3MzO3hqI5KW1IMDsNwNEWdZcOy6WIk4CRIG3cRmBGBjvJ5rq6siMhfbx7QvRdayLjBmdwDukOFNtCA6ZPPYAQacaLWi6qu9tfEViAxEll8xySTA+bA9q6uozk4Rcl0JLc6Zf0Tpi6jUpu0tspMsdwHAkNsAMwe09hWyufCWkZCEsIhPfM+8ZxifacxXV1dIrAG8mE+Mvh9NCisLjS7hEQqDuJzG4QBA9RWcMgsOHWZXsfb0B5yP9q6uqNDsO0fXZO1rbQdvNwkLndKoZWMD0j3pvZe1c8jFkAzb2gQGjG6RJAAwJxJx3rq6lDknNEdVqUs2bviXDcO0jaUEFiPLiCOY++aVdO6vZsEqqMAyZKwCeTB9hP5Curq6SYZqmAdQ1NnxGYbt3oY5ju0ScDsew7VLSancQjhcj+IEmI5DL5hXV1ZHNlGv0vhwUYMhxMR9s5PfPtTToHUbTm7Z1ALLcXy5YBdqks4Rcb4VTMciurq0+DR5K+qaxbjm5Ze5es8OLkAwpkopmSsRyByeaN0ut0ly3bu3YtMSUFtFJV4T5z/ANYnEntnJmurq48nXsVXXt3rwVWRVgQ2xgWJyV2qfKcgckeU8ziq5pgzm1vLFFJ9AAD6nnEciurqpuirVIy2wEZTbJDM207pGdsk8YGYrtHc2spiQDwY/MHBrq6rELHHUEtm0ylIZxJbHE7hETHA/Cquia8aUtACqUCswAnEwTgzz2A7V7XUuScFV34u0x5VGgQD4YmB6yOa6urq5jP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66" name="AutoShape 6" descr="data:image/jpeg;base64,/9j/4AAQSkZJRgABAQAAAQABAAD/2wCEAAkGBxQSEhUUEhQUFBQWGBgXGBQUGBcUFRcUGBUYFhQUFRYYHCggGBolHBcUITEhJSkrLi4uFx8zODMsNygtLisBCgoKDg0OGxAQGywkICQsLCwsLCwsLCwsLCwsMCwsLCwsLCwsLCwsLCwsLCwsLCwsLCwsLCwsLCwsLCwsLCwsLP/AABEIALkBEAMBIgACEQEDEQH/xAAcAAABBQEBAQAAAAAAAAAAAAAFAgMEBgcAAQj/xABGEAABAwIEAwQGCAMGBAcAAAABAAIRAwQFEiExBkFREyJhcQcygZGx0RQjQlNykqGyUsHwFTNjc7PhQ2KioyQ0VIKDw/H/xAAaAQACAwEBAAAAAAAAAAAAAAADBAECBQAG/8QAKhEAAgIBBAEEAQQDAQAAAAAAAAECAxEEEiExURMiQXEyBRQzYYGR8SP/2gAMAwEAAhEDEQA/AKziN7Z0WAsaKzn02RTPqUnR3iSDLp3jlKXwniVq+RctYHE90gQIIEAAaaHmVm3bFSLSvrrslZaVOLWXnyNrU+7rg1z0h8Of+Hp3FJjfqxleMozkEjK6GiDGuqoGH3VMSHgHTSMu/tGyt/DfH1VjGUqkOAPrHU5ObY9yO2bLS6cWm1pZXnM5wblgyOnWNkkrJUx2zTf9jOzc8rBkNxW1Og18FMwq4yuGgjnoFpDvR/YivUzPJDjLackNYDrlBbq7XryVT4v4NqWVYdk2pUovaHNc1rnBvVhMb6T5FNQ1FVj2rwLuuUXllwwW8t6TO0qMZygZWnr4KZgd1b16r3to0g4wS4gaAaARELKW3jj3ST0g8vYp9O+NFhyOEndLz0z557GFZF/BtlziVnTLGPp0i/Tak2IPUwp13g9o+k0xRGUEhwa2Ndg7RfP9LGqgM5jPU6ozY8S1S0sLtHEfNDlprIrhlUoPGODUjgTAJ7OiW/xBrYHidNFW8Ux22pksoMpOcDBqFjS0ax3RHM9UQsr2jXsHtrdpkLgHFpDcxEHI079JUrBL21ZTZTt2imG6uOUZnEalzjzMiUssx5echHlj+FVLataipVZbsfOXPkbqZ3iBG6fq4TTAlraL2jcta05T0OiBcZ4NTZTFehlYHvbmpaw8vI77AdiCZICd4axylRdkgu7TQx5chzXSy+U2RHhcf6CX0Cl93T/I35L0WFP7un+RvyRR9lDA9plviId7k0yiTqASBvAlDbl5CxcWiD9Ap/d0/wAjfku/s+n91T/I35KWvQq7peSePBDOH0/u6f5G/Jd9Apfd0/yN+SlldC7c/JPHgifQKX3VP8jfkvPoNP7un+RvyUsheZV26Xk7C8EQ2dL7un+RvyXn0Kl91T/I35KWWlJcF25+TsLwRjY0/uqf5G/JJ+g0/u6f5G/JSCkqHOXksoojmxp/d0/yN+SSbGn93T/K35KVCS4LvUl5O2oiGxp/d0/yt+SQbOn92z8rfkpZC8hd6kvJO1eCE6zp/ds/K35Jr6JT+7Z+VvyU95TDwo3y8k4XgiutKf3bPyt+Si3towMf3Geq77Leh8ERhR71v1b/AMLv2lXhN5XJzisHz+CnKboSFy9OefClvcxCufC/EXY06jSRqQRPlG/tPvWfU6ilU7lAtoViww9Vzg8mm0sat5DnVCDvLW8/GUcwzicA+tnpjYfa8YWONqqzcM3EnLvJA8td0jdpIpZHK7t7xgsPpOwNgY2+o+q9wbUEQQ4juk+KzWpXC3qxuLe5t3WlectT6sjYtfs1w6HYgrK+N+A32A7Vr+1ol2XMRlew/ZzjaDrqOiJo7ouOyXfwB1EZJ8FZbVUy0raoXTUg1co05p6UcgITwGzi72jIHHLMxynqp2F4yWvBOoHKVUm1lIZXI2KFKhNYCxuNRxL0gVDUYWNY3I3K12WXCYJAJ2mBsi+CcQUb9po3VFrj942GPHi1wgghZPa1M++kc1bOGGjOGh2rvh4pG2pQjldjEEpF+usRfg7A3JUrWp2rPcDlcZytIG3nzVNv+PH1K4dScWMEerIE8yG9Fd+OsDq1MLfTtwHO7r3NcTmLKZzkM8ZCwO2qe4qdPVGyG59g3PDwfQOF8U0bg5HN1IEO0BLuclEbq2cw6gxOh6rFLDFOxLHM7xaZ8jyVvw30gPgtexrhmzNnkY80vPTtBlw+C6yuzKdQs21m9pScCHCQANA7m1MfQKn8JS0oNF42xYyCuLk5cW7mesNOqj5lQuuT0uSXOXhKSoJR4Skkr2UlxUMucSkEriUglQScXJD3LikFccIc5IL16U28eClHHSot76j/AMLv2lOvKi3ju4/8Lv2lXgvcjm+DCVy5cvUHnzgvQ5eLyFxxKp1uqLYTf5HtJJygiYiYnWPFAQU5SqwqyipLDCQm4vJvzrmkaPbU2tccgMuMjKRpJ/iGiVwjxALntKNzkLXEANdsRzABKx+xxWoKRptcYOpb1A19iseC03SAS3MAKkkasAIdJdHSNFkT0mxPn6NKM42LBXuNMENle1aMANnPTjY0nklkeWo9iEO1WpelKx+mWlC+pCn9U0is6YqZXFjaYjmAS48t1k7Ki0tPZ6lafz8mdOO2TQpwhKphJDpTgRmUJTKkCFYuG8UNJwjTqqw06onhuroQLoJxwxmmTybbwvjtWuYY4AwYmSDHKFUfTDw8ymKNzTY1j3uLKzWDQugubUPIbR7QjHA9VtLLI1EHXr/RV+xnD2XdB9N3eZUYWmNwDzHiDCyKrfSs4DXLlcHzA10agp+heER7/Z0ScWsjQqFh1Gha7qw7Ejkd9FAzrZSUlldMA57WaXgnHv0ejkbTBOeZc4zHSAjmG+kSrUq9xrSDoG8/aeix1lRELK4y9fYlbNNHtBVYn2fR2GYh9LokFoBPIQcp1196gG1dmyaZt4mCR4AqscE4nRNAsDqozOBL2wIA+yOY81K4uwCr2zbtlQuHdBMxA0DTpyWdKKbxIIva3joLupEGCCD0O+qiX+I0bf8AvntnYNzAnzIHipGP4vQZbh5qB78uUhp3eRpJ5RqsUvrtmbQl3ieqmrT72X9R4NVuOKA3scwa+m4kOiCRyAB5aao0LcObnpua5kTv3gOcjqFiFG8cefy8FrvAFxntagyGYMHfMSOQ6q1un2ohT+UPuakOYpD2RuI89EhJNDSeSO4JshSXMTbvJQSRXgppwKlOTLipyTkjOBUS9Hcf+F3wKnu8lFu3dx+n2XftKJB8oiXRgy5cuhenPPnLiuKW1wXHDaUAlZh0XrXjmFxwtlwW7IpZcS1aYiGukRr06HqgrivFWUVJYZeNko9Mudpx24Ua9B9JppVqRp5QdGu+w/UcuiqNRhb7dQeRHUJpOGpIA0058/JdGuMPxR0pOfLFNeltqpttIlOi3KsQh2k6UTw6tlcChjGxopVJypNZQWt4eS+4TjpaRB9/zWq8LYr2rZE6NnwnYr59tqsEFbHw5etFLK4OYXMGVpESTzbGpGyxdXVsakjQT3wwZ/6X8Pcy+7QginWYCwHll0e2OWuvtVGWs+lym+vbU6v/AKd2V5G3fAGvMHb3rI2laWjnvpT/AMCNsdsuR5oTjXmUznS2OTDRVMsOB1SCAHQCdvHkt04Ya/IwOcHiBJke4AL5zp3BBEHZab6N7iu5/wBW7p62rY8Vmaytr3ZG4S3R2lS427SleV6VTcPc7TRpzd8OA8nBVty2H0ncC1ruubm2LXO7MCpSLiHFzBp2YIjUfqsfcwtJa4FpGhB0II0II6hN6dxcfaAk2ydhtdoMO/oqx4Vj3ZaMc8HwOnkFSDonqVaNVM6FIvG5x4Nw4cx2jdMp0yagqjMC98FpO4Bd0RStauaM3dIG+U5o8CsHtr1+wcQJ2BP6K4cKcSm2eRBe1whzXO0Kz7dJjoPXY30X1yafKdDm1GCrSILDpoZLXc2FMPCzmmuBpSysiXOTLqnkvXhMVFyJPX1goV9UGR/4XftKdeo14O4/8LvgiwXKIfRhyUCkwuhemMAWGr3s11Np5KWymYXEpEbIl02A8vanmM8Evsj1hcTgH1Rqkp66bDvYEyuKnKSzQZok/wAlGCIW9OWiei4tEYbWd/spArjcyD5aJQoAdVz2h2myrkthoYpVCT1HuUp2m2q8p2oCc7LTRRuRZJjZru+zCMWfFTqZbLs2UQAdcsdEGu2ENJ96FyolXGfaJVkq3wzSLni+nXsbi3Lnue8NczMMznFr2uIzfmVEzKJTcQRH6Ka6XanSdwurqjWsRInY5vLPM2iWx0JpzYXvkrgyTSOqvHo9xh1GuGt1D9CPby8VSKLFPsahY8OBiDuEtdDfFoapyj6NtbqYzGXO7uhjTdp/3WGek+k1uJVw1paDlJkEZn5RncJ3kyjdrxfUpthjQXaHWSTH8oJUP0n3Zri2rFoGbtGkgzrFMgH2SUho4zrtxL5/6Guh7W0UVc7RJOy8C1xLI/RdqFccHAhrmiXDcRPtVStGgGSi1niha4ZJb/OUtfFy6G6eFybVgdft6RY6Ad28hmjwUKqxwJBGo0KgcIYo01GMOrg1u207iep3CsGLsy1XePe18VhWJxfI3B+/HkDuYUy9hU17lHe8IWWGwRX0yod7TOR/4XfAog6qFEvancf+B3wRq28o5rgw0GQUllMyidtbToBKN2mCkgGBqYXo5WKJiwociDg+B1K0hoEASSdBGyKXOFtp0wyM1QkbbN+e6P4Tg1TvAHJtqJg8wNFMwfA3ZjUeHEgmJ5+YWfZqueWPwojFFErWTm8tlALVq/EOBMdQ0EPJmf5LNzhzy4honyRdPqY2LIK2nHQBvh3vYFGRPHbN9J4D2kEtBEiNJOqGJ6LTWUIT4eDkWsiAwE+PxQkLUeBODzcWlKsRLXOeCI2DXxKFfaq47mEojulgplO3c8wArfgno/fVp9pUOVvQzJHMhaFg3DdtQce5rzDufSFGuuIzRrVKVSnmp/lOUatydRqsuzWynxXwPRpSfKM2xTh51J+Uat5GDqPFD32JEgjy0WsYtjVszssjcwJ+sDwQ4CNAAdPaFExW1s3ZZa9pds9hztjeSB02MKYauSxuRf04vkye7bDXSOR+Crq0zi/B206Rc05mkEtcNjoszK0tPYpxyhHUQ2yORZlMboSi+QwNNx/JGbBV/Ik24I3S2UwBokletJUfYTgcbVheuuMuvLmiGGYK+vt3dDBO09ENxi0LG+R180NSi3jJZqSWTwYwNdHeaVd4oa7Gt17hc7U6DNAMa+CCFEcAwypdV20aUZ3zE+DST8FdwiuQXqyfAgkpdMK6Yt6Nbu3pue7K/LEhmZxE+xRn8B3bQD2cy3PlbJdESBEboX7ivyWVUslankpVn+qnYPw5Wr1TTa0gtkuzaZQBsZ5nkFZGcBVXUw+Wh0kBnOQOenWEOzUVx4bD1VyYa4Asgarawfk0126bOB/rVXrHKYflqNMj1faJM/qgvA2EOpU2ipOeS4sI0aYgz1RzFQG04jRpEb89P5LFuluk2Np4mgG6gmH0FIfWCbfVCXyxrBGdRUW8p9x/4XftKmuqBQ76p3H/AIXftKJW3uREksMq/DfDwe0OgEgAyNeQ3VwbgbNJHs6f7qpcN426m1rcuUZRBhXi1qFwBOkpjWSsU++AVaWMEu3t8gAaNOiepQ2dIkym21uX6rwJL5L4H3BjtHBSsLwyhT1ZTbmO5IEpmnQmFPtBBhWywFnRjPp3oNZeUcoiaA/e5ZotP9Pg/wDGUP8AI/8AscswXptL/BH6Mmz8mcvpH0JQcJpz95WH/XK+bl9C+hh5/stn+bV+LUH9QeKf8k1LMsBjiChBMHnvziVRr9z+0Dp1GxP+60HGKgIOklVK9pb7LFpklI2Y8xRXr2q+oRmMxt0Hl0TdDM0ggnTUeBRN1vqm30QnFNdHNEG+eTRqzsWP05eqduiyta/d2/1NT8D/ANpWQJ/RvKZn6z8kctWw/hE1bZlSqW02uY0scdXOdlGgH6rKVtWDYi+rbW2cyG0mBo2gQAo1snGKcfJTSrMmRMG4AaSXVXZg0jRuxHUgq21OBbV9OWsaxwjZu+4/mlWFQaKyWFy1u5HksiWosb5Y9KOF7UCHejqiKOSllDydXOzDuxqNDvqq96QuB7azwiu9jM1YGn9a6Z/vWzAnTdafTv2nmqp6Ya2bCLn/AOP/AFGp3T2Q3rnkRsdmMM+Yirj6H3Ri9r4ueP8AtPVNKtXosq5cWsz/AIse9rh/Na0+nkWXZ9UPao103unT+SkNuw4wNUuqA4arFlXGabiw0W4vkpd0Je5xABMSRHLbXcqLe18rS55MNBM7mAJMAbnRWyphTCZM+9QsWwak+hWYQYdTdsYIIaSCCNtUioPckx5aiO3gxa69L9fN9TQpNaNAXFxcWjQF0EalP4T6U61eoyjcUqYY9wGanOYH7JgnUSVlsqXgzA64otdsajAfIuErflpKdr9ojG6e5PJvrqaafTT7xGg0A0A6AaAJh5Xm12bqQy9ih3vqP/C74KXVeh99U7j/AMLvgmKk8oiXTIVllcxmgkNbHuVnsKhEfBU7BjIZ5N+CuVi3orapYBw6J9MzsnwAo1FkKVZ0ySkyZBSyoyE9WIalWmi9u6UiSrCbfu5MO9OlUOuqBH3JH/ccs0Wj+m0RcUI+6P7ys4XptJ/BEQuWJs4Lc/RBf5cNy9K1T9Q0rDFqvovrEWbgPvXfq1vyQf1Bf+L+0E0izYaBdXrTKC3TemqdMOHivDTyg81hxwma/wAEADVIhPudJTWVHyRgZvB9VV/y3/tKxZbZej6qp+B/7SsTWn+n/jIztd2j0LWeHJ+i0P8ALaslC1zhfWzoH/k+Dir678F9lNF+b+g3b1oU9l2ZlCmKVRbKxpo1UG6N0UI9I9UnC7ga/wDD/wBRqI2sId6RCDhdzHRv+o1dp/5Y/YHUcwZgCPcBPjEbQ/4zP3QgJRfg98X1of8AHpD31Gheks5i/ox4PlH0oy7ylTnYrAQqvQ1KG3Dj1XldzXRsKuMi0W+Jyn3VA6nU8Wu/aVQvpjgd0StMSdlMnTKfgVdNpoHOjh4PmoqVhH9/R/zGfvCiv3PmpGGPitTPR7D7nBeofRlLs+i76xe2SfHQIbWt3gZjoPYr9cEOmFBv8OD2kbFeT/FmzC/PZn9UqFenuO/C74I7iGFOZtqENusPPZvzGO66B7EzXOOUHfK4BGEDK1p8B8ArfhzdFUcMqEtZ+FvwVtw3ZdqlzkrDoOWtHkdkWtKQaNENtTESi1OqOeiUSAWNjpgKFc3h2Cj3+Jtb6pBnRDxftOxU5KxrfbMr9N9QG4odRTdP51myv/phoNFzTe0kmowl0uJEggDKD6vkFQF6bSY9COPBnXrFjOWm+i+oPo72z3u0JjwytCzJab6KrZnYVqhAzioGB3PLlDo8pVNdj0HkJpP5UXk0oTN0Y0jTqpLHaSSkXIBaNdengvPp4ZsZIVClKf8Ao8ckmk4BwUxhnkVMmyQTiNP6qp+B37SsLX0PiFtNKpA+y7brlKyThv0e3l5BZTyMIJ7Spo3TlG+61f06yMYScngzdbFuSwVNa3whrZUfwuH/AFlN4b6FazmF1es2m7k1g7QHpLpEI1Y4G+xo06NTUgE5o01cTCnWaiucdsXzkrpINSyzg1TaLoCh9qpLHgiFmyNFEhlWOaGccmcPuPwt/e1E6VvohvHDYsLjwYP3tXU/yx+0Ut/B/RiDWEmACSeQ1PuRLhru3ds4jQV6WviKjTHmtJ9GOE/RKZuXNDqzx3ZyxRZqdZ+07Q+AjqrfjDWvwyo91uxoD2OaWtAIqdq0mroNIkmVsWa2O91pZ+DMWnkoqTLLeQZI8VWr6ryRp1cBrhzG/NVXEa0lYS5ZpwWEQ61zBS23kg+R+CGXjlHp3RGicVSaTJbMofuV7SMEHoR8V1X1j5n4pIW+Yb7PqGlicxryHwU+3v53VAbinqR/C39oVkwe4zAFeVsi4vk2tiaDl/TzDzQLEbL6qpJ1DHftKPufI0QTGqpNKoGkA5HftKHH8kVhlJpGfYQ4ZW/hHwVrwuuqvh1t3GmeQ+CJWtdwfkaMzvDQCdpPJP3xUsho9B2+4gbRcB+qD4/xQXkZDDW8+p8QuxHhyrVZmD5f/DAiI116qi4y2pSfkeC0+Ox9vNRp6K59PkHN7S0s4iDgA4jzC9GMDMYfoqdhVlWrktosc8jU5dh5lP29B4qdm4Fj5gh2hHsKaenrRWNkmRfSDc9pUpGZ7rv3KpK+3fD30moxhfkcGuku2BnTTxQ3EOA7mk0uGR7RzaZPnCbpuqjFQyJXUWOblgqi0r0WO+orN/xGn/oVDwzCa1w/JSY5xkA6aCTEk8gtF4FwupaPr0K7crw5h8CC10EHoYVddOPouPyV0sX6ieCw1i5KpVCN0Rq0htHnCiXjms3/AN1hqWfg1jmnZE6Bk+zZV7+0AT/siWCV89UBx9381acHjLOyWGnhxc3oCD57KRctqNAyaNgCBp5pu5d2eUAknnqiNszM2I2958kHkDKT4kx6zc8M73PooHEV1kouD25ieQ3jr4IdccV0m1OyGeRIOmzhGnnqESsX9swlwJmW6gjn/CVbkFtcXuZQLq3cwwWkcxI5ctea6hUVxxK6pmaTmiQIadtY0AUa0wq3cHDL9aG6AuIExzARfUTQfc0sgelcQDKi41cB1F4OolhI6htRriPbEKdecP3DWy1oOuwOqrlTM6acHMXNbl1JBLwDp5SrVwTe5EuSfAU4atnPYTEuMk9O9r5K32FH6ipQLgQ5jmhrvV7wIk9N0/h+GihQAaBJEk8/Ee5BmjsO9VcQM0S7QbyASeaFKTcsopxOOBrFbCpQMudIOxEwfDwQW8PPZWzEK1etSIY0Fv2SHd4jeIj2Ki4gKwY93ZuDGaPcdI1iP/xEqipMtFvHJBvKmqgVKsFeVLmdeSF17nVaUI47BzkU+r6x8z8UkJVTc+ZSQtMx2aLaXujNfst/aFa8CxPYLOrav3Gfhb8ETw7FMp3WVfRuRsV2LjJsTLuWoTd1fq6p/wCR/wC0qsUeLAGgL2tj7Sx4ndrvgVnLTWKXQbMV0SMHwsupNJMHKI/KIRnB8J7KTMl28+Hik4ffsDGTEhjf2hFWXLSNIQ7LJ5afWSy6JNFqhYzw7QuRFZknWHAwRO8FEqBlKrPgwVSMmuUwbZ2C4VRoMDKbA0ARtqfEnmVC4h4So3Dm1D3Xj7Q3iUSo3AUsXTeeytGck855AvKfALs8BptdMZjtJEn3pi4wrKXNDe4dJ5gHkAjgeNwol5d6wFDyXjKWQThfDdK3d9WAATtz1315iVK4qwkOpNqNHeYQJA1LdoPvlTmsfuAVNtnOcxwI0A2VlJt5ZSU2sGfXjzRBk6Druqlf4nPMko1xjcONVzXNdTZmcG1CCA6OSrP9j1XMc8g90wRvvqD5J2iEVHMgspN9C6V6Va+Dr9ord6Ig8p16SqhaWoFSmHEEEiQQQBOmq0IClTZDYZzc4AEnrCnUySWMcs6Cb7DuIXrO67TT9Dv7kDxrjhluGZB2hcQczXCBqAQY8Cq/fXwJcGuzDXXyCAcHWpqd00Q4VWubmPRvPwjqh16dJOc+kQ8ZUUKsMXNxdVazuzHeAa0Du5500O+g1K0bCeJO0p5iCzK7KSfCJ81mOOcNfQxUdnLxmAZkJBa4xBP8UhWHhG9Y+gZLicxBJBnRoiepRdTCEob4dHQb/GfZZn3Da7s7SRUbqNJEDmjeCM7pz9Zk+tGwhZ9iF32bwWkgidtN0Y4UxfNmDvWj3tnn70nOlqOUXfKwaFZ0AHRrprvoR0VP4gwh/wBMzgFrBlIc0wS/xjXTxR+leF4BboRzKRdZanrHXmZ8EOM8dAYxcZciqVZ0BpMncmdv6CXjdqa1uaeUPBInNGw12UFjMmodIHLcp3DXO7UOkhp5Tp7lVMvKHygazFBb1OzqHLTAaGz15iPAwmLXiOjUrdlLcrzBa8DKRqIIP2pSuLcLdWeHMIhrpLTMEeKrdXCbelVYaji2oXZm5CSQ4a6NOkbI8IwkueyzWVlEjiPhFjRUfQcMzpc2mNGhoBJAEySs9wmwfc1mUmaF53/haJLnEeEbK14VxW6jdn6SMwbmaHlveDDyLfdqrS1lqaratJgpVKjSA+lAa4O+0WdQem6bjZOlYlznpg9qljBmeOejm5pa0iK4M+qMpGuggnnuqjfWVSi8sqsdTeN2uEHz8lsmI4hcmm+g0sFanUFOq8fwEA03NnaefSUB464efXq2WWZqNFB9WczA5pkTzmCfYAmtPq55UbcCt+nSW6BTbZ/cb5Be9pCs+IcDVKVLNRqfSA0wQ1ha4eMTshlDh54qtp3BNJz9GCM2YkaOzAwGzpMo8ba5puLOcZxwsAz6QnG3Bg+RRCrw++g3tq4bAdApHUv0EE6+rv7l17g5zB1M0mMezNBfpmg52snUjTbxUqdb6J2zXYQw/ETA15AfoFcsGu/FZNa/1+isFhslL9PGSD12vBsFCt4J25f3ZWaU05V9VILSf2XVnPRZrvGofDeSk22K5xl1nwWXVfWKmWW6O9HFLsl289Gr0bzuwDqiGG4a4nO8+XmsmobowdkFaX+wU7X8GmvxDs9AZKftL8ujMIB5wsgPzU+l6rVP7X+wU2sdGk45w/Tu2Bjy4NDg6BpJGsE9EJbws6kwtpuAbBA7s7nmTqVUmrn7IktPx2VjfJB634GpwJIFUGe03JPTy8ESxThBtWkWtOR2XKHtHjI06Kh81MYoVDzncEldJAijgb6Vw1lYSwlwzNnKXAHKD070I/w1aGjbhuU5mNAfAGbOO9lHhqqsdnfj/mnsP3d7PgES2pzik2GjZznAYxy4e9h0Dqhbn7Oo2C3XcGN+SrHAtZ57Vj2uE1OhAaS3b9EnEf772H4prDv+J+MIkKlGqUSJz98WG+IrVzHAuG/Mc0Ppt2LXZSeQPxTGOeq3zQA7hXrrezlnOzno1bh/iUj6q4ytIHdedAegnqUYxS9phhMjPlDgAdOg0WP3GzPYkH+9/wDZ/NLvRxcuyPU/o06xxiKXakbA5mO0cI5+XzQW09KFIODX0y0bSDrOskKsX/q1fwH9iotTdGp0Ncs5Ovuaxg+g/wC3mXFCKLs7yDAmD173RA7HBQ81TUqE12DYjSXN9YA9NFn/AAr639dEUuv/ADdT8LfihftdmVFllbx0JvMJfmaXGXTD5M7kw7wRrh1uQw5xJa6YncA+qznyVZuPXf7E5Z+sP66piUG44bIjNKXRbsXubek59zSl3bGa1IyQXyCCCdlMs+IKdWiWt9Yj1YHdI2LekLO77+7UfCfW9iH+1i45b5JVvxgLUMYqU3PY4uMhzfWMa6T4oLe1qjYLi57YgZjMdI6AKK/1z5r279UJ6NUYvgUnY3E8q4o8gEkuiYDiSN1KxHEDctY4MawsEEtmDzmOSCP2T1p6rvJFcI8PABTk8ps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368" name="AutoShape 8" descr="data:image/jpeg;base64,/9j/4AAQSkZJRgABAQAAAQABAAD/2wCEAAkGBxQSEhUUEhQVFhUXGRkaFxcYGR0gHBwcHhobHBwgFx4aHCghHB0lHRgdIzEhJikrLy4uHCAzODMsNygtLisBCgoKDg0OGxAQGywkICQsLCwsLzQ0LDQsLCwsLCwsLCwsLCwsNCwsLCwsLCwsLCwsLCwsLCwsLCwsLCwsLCwsLP/AABEIALMBGQMBIgACEQEDEQH/xAAcAAACAgMBAQAAAAAAAAAAAAAFBgMEAAECBwj/xABKEAACAQIEAwUEBwQHBgUFAAABAhEDIQAEEjEFQVEGEyJhcTKBkaEUI0JSscHRFZLS8BYzYnKT4fEHU1SCorIXQ6PC41VzpNPi/8QAGgEAAwEBAQEAAAAAAAAAAAAAAAECAwQFBv/EACsRAAICAgIBAwQBBAMAAAAAAAABAhEDIRIxUQQTQSIyYXGBFKGx8CM0kf/aAAwDAQACEQMRAD8APgo47yqSZJ0pNgJjYfEnHWSqwyhSdDyACZggTby8sbOVKNZBUWSVuARPIzYjpiejSZnD1ABAIVQZidyT1x2uR25MkOL39NOla/hKPnyy5jeNYzEWeUbxsY5xsYLA6xvGsZgsRvG8axgwWFHQxmNY3gsDeN41jMFgdY2DjnG8KxnQxvHM43OCwN43OOZxvBYHU43OOcZOCwO5xucRzjc4Ao7nG5xxOM1YLAknFesCXWIsrdeZXp6Yk1YB9pBmG8OXZEGnx1Cx1C5MKAp5DecJsEi1neIJRLNWdUABIBaSRAJhYnltjz7jXbYPrWgj6WaSwBRoknwwDHLFjjPDVoqXrNSLsQo1g62YNA0zuY8Unl6Thar5kAgczjKTvTRtFVtFHitepmHLlHJmzMRqiQRJ5m2KdCu61XPdQtgBIgbHcggybz1wTqs3JlHun88D6is8gtbrpwlXwl/cvZ3n++qqq+NUW6qrDSDtO1zA3/DAvM5WqviUuTBk6tl9ZxezVdVA11TBmwG/wGI6WZpNYPUJ6Ry+GDXhCIOG8QrZdw9MlYI6+8Ri3/Sav96v/iH+HEXchmARiuqSthJjcyBb5YsfsV/94/xb9cLSA92xmONWM1Y3swokxmONWN6sKwo6xmOZxucFhR0Djc45nGYLCjucbnEc4zCsKJZxk4jnGTgCiWcZOI9WM14LCiWcZOITVHUYjqZpQCZBgExIvgsKLc4ycJ1Pt9RZNa0swy7BlpyPPcg41lu3tJ11ijX0XhiggxPMMeh+BwWPixznG9WPO81/tJCO6igWAMKQ0cwDqBXkT8jiEf7TrgdwQSJHi3HrHkcLmHE9K1Y3qwkZXtwHVHKqsqTpJMm5EgxtbpirX7ZagF71Aei9dxYzirYUeg6scvWUbkD1OPPE7R1jOmoxAsZG3PpOKGczTOwLklj97+flhchqJ6gmaQ7Mp9CMVsxxSnoYrWpgiROoGD6Tf0x5XmM2qkAsslgu4O+0xtPnvipm+JMsqjhSASbT9lWWBII3+WE5WNQPR/6QZWkwBripUAkhCWOzAkhZ07zBgXnCF2i7Q1M1rBqN3TSypCiALqGIG49cK1SHtpJm7Enc9SJjrvtjDnBdW1BYI8IE7eeMX1SNVSds64fm9VVTUZzpBILsW+Em1zi9W4nTFy3ywNagqrqWYKn2onfy29N8Zl6WXQg1HFQwTEEqOgG2pt97csHQ27ZYbiqsJvp2G8+p5AHl6HENTiCkRBuOe2KmZ11jUZWtEwxiRqhQALar2AtviTgHD++JXWpeDopmdRgEnTI0zAsJ/KQDrK0w501ZAUQIlR7uuLlHKUgSQHmCNRO09AWjEtHKt7IDlltp0n8z+WJa+XqhQClQBZCju43udvT5YVjKdLLElQCSbBQvn0jBf+j2Z6f+un/7MD3puo/q6y8rg/w4j7pulX4D+DFJL5JbfwewNxmmF166emCdWsRA88COJ9ucvRbSxGqR1IibkMisJHQx7sLOb7aZhxE5RbAGKdoA2GoSBPLViAccpOPr8tl6p5sKoUz1gqRh815Fw/A5ZXtnlqlRUSrTOqFW7aixIAABUdfLEmX7TKzungDKSApaGIAJJgwbQZtaDhArV8qbrlEU2g96GIjbYgzgXV4lmQbk1FB8IqFtQg28SMG8t8Ll+R8V4PT8722y9LSHcAsBEAkT0lZg+uLOe7UU6QB0O3kqkmJiQALjHmGWz6lWVsuw8lr1BM7wJj4nElXijDanXA9zfMtg5sXBD83bukIZqdVad9TGmZHQnoLGRc3HQzNlu2VKr/Vw3/Ok/DVMxyIx50nHHNizjkAUS/uYtPuxRHBEaZRxazcgY2Isd7Wthcx8EekL2xeoXWhQd2WJkEATya0m15HXFj+klQe1RdbbCT/3KuPLDkhScgOwUEwwbQfK+q/L42x0HnfOVR5d7+rg/LDUglBXo9MqdrYAPd1L8oAPvh8Q1O2SiAQVJj2g8bdQCJB6x1x5k/ElXwmvXYSZgg7dPGBfrfHQ4uFv3uZHkNII6bk/PByYuCPSKvaTVOkoZELFRJnrBa3lI+GN8M4lVAbvEZ5Mrp7tosBHt+U8rk482ftEeVTMH1ZB/wCwz8sUcxxmtyqVAD1I/EAYaYUqPYV4uCJ0PHIhFM+mknA/iXaArTJWlU1nZWQifLUoMGJ2nbHkycSrCwquPRjjTcRqnetUP/O364dk8UNNDhWcCQlN0UzH1kD4E8+uNUcvmqKAFWA3AFamOv2WVup6bmd8KT12O7MfUnGqdOdhPuwihsFWk+rvYVyZuiMTP/2HVpJ8ufLBGhwSYZacxIBVnFvLVXb4eeEcUqg9lWHpY4td7mgI1VY6az+uJ/kevA25jhuj+toVNMgKwYWk2AF+vv3jEOcyoUAfR2Ft3q0R8iwPxNsKbU6re1qPq/6k45+hFtokbz8sPk/IqXgOtnG06UoVYndcwSDH90QR6YqcQz1UMhbVTEwYfVafyGKNPhTk3iOfX5xjqrwhwpMLbfxC38+7BY6Cj5xisCkHBaFOv2r+GJEzytGCnDezlarZwtJTFlJZjeeZgEDmZ5WOC3+yzhdAIaz6WraiEJ3VdrA7Ekm+8YfqrqV5R8cOiWzz+r2ZVKYXvq2rVIYKxKiIgBdp9OfO2KOV7MkMHdqh06dIM+688j0EYdM7xhKRKKveOqhmAKCJMDf7Ri1sDadU1iydzVplls0qSJBAkJcGxvI2gxzTQ0xezpy6LNSmWUW1IZGqSIHiu1o2thdLpmGCE92FMK5Uk6TOkOoO8gAR1aZ3w2ZXhP0enok1YafECQDe4nmZ/m+JcstBG8dGne68gWmQDeLxzHI9cQ3RVWKR4W6pLI6oJYVGUlSo39gdSBPwxW4Ov1i1R4SHkAbWvAm8XjfBPinCa7ipX0DTdqgRYSBeRpb34X0qFtIOwgbtAHubb0xSExm4lw8Mxc1GTUAQWpMUNoPiQkkyDNuRxCnBnImlVoVLTZ9J/dqaT8sW8jmK2Xoq9KvkihH9WxJPoVcGD5SMD+Jdp2rRry+XU8mpo6N8VqQfeDgGbbI5qn4jl6wt7SAsPcU/XEX0mv1zPwqfpi9luLZmnRNSnnERRAKFmZgTb2Xpk+cgkYt/0kr/AP1Rf8P/AOLAIvZbgJK1ab1K6FZKk1GFQAG5MgKylVMC3vOFjitQ0CsZirUVp0slYEW3BlZU+R64qZ7j2aqgrUzNZ1O6mo5U+qkx8sDHEiJFieRn8PLBSHsuVOLsQRrrGbHU4Ig2P2fzxZp9pKn2gH/vKv5IJ984ELRH3vkf0x2MuJgsf3TgpCthGpx9iZ0KPIJSI/6qZPzxv+kL/cpf4af+0DAsUf737v8AnjYy/TX+6P4sLjEOTLp4wZnu6c9RrH4Pjj9qtaFQXB2J2M/aJxX+i+T/AC/XHQynk3xGHUQtkv7Xq/eHX2V/hxMvFcxUGkOdPMAQPgoxzSyKxOhieYLgD3QMMvAuECqIDaY3VRJHxj43xLfgP2LicPqMbOZ8gcZ+xG3Lfh+uPROE8JUtUQVH0owHtablUYzABFm64vcT4XTVGckaVBJYy5EddTX52+WHUqFas8wXhAG7fG2L+R4CH2Wf3iD7hvh84fnssKSuCiEqZRVWzASwV45TYfPFCpxvLEM85lhEFhsI5nTAt54i/wAl8WLH9Hpj6k3/ALLD5ET8MaqcBVI109M7SGv6csP/AA/huUrKKqgVFa41Mx+IYxOLlPJZeNICeQ6egG2K4/kW/B5m3BwpAakQTsCpBPoD+WJRwTSuooqjzIB+G4x6HU4NSKsFLDULQWABveAQCbjccsc8H7NU6aASzMI8QdgbCPskdMJRvpgKvDOAK67QZF9Dx6XAHvnByj2PohfGWNzsI/Az88F6fAqaVO8hiwkiSZEiN5J5nngoKYAtA5/zbFJJdku/gWX7K0Isjcto6+oxDmOAZemNbIVWwllLbkARDH8MNigxe/pb88RVnVQS1gJMmeX44rihbBZ4JSFPSEJNwILAefskQIwL7Q5WmlMhaTGVgFvFeRaDJNueGwgfyMDeLZYVComIMzE+6Jw2tCsHdkcky00IpqoE+ImG6iBoNveMMlWmSLMPgf4sQ5GmEXT4f+VdP4YzilWoKT9wFNQKdAY21cpxSVIm9gHiOdpJUdaneKzBQW8CAwfDDOx2neceX1WzBzXdo570OVXRyMnYgCQJMtG18WM9wzMFnNVTUe8uzmxN5EHra9j02xx2bqV6VfwOaZVl1gyEImCKl4iJ8+mI0aDtm+zhcLrFN3tqcrEtFzvzxy3CHJGpyWQhkGtrEc/a91xzwWy1dqpOvQjAfZq65HUSBb1GO3BF2qQLyAo+HI/LBx2Fiz2sqiir6EGnNIClTVJXSwNROoHiiLbkXvHn6oRzw39ol11gqTUHiIUK1i0aoVTaYBtEnecDafZHON7NGpHmAP8AuIwuux9gUkeQJ540GvG/phhPYTOkT3LRy8dP+LHD9ic5TuaZB3A1CTzgQd/LBaCmUK+Tr1EUJSrFBeRTNyQL+EEbWB5788V/2TmP9xW/w3/TDZwftvWooFf63SdyYMRsTBNjg7/4h0/90/7wwrfgdHl2VTUcFzk2ESFE7eIfjMYJdmex1bMDUpVV5Fpv6BQTE2n8cMOUd8mVy1dPGSSrAypB2iwIE2vHuwVYrFShwmo48I1DnpIaPXSTjKmQCe0RaAf70TEEztzx6E+lxDww6QY/HAt6YFTUFAAGgnTtBBHpY7/HDcBJvwKmVyRf2QZP9meny3vizQ4XNzqIG4CMSDym0CfnhkzuagKq0mqj7W5GnrAEH3xifKZoCy0yg/uAD3QfPCUEO2LFDgtRjZCNrkCPf5zyxp8kqGHZQ1rBud+eHI1gxKH24nTHK/KfyxBRzFOyqoUnkBH4DEviu2aRxZJK0gNS4LcTrI5eEg7c+vu5DFylwMqQxASTJJmR0jYg8yJwVavEyCCDcEGbcgIk7H1x2M9TaCNokaTuOs3GKSiQ2/BPkWEvvfSdVzyjdhuI3xPn0NSi6ge0rAz5gjliIuAuoSVAkt5dSYAH+uKVXPnUvd1EIIurDr5yCLTHWfLGiryTvwC6XZtKlI6qibI+hQwltJB9lgRMj4YYMhQanTVIUKoAA1NYcgTN8QZeuRJMm8SIvewufdi7RaeZ3xHHZXLR39GpljohD7Tgc5tPXliz3YHP4E/645BImdQjyi/nPuxyW9MUoohyfkkQAEkKBPOAMd/z/MYrd4fXENfPqmqSQVUts3IbSBE4pRXwTKTXYQUkbEj0J/XHJMTG/r+O+B/DuId4gMjV9oA7HpcYuLWI6e8frhuNCjK9k4YmPvC9rxMiRPOJxr6F3csFCySxaYudyd+nl8sRaxM+EHf5gWMY2KaklxpLwASOm4AceFok2BOIqi7snVCTIMgjbcb7iP52xK+RLQT7Pu35G+BpqTvq+J+WOzmI2jkTEecdemHTFaLDqV357SfwxExPUfD/AFxE5D73vaRjekdB8YxVElbONA1BWYjYLM/CceT9oaVSrXrO50AHwh5EgWgWN7c4x63nWCox06o+yCPzwmCgX8UooJsGPwsJPyxEtFRAPAeG5xRTqw9OmxhGJibEwoPkJg7jrh3ynFKTNapT2uGIU+UBonp4Z3HlirTyxqqKblai6gT7RMjoY/Ppgp+yqcyVGoAiYHnvEFjfc3wIbYN4pmVV1I0gc3U3Am8mdhvgtlszS9ioRUuRBB8t9wfKfdhW4tRGogzz2E/i1t/www8EylKvl4dW7xYSpEK82N+YkQbXjGcvJcfATp5TK3CDSw+4CSPih5+W+FXjHbx8rXNLSlXu7O4LeOQDYEnSRMHz6DBDjJ7iVoqrppAan3oWsDe6liSZEWsbTfHmldkq1mepIBN1vMRABJJO0XvgUUFs9V7S9l6ebproLrUglDdluJ+stad95nCX/QPOdKf74w0dmc7XqJTK0qvdmVLAqEVeq7O0DbwxOG6B1q/9f8WFdBQkcM7SinCqrNptZYEDoYFrbT09cXeO9oEdqNVUqKUMgk6RcRYgGQbXIwOzVOnTcgFXIWYJGoR9phsB6mPIDAqhxoHMpemFUyxUC520qQYgDmMJtmkYJ9hWlxOtpLIVbvLBkkpN5UkhTq22iPlg7lODVqqowV9TRqWVOhvWY895wmcEz1cd6ooqwLk0wi6UJBIMRIiCQDp5biDJrgXaesBVqldGkoTTQgqzTuYHhFrjmTir8kOOqQWznZXMAKKQP2tUui6TII0gsRMi+2wxUznC8xRRjVpEhQWLI02EHxd3JAjc3G+I6PbepVqsWlZmZB9BA5ARsRyOOeNdpe9RqS1tBZGUW0+JhAgqJI687nfbCclfyKKaWxCqZ5kZe6YsY1VGYWkzIvuBe/ng5R4uKuqoilTYKSTc25xHhk3O835Y1lcgVy1WhVpM1WS1OrAMbCAQTCGPZ5zMTGKXD8pU8JLgN9hVNo84t157/DEtRaN/enfYerZxgZaqbCNQAv068zzk3GCnAmOYIKLCKT9bWYzUP9xbRAAm22FfMccIrCgU8QIXUnJjF1BmQJN5vviCvxbMJWNPxmpqgpBLFvIDf3TPLC4v4HGd6bPRaHAMwhLLnVokzCd3qSN9KsXBPvAnEeSyah2SpVpqTAVwntCNTQreyAWIG9gMDcqMxVoslcqpMAqx8SkGbgcwRtIPpiB6FdKh11A1Rp0GkJKoNoDHUpuDJB8iYnGOWU61oaxq6sN1+D/Ri9R80KiE6VRqILK+4FPTuCLaY6G9zjWTrPMVG7tTYqxIAJki3WB06xhJ4xku6Yha7UkZVuVd6rEm0sqhI3Fm5kczjvinHDR06UZyQra9OgXAIgy0nqcaQ58Vb2ZyUboZanE0dyoKEpqlQdTgiR4VtItMj3YmyWbOgMxYSTBeKe7QLPdY2km8m2xC3wnjmXqKzGmafiGuN7i5B+0zFeov0xxxNRU016YckSATVUFoAMFQI1WUgSJ6GxxqpO9k8LVpDfxjOVcsjM6MzwIWZnpBE2gySOmKPD+K1aqk5mgtKYCXPi3mdQHlb08sBf26yRpLVFIQgVCNQ1A2OkW2HnJMxi7S4wCwSojg23BHlcEcjbfD5iUL2HabgWXSBubbb2sdv5nGZV6aMUEixY6VO5t9qBv54H0M2NYWHDObahYe9Sem3mMW8xRaDpNMxBnxc+m38nFpkuNF6lVB3+Yx1TooDKhQfIRiinrjsVCOpxaRi2XWB644dyOW/QfpiJapx133lgA3qPTGxUxz3/rjTZn+YwWFWST6fHHU44DEiYMdYxwtUTckRzA5+k4LTHxaMZIadI9ScR1a4UTKz/eH8jGO45zjRbywALPGKqsbE9bMpHuIvz2OIOH5n6M6VkYw/wBWwJFyWEExPs33+e2DGf4frYGyjyHL44H5ngYgkvteY6YycXZdpC12sqrWzDuIJJgtY6osCPCvIAbYqUhSa9Y1J5FAn/VIufPEeccs7GOewNvdJmMUyPX4YdUU5HqfZniqvSVKFQK9NQgUqqlwBYldUNYbjbynFz9sZr7jfuD+HC52EWnTp94VHetIViDOmQPDbaRc2w8d833l+IxDyRWqBwk9pip2X4jk2ZvpBc6iY75pEXIE6oDEz7U+UYr9ospk6bq60pptdPrWiwmSLfCTbFDMcL74k1Kqai23iYzcXCxy5yAB05nE7N1AgFLMHQE0S6Kx0yPZ2IvsLkWkmIw5Plsf2UgBwfjq1SykBKftFL6UAmDAuQCR6TJmMNXDqorUmooEpsyspGkmOhBhdURNjjnhXYOko1mrNUSPIgiDIBkGOd46dLGc4L3aKDuGkuGIG0363tJvt54bkkrfRePg3T7B3GOy0JFN6S1PvksszNtMkXPO3PAVOz6ZdFSu0VSG7shZRiT7LFTqN/tHTEiAdsMCcPrONFReZgVHBleTAojDnsRN+RwtdrsuaZoVChmnqDE+JN5SJvYTuIn0xClCSuOzXJFR6ey5RzmZokDNJ3diA2ggkdYmZ8x1E7Yt5/iSLl9TUKjF1dUYJAkgDUGFlM85IIneLQ5XtK+ZpRW0ov2WPI2v4gYBEib88X+Hs7jujTApKRApqgSDNySCRb7QKm8c7y5r5WzP2W3oScrw+uKg1lEYNYO0id76JgW54dOxCZk1nqKyCtUI7yoIgKFCgT7uXP0wfHY+tUJamiSoEkQSxO6+IwI5OJty6GUyy5DKVVZKgqPLgsQyyQqwGWAAI1aSRzxqp4+N00/9+TH/AJHKtCr274I1ArVy+suf6xIJJJaNQW53InfcHrhF43m83qpVKtGrTKpKOylSecqWAmJ2F7nHrXZU081dmArAjQr+KENmKSBKH4iBfCD2h7Q5nUKK0mo0qRlGqKHcGIZiTqAJM+zEdd8SquzRybjQMWhmqqjMVQAtT2YidXNlVjF4uDAJjcnFSujrSCtUrlN2UCdROwsdhNxe0YtUaVdyTUCnUJMSsE3JMggE32HMyNsED4UiA0AW1CTPLVsvLrzwk7Y2qQKyXC/EgUQpnVIJEwdJeJ3BNtIjpviKvxRaUUyEfwqJWNOkEkEDeSSNwDb1w00MnQqUWQUzTqRq8TsSZPtCYsCYnlPIYGtwxKroaiEgGVDtCQbeJp1MuoAhfCbkeWBQb3Vlx5OOmU+C1qdQMWpAEtcyzcvP1gz+eGXgn0VaqrUplTsh0alA8mF9/IY6r5HLUyDRVUc+0isdBtuJ2gxYdL442EDWb7C82NwdhuR7/hUU/lGc9aYYzdalVDLTpshWPEoB1SRbSdyYmI5WOMzGRp933i94xAm6w0eQUyLdRNhipwpKrkmmoNrgkAiLi8yeR2xfKZlPsrDyGA0+Ib3gyevxxpD1CjrlRhPApbcbBiZoBJPiMSLHV125/HE9LNBwG2mDcAW3vfzjFKqVAsZnYav0/nyxqq9OQFLao9gwTt5cvT5Ybk5O2Cgoqki+tcm2qfcB5WsMZUrEfDkP88UVYb3xaUQN7RJ6XNvO/wCRwpUuxxt9HdLMFhYH32/n88crX5OIn1+EkY40ix2g9RPrpONpW1DeR+mFvyPXgtUArC5cDoL/ABlh+GMqCDc388RKfL4YxqnM4sg1TaTJkXO3ltG2JWPw64rhgY88XOH5FKvsZnKgzsawmfQA38sIZETY2An1J8vT44q52mHpOurkRyHI7RgtxLhLUWVWKPqEgoZG8ESY8viMDMywCnrtYH8sFasf4EP9iIx3IttPPqLfLzx1Q7OrNmc+ZUERzsxCzHXBSqsBjI2Bgje/IkW+IN8SUMvr0s1U0xvABMz1IQwY6EY5ZOd6ZrFL5OMhkRTWA81ApBI36i4ECJA0wZ8uUv7Jqf8AEVP8Ufw4v18nADAoyyCrhnDzGzA9bCB6XInE2lug+P8A/eM5PKvtR0L238i1R4qgvVBYkkFWHL3ETPytvibMdr6lU/VKo1eyBv5STv5ziuxyzVO7WmQUZjeI0rt7VySbXsSbSL4npU6F1oIpkaZZo7xgNUEhvApiJ9kmxtGNsa+KMczvZdbidWkC00mZI1gmGEnyJDdYscGOEcYrViilxDDYiNQP3QfaHmSY8sUuEZvvJStk6NFVM6mINxcFYSDfnq/PHC8SWlqZm77UoUBfCur7qKVm+xJLW+SlNN0lQo4uKTbuwzwXMKJCsO6RmBqFwTe8DfUwP4+7GOofUKbOxOq25Yc7RA/KThbp8SNVJqOQ2qRcWubQI2j/ADw8di0RUMRMtLLcnb2j5i8cp9ScseC3xNfd9v6kLOe4C7BzURkkMCSyEDwwAInrvO49MBs9xqplQKdAgmNFWRK8xo9RIINja3MYau1CqrwKYLVGHed2ArabAFwSOW8C+m8YH0uH06pJqUtZjwaWYEgEQQBbrvafUYKaycfg7Vwfpnlk/qf9/wBHp/COKxl0ZSvs6dTTZ1F1YzzgkY864h/tFr5pH0KpRWMgA+JNRid+UDpucU87l+6fVSqPR1mGXxO7hTqJ0uSIUnmLSL7AhqNCgtRZYaOVRSSIUEQdoG1rC+w2HQ9o8tNXZKqNQK1HILO8qiux0MwMCw9kTpAkC2J+Ozrg1aalhBph21WBB0jkPDa3v54jzqUncU2qOUptrWogiOlriQDN/wA4xAMjly/erWLu4B+sEsWPV53sOXPBWw5FvstRqKSrGm6kMIqE6SIsCBABgHrz8sXsrxOiH00Ag06gxKyQQfslpAFuVpO2BuWRt1EHqTAUgC0nnIPUjC7muHVANUuvjIiBIJMC8gyegEdMKSq+OrLg0/v2kPfcjMeFVVCJ8Y06lJNihAvqAuCDb4Ypnsy5BZqiqJuoXxTN4JYJJvsMA/2g2WYir3yC3iKFTaAYDDxDc25Thp7PceRldijVFnkh9k9QJF7774FPJE2gsS+1g5OzNbLualQiokEAifZjcgEtPsyB88d086jqSoHKDcgEHmDbaRb8pwWo8boISiHRvFO4IkE7HYTG0CAcAgneMWG2qfCQWA5WiYgR0xSd7ZnmajszIcLermVLM7KHkgNpaLQdSQwAJB5GDzOGTPUMyQlUPLU2k6ReBIXn4jESbTcjoF/NcYzFMgU6bCmJAOg+0IIYSsFRcb76ibAYp8A7ad3rDmSxPiifkOQgbY5pxU3dHGvU5UvpQSzFfxd41tRJIIEAkWi3OZ2A/DHC1UqKCWGqZVWU3jcowG4IxZzWSSqveqWUgIHBqEyYsyk2Kn03HnjS9nzspRb7FtxPPTb443g4mnuJw5OtkuXAYFVCgiIbvIkGLMrCN+Yb18szNBqZ0tIveDI8vL/XElDs+w/85QLyqvE+V12j+eeCycBpFRr7waYuHBEDYHWPzxpy2Y+9DqwCp6x/PWcb1RjrMUXQsxy2YCiSDCMCvloO8XtgTmeKK2imGNBmQsWaCUIk6SGgGQN9rnfF8ky1taDYfcg+6NvLzxlIl7BWPun8MA+z2fqVFBJYGTDgadaqR4gJEG4kfyD1DMV6QWZM7EgC3Ige00/ni8MYylxkxZeSVpGVKZTdWA81Me62KIyaOfDTVuQGkbHltgy3a3u0+sWGG+w+IO/wwvZLPipUeqlQU2IICh00t5vTbc+Yg+HGmXFGCtMjHkcnsmzvCq9OEy49qT3Zbyv9oWjkMWH4gaVPTmaSLsAQyg+iG8WHPCV2qNda6VHNTuz/AFbIWVVINwrQRqm5id8ZV4szkNDpTkqhqVC5WPaaW3bp0MYzjlko8TR405WMtfILWug33kL6e0CBcnnilTSlSbuqupVu2swVLA7gdII33viv2bzweKdFcw9QNJdWBtbcvEKYEgiJgXw3Vuzb1HpsatIhGEhi0QZ1CAIm+1vljkyZccNSaRsk/hC/Sz6hblSAbEkhiNpKrEzJtHqMWvD9z/1Hw6L2Vos6OXQIk6kgy1rXJsJ6fK+Lv7Ly33f+7+PGb9TAdCfxXh2W9lVclYBjTqmLaljfy9fTEdXgaVAyChT1DSQxEPIuS4WziOht64uZGtRFRqrkuzyUChiFANg7ED5x0FsYnGCjtqSqZMeKAAOcNMbdB/llcl0atutgn+j4Qd2GYbmAQIsCSA0jlzwGzuQa6KCVDeEzuw1AkEtYcoHuFsMOdzBqF2pMinUCnJwSFBvq8UAEgyYJtFsU+C5Om5Iqh6ndsP6wQQCsEghV6qZ6AmcUpzTLgoVcijkuFJSCM4bSv9YA8XHJl+7Mc/O2N9l+0wyeYrKisaMsRt4dNgy3NiIt5DD9lMuioAqIL8gBJ6++3xxS/ZlJKjVEQB2EHa4O9uv4/HFY8jXeyMvGb0qFribUs3V741HSYVgvtEiDyFhfedz6YNZJKFFQoGkOJYg6jqAJGtjcxfyHIYXuP5f6Ksp4KZ1BZOoAnSPZN5ElekQcSdlV1szVwwtCakMMZB2iyxIkzJxot7Mc/J1G7SKXEM+tZyFEogIVgYBMiwNrkNJuNtulbLZnL0XHf1alVxBA8QUAwQDDQeV7E4JJwCqtQ1KbMFAP1dMTqhpWRI38h5YlzvZKvXKsKdO4BbvAFYwZExqI5ixFjB2xXTHSqgfW4xSasG7umqXAcL9aw29odNrydrYkzlFHp6svUdgB9s3JudwNJ578hijxbsvUoeNnVVY7K2qDMgeKCB5gn0M4L8Dyeufo9GKbQdbfbMbhmE35gGPIYtO0S47KC5wNqJmA5ZApKlTIkQdWryGwAF+nNLNPVqaSy1Vaba408mKkeKDO4O/O8YYOGcKfLEMUaoCbBgoZJjUAZ0nnNzt8bmarL4pCaioDqw0tEi+oCdEHoR5gYTVByfwivnmzJLMQqLBZ6mubi5AQMAW5GYvOB+S7VuQ1JyXUwFLUgsc+RAJibQbXxd4tURUVlqAqNIWZKkXmXWREE+0ALRaZxRzWUqEzCEADu7rpUnYEGdQAmYnewwgjB+LN0e0DhiIpsIju+7UrH3nB8Or0jBvh2dqVU+qZVF7KCYblO4PpOAPcloArOKgA1JBANtwJFvKwMWOI81mmUlUNXwe2DqYAbGFKAsDyk/GMYTXPRS0F+G9rapYKykhGZXZdUAqQIEAydVxG+wOIO1GTy2cTvaMUawMl2UorgMQS9v8Ar8gDaMK3Z/MIKoLU10nwaWAClSSVLxvvHn15hwyVBQukMpUT4dQIGoyQL2F9umBxUHo6MWH3dvoWeIOKKGktQtVCBCoMAgnVqpE2M2BHMdcB6PFqtFhrQrUsfGt48gwt6jHp+mklIBgAiDcmFUD1Ii2PPO1+Xas+unpNO2iBECDYWgTEweZ92NYS+BZvRwUbiGeE9uXnTURDJHiEqw9CsYeeK8QpVKKmWJg2DNII3Bk/iLY8J+jVN9J/P4b4a+A5PMMQXqrQAE6mkswH9kQSAOZ88VNa0cH9P4RviXHGoOKlCvVuYKOSQD5dR5b4IrVqcRVA1CqSGkEI11tbWbXk7nptGLvBeEFGerTqpVdp8QWG8xpqGIPWZ+UQcS7S5mnCJSaiQblrC/MEEhh+8MKr+TWEeO2g0OyCJ3b1PpKkLCpVqgqsiCogmAP0xLU7MJVId6zNUAAHhtCxpsWkNpAEqRPScJj9oszAFSrrIkcoHkoFgB5Ylyna1gfEcZ5XJvXR1YYx7YydocgEVF7osFJHfeAnxQQgBvpW8DlNsLNLgdB300iQ7KwI0jSo+8VYagTPLba0zhhynGqddXWpUCqVJJPpv7t8COBcekslIBkH23Lhz5hVDQIE8tr9cVjm0q8BLEnP9jRwhqORo06dfMFVZhLMJTVdxIUG29yMTca4BkcyneClQqgyBVyrAEGJuKZ0z/eXC5leKV6zd24FRdLEroAclZZQDYoCfCD1HPkbyfCqFbx5UmjVpMdVCoCoc6YAqKZJNzDRz2xfJ06MssKfVIi/ZvcoKuWy8MAFApzqImPEGNogzO/mcX6GZbSrOCH+1TsQpnZj9r3YW+FdqQajUswhpVPsQ1+crdRuSbjBfJ5oP4RY+Rvjw80ZKX1rfns0XWgomdZr/L/LliXv26DFDKKBVAq1jTQ/a0k35C209Ti/9Hpf8Xl/3jjSGKU1aRDdE+YWCpCkm5m0+Ll+HujEuXXvKdy6NJ8JF7co5HFqpTW0g2AA3NuVp2wCz/FgphQJm7gbe4+I+7HpKNs5GpN22XcrwtCSXpICYBkCT/eMX9+BuYqIo8CBDq0BbQOsAbeuLicalFdENQC1iBeOc85gAAk326LqqaVRRUqjVU1fVM41rMaSV5gBSNQJG2M5x568GuPHJbYw5D2LxqB0seUj9RsfMYs11HKD6flgVRrReDDQlTyIHhadhaB6xglTUMrKSQQOU7c9th/ryJwHRRQzaawRsDsbWP6T+OAlfKVmnvGdY2FK5blub+pG87nDTVyixYi8HAHO5x6TF2psYFiCdUAiSsG0KTJuTa0YuDoa0R5Hh1dIqiUphiriPrQJgM2qVO4JFyB8iOUoVlliKdOWuV1MSvnYQSZuLRiFhVD0pJZSNUtBNx9pNACkb6pJ6CTa9xetSRVRCQAIMSQPeZjb5jGmltkZMnLVAXiuepUDqYg6RZmgkT0tvYW/1wHodvqWu4cAn2oEfANIHphf4/mhWqsWkISCAOgXSPfacBq3Dx/5bavIwD8dsOlLstSlBfSj2B88HpyjKGIlGmRcW9xwkr2g74VBmUUrTDFlaO8U+we6MQbkalMe/EHBOImlRVHkETvyBOB7kvm2NNS2phCgbyo1D8fxxEE7aNM1OKkT5isIGpYVCfaLqCpmBINjYbTJ3G+Kdd6VclQ9NJiPqyssOZYzc7SSBzicEc12Tz1cB9JIgQrkLcKJhfZW9rxhbXJlWIqW0sVI3JIkECDtIicb9bOVJt0EKtOvTPc09TX3pyWM3iBcEDli63EM8wAqU6zkARqR5iItpgx/niXLdoUV1LIVCiNSt4tMRJGzRvB9Jxe7SdnK7FK9Gu+YVlLLUO4NioF7TNrACIxnyXyqNZ4OLdOwVwxHzGs1KiURTK6Q1rnVtqNzY7nB9a5oiamb1BbeGPmYJ+GGdMpQqooq0qdQkeNoElhaZF5ub4Ru2XZhKJD0Hbu/tITJXlIO7D1v54lSUnR0Rl7UOrLNfixaK2YY90pHd0z9o8iRF+osYiSNsBanGlaYlJY6RuIJkaza0nlt8sQU+F1alwzQphC0mSYJ0wDMczttiSlRpH2tbP8AeG9ttKraIMwTI0m+LpIzfqJM1m3VPE0isoM2aDqJtPS+/OcUv2hL6xYzMEk/MmSPXDNwnO0lp2oKZWCwsTuWDAgyJJEwLADaIIcJ4HTFQVO79hhCEgqG3jaTBgDkZ9+NceNy0jlzZktsUKHGHXmwjoee/TyGLtPtHXqJoJBK+JWMDTHWbERMiMOvHOEZbMslSoul1kFS4UuNwGDRIU85BIPlgJ2g4cqVQ2XohUIE6R4NW4IiYkHf+zfzTiSp2JVTMMGYltRJJJ8/Ly9wxoZgYO1+EPUKL9UiAEqAdJIJvGrSGMjeQLj0Bmh2dySuxq94zLpHcSqySL6HBAcgTKyDY84xDkjVRkJQrEghTuI92LXC1fUNOsRfwC5HP3GI+OGTN8CyiVDUU1KaFUNKm6EliZtdx02JHqZvlbitGnFN0VhquppkaWIuabmHgmJ8XQxbCu1oE6l9QXoV6dRFfvNBTYyLjlImCREHb4RirxfM03rCsapdmhNCKZaJgaja1hJOwG2AdXKUKznuGZQPaDEkDoZjr9k3wa4VwtUkayQTIKjeY3ufIfnhQhTs2z+o5xpIGcU4hprv9IRWRoIRTOj0P3p9rznHFfN9wqVaTGpScxB9pT0nmI63tgvxXs3WzKg0qbl1E3UgkHYTMHba588LFThDJqSoxUzdADuLXJtva0nyxcoxkqkcie9B7J9olqlVJb3m2DXeDr/Pxx5pVypBAWTO1jJO0AEbzgv/AET4j/web/wn/TCx44wVIJNvs9Ibi1SsC1VCpjYgSB00xA95nC/x+ozVFLOiLSBaATq2kgrpA2EfHfHfA6mZq0yaiKAq6WaTsTAJGki8fe6dcC+21Fiq6rOnhII0MAZNxsy8wfXffHof08IJSXZx85OVMP5TNqX7wbLZhIIkfaAJXl5jb0OKvG+MLUdfq6jqDAKMNYkgzTDC/iAtzt5SpZvP6SyVAy6wpDKQCLcwVMzHlGOOI8R8KtTd1Yrp0xv1ZjESZO3QY5M9Ob4r5PQw5Wsai38Hp+Urs6BqFMvqUKTUBUHeCQSNog73JIHPAnilHNKJqvVULfTRh5vaG8MbAEEbThW7N9sKlDwuzMCeZPOx32+fph7o8fp6dUgkyJAv8NV/IzfHHNSi9IfNsSczQamoekMyCTHjpS8gABgQ0jp7wIxdyFOtW097UIdSO7ptu5AEyNYNrE3E7YcqWZpVgdcgxIgxa9xy/wBccZnhevxIxK2JBkkwIG28i1zfGbzUVF32Zk+GJDPVZnYwxldJ1bNGk+yRAC+W+FqrVLPWDELTClVBWXB07HYAC403g+eGKjxPKNRj6QadWPEikiqG5hUgm3QCMAeI54KGZFJAsQR5yxaLSTqJn9cSm76LlFN6EdHJBGloHOPx/wA8QA4L8Vz9TMQtPSiLsg8Oon0AWfU4auxHZun3dUZtadVnIAi5SFncjfxeY2x2J+TGUnDsTMhSd2CJOpjEfr5Xw5ZChQyVUNFTvCNAXw+MtvGogCPMgbdRgnwXgdPKt7TVhJCggLHMKSLaup5+W2ELj+aqPVLVGJJJgRAgE6QBNljbCSt6Y1lUl0eqJWFQag4ZJsReD0Ecpx5T2t4d3FazhlqamH9nxEEHE3Z3tA+UqXGtGjUpJgnkR5/r7w2dscgXyiF0C3JUAXUH7R5e1AjmJ8safsE3WjzMP8sHex/E3oVdPtUn8LKfYg8yeUAnbEHA+zL17l0RbzzaBuYHLzPlh7pdlstRFNmLMoHssCBqHO3P1/yxLSei4uTpnGbrIKRaiNDLvT5bAx8IuJGKWZzRNKGVxIBZgha+0LaV92/Ub45aq8uqFVhzMibESoA2JmBB88byWadnC1KLsHAPfUUIa4mTTJIZB1Gkzz3xjxo0yycXQOytERIpszA6RJAC+IXbc6ZAMXsbCNsrrlaJU5tKdRWVhOXJGlvCRqWVMyG9evLFvM5Ri2qmyVRB8C61LKYEwVJB53gz7sWKfZfWrMK2lgTCk+E3MEDncEXEGDGHFx7szly6a7LScUyf0dVFFCgB0BAxZupJqIpW+5DE29MAaleslzTZhAKspJlT7MGJmB05E8rEczT1ro8WpfEKYJIN73PskE7HTY4sU+HPTCOQtmG2qYbnKwAZJvsZO03rHm47ROXDaqR1wTPq9Ri7IFMxMq9/snVa0xbl7hi1WybBWQgdzoAWZFxIB0tBCyVMCdp6Yu1+CZZaYceGYBYSQeQI2Eg3PLebmcDMzwBqlNVphKhmfBrWR5lzB5WmD88dC9SuqOJwXfII8M43TchaigFJi0mIGwAsQQLDaBitxvhVKtJCBiQAtRSSVg2lZ8JsL2mBe2FvjvCHoLTeoug+ypXkbRLAnnPyF+bBwTJ5nOUpo1wugjXVKMNRKjUGUbkdZ6dbT7uPHjuWkaTjOU7T7AmcrV6Q05hQSLHWIlb3VzCNPKYxUz+Zo1Aakd5UDRpLMAFmxUK156cp574fO0/YPMU8uKzVmrpTEkaYIU76RclR0J2+GESnllgFSoB5RcbbiLcv88ZwcWribNt9gzOZfMKCRIQk3S6mN9jsBzvbnGJ+C5mqcxTZgCAQWYG5ABMGDN9jfrghxDg5BBGlQR4xN1mJKkXMgDy6jrWr03y9RVamyG2mYi/nFz88VKVdDhi5Rbs9ZTiLvTDJpt7LAbHlbYHlPLA6plqOYH1qjvNtREHzBgg8468sLXZbjRSsaLN4H9nyYfr+WDdeqiV2NYxSdRpa8K6gzqEbRDecHbGLbOHplfI8NTJ1u/yoo1qtIkd266iGH3GlSGiQJ+I53/8AxWzf+6//AB6v64odwaNfWbUnsHKka23kKJImPtRJ9cH/ANpj79X+f+bFxytdoPer7ihlG0EOsBvQcrCRsbYk7TcSqVssWqlWZdiUWRcbELMYzGY9fLtzf5Jx/bE81zuddjSpkgp3a2gT7zEkXO5ww8B4PQOQBNNSXYaiZJMOIuTIHkPPGYzHleof1f8Ah6GFaLfDeE0O9qU+5p6NC20jnrmTEnbmcUM9weilMBaYGhpWCZEv1mT78axmOxJcH/J50pP3FvwF+HUhrYctKNHmbH8Bb9Ti9kHIDEEzO89Wv7vLG8Zj5/MeijqpUJME/aA+eKLIGaSJ8TL5R3YNxsb88ZjMGP7jUAZrIU+7zI0+yBpubb7XttjfZ/NutCowbxeEz5sTOMxmO+PRln6RY4nVb6JTfU2oV1gyf94BtMYUe0A+tJ/tke7GYzGkDOPQLzLGT5bY98p0hUoqXAYmgSZ5m4k43jMaFCh2CzDKqAQAaYcjSPa+Hy2xF22z9TukbVea67CIAEWiJEnxb+eMxmM5HS/tF6lVY5YVSTrNcqTPIG1tuZvvgrRrMj0CpgsgVvMIpKg+hJxmMxjk6ZUN0WQNKIwsdL/KCPxPxPU4HV6p0KZvDmecqzAQfIcvM9TjMZjCC1Zpkb5UbytIHM00M6WC6gCRO55HyGG3tdlkXJMyqFbQRIsYg7xjMZjef3xOK9lDIHVS0G6yywemoiD1t1x1nM/UpsAjQCx5D70cxaxxmMxcznz/AGo54oe/ytUVfEApYdZAJBkX3GJf9iGZYiopPhImOUxjMZjj9Z/13+1/lFenPaaTTTab3I91sfOXbIfR81mxR8ARpUDYWU2/eNsZjMejHpfwXEN5LLJXo0hVUP4OY8hhf7a5ZaFOmtKVBMwWJuBAjUTEeWMxmO31CXGzz/RTl7vG9bFjLV2a5JJtfHruSzLfRAxMtoYyQDOkWmd/TGsZjzp9nTkWxM7S8UrPSlqhJ1C/Pc8/ecDf2nV++cZjMI2cVfR//9k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70" name="Picture 10" descr="https://encrypted-tbn1.gstatic.com/images?q=tbn:ANd9GcTWfTWjS40Ozf9FXOOSKPchJccCMRiZEyOkAzJWRikUn0983rNy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149080"/>
            <a:ext cx="5544616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532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VAKIFLAR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Kişinin kazancının bir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insanların hayrına olacak bir iş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ayırmasına denir.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Osmanlı'da ilk vakıf Orhan Bey tarafından kurulmuştur.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Malını vakfeden kişi kadı huzurunda vakıf şartlarının belirtildiği gibi bir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zleşme oluşturur.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Osmanlı'da vakıflar din, ırk farkı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zetmeden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 insanlara hizmet verirdi. Vakıf malları satılamaz, miras bırakılamazdı.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.C. Başbakanlık Vakıflar Genel Müdürlüğ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188640"/>
            <a:ext cx="8856984" cy="416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eserlerinin korunması ve verilen hizmetin devamı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2 Mayıs 1924'te Vakıflar Genel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kurulmuştur.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eserlerinin restorasyonu.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Vakıfların devamı.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Muhta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kişilere yiyecek ve giyecek yardımı.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Burs 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Anne ve babası olmayan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ocuklara maaş.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s://encrypted-tbn0.gstatic.com/images?q=tbn:ANd9GcQP_1PLh4vbqC7tbDJcxGT4WWvsZSn0TcTqlwhs0LDEwE5PS2-Pt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221088"/>
            <a:ext cx="525658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7504" y="241121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 yıl mayıs ayının 2. haftası Vakıf haftası olarak kutlanır.2006 yılı Vakıf Medeniyeti Yılı olarak ilan edilmiştir.(2008 su yılı).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TEMA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Erozyonla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cadele, Ağa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landırma ve Doğal Varlıkları Koruma Vakfı)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TEGV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Eğitim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leri Vakfı)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Vakıf sistemi sayesinde Osmanlı alınan yerlerin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rkleşmesini sağlamış, bayındır hale getirilmesini sağlamıştır. Ticareti canlandırmış, Eğitim ve sağlık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tçeden para ayırmasına gerek kalmamıştır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data:image/jpeg;base64,/9j/4AAQSkZJRgABAQAAAQABAAD/2wCEAAkGBhQSEBQUEBQSEBUVFBAUFRUWEBQVFRYYFBAVFRQUFBQXGyYeFxkjGRQUHy8gJCcpLCwsFR4xNTAqNSYrLCkBCQoKDgwOGg8PGCocHCQpKSkpKSkpKSkpKSkpLCkpKSkpKSkpKSwpKSkpKSkpLCkpKSksNikpLCksKSkpKSwsKf/AABEIAMQBAQMBIgACEQEDEQH/xAAcAAABBAMBAAAAAAAAAAAAAAAAAQUGBwIDBAj/xABHEAABAwEGAwMIBgYKAgMAAAABAAIDEQQFBhIhMRNBUQdxkSIyYXOBkqGxFDRCUsHRIzNTYnKyFRYXJDWCosLh8EPSRFSj/8QAGgEBAAIDAQAAAAAAAAAAAAAAAAEDAgQFBv/EACgRAQACAgEEAgEDBQAAAAAAAAABAgMRBBIUITFBYVEFEyIVIzJScf/aAAwDAQACEQMRAD8AvFCRKgEJCmvEOIY7FA6eauRtPNFTqgdUKu/7crD0m91v/skPblYOk3uN/NBYqRV3/blYOk3uD81ss/bTYnvaxolq5waPJG525onSfoTLPiuJji11ainJaxjKH97wWrPMwxOpstjj5Z8xU/JaJgOMoejvAfmu67b7ZPXJXTeoWVOTivOqztjbDevm0aOKFAbX20WKOR7HCWrHFp8kcjQ81o/tysHSb3R+avVrFQo3hPHlnvAvFnzVZSuYAHX2pqvXtgsdnnfDIJS5hoaNBFadaqROkKuh252DpN7o/NPWF+0WzW+R0dnz1aKnM0DmPT6UErSIqoXf/atZLHO6GXiF7QK5WjntuUE0SquT25WHpN7rfzU5ua9WWmFk0VcrwCK7oO1CEIESpEhKjYVKsMyzTYEIQpAhCECVSoQgEIQgQqG9rFkfJdkrY2ue4kaN35qZrAhB5Q/qvav/AK8vuJsLSDQ6HmOi9fzDyXbbH5LyVe/6+b1j/miYa7HYpJXZYmueaVo0VNE8XPhm0i0wEwSgCRhJLehUm7C/8Rf6l1FfxCifRtW18D9O/wDy/JckcRcaNFTyXdfv1iTvRcP1hnevF3jr5HTv5elpbpxdX01i6Jf2bvBSPCNiezPnaW1pupLlSld7j/ptcVuuJcfNzbZK9Mw8m4hP97n9ZJ/MU3pwxD9bn9bJ/MU3rsT58tL0n/YzenBtkocdHQudr1bU6ewKG3za+LaZpK+fI81r6TT4LXYbe+F+eM0dQt9jm0PwK5nenXWvtKhIVndg31yb1fX95qrBWf2DfXJvV/iERK9HmgJ6AnwC8q4yt3Gt9pk3Bkc0dzSQF6ZxLbuDY5pPuxv+Ip+K8oPfmJJ+0S4oQwXobsTvHiXaG/s3ub7K6fJeeVbvYHeVJLRCeeV4+NfmgumqVY1WSIYoJS1TRiG+WwRE18ogho9KxtaKxtEzpzvvsOtbImnQA19J5BP9VU1htZZKJNy1wd366hWTdN7MnZmZ7R0Wtgy9W4lVjydRwqlWISrbXFQhCBKISoQCEIQCEJEGE3mnuPyXke9f18vrH/NeuJvNd3H5LyNe36+X1jvmiYT3sK/xJ/qXK/yqA7Cv8Sf6lyv8qJ9Ct7++sSd65bLaTG8ObSoXbfMLnWmQNBOqxs1zFzg1z2sJ5bnwXjMuO9s0zWPl6Wl61xRv8On+ts37o3UouK3OlhDn76pn/qsWeY1rz1c7/bRPt1WZ7I6SZa/u7Lt8KvIrf+56cnk2xTX+Ht5bxF9bn9a/+YpvCcMRfW5/WyfzFa7su4zcQDdjM/hv8F2f+tCPPmXGUIXTd1iM0rYxu4n4Cp+SDmVm9g31yb1f+4KtZ48r3N+65w8DRWV2C/XJvV/7ggnnbNePCux7QaGRzWfj+C87j/vjRW72/XlrZ4QfvPI7tB81VF32fiTRt+89g+OqBwxLcP0V8Ta14kMcnvtBI+Ke+yS8eFekXISZoz7aH8E/dt11iM2VzdhHk0/doAq8uW18K0wyA+bIw/H/AJQetwslps0oc1rhsQD4raiGuV+UEnRVffl5mWZz66VIA9AUtx3anNs4DTTM4A9aKvK09q5/KyT6hrZrfDY2fVP2G71MUo+64gEFRxrddUsk3Sumy08dprO2vWdTtdDTULIJhwfeRls7cxq5vklPwXapPVG3QrO4KhCFkkIQhAIQkQKhIhBhN5ru4/JeR72/Xy+sf8164m809x+S8j3r+vl9Y/5omE77Cf8AEn+pcvQBXn/sJ/xF/qXL0AVEoQi+s3FfmkbG0u5ecVruXh8duRj366vcdvStl5NZ9IfkidK+utdvYlHFbQySMgA+yN6dy83MTXLuZ+XaiY/b6fpMkp2UUjxA7aESTHqdAE5XS6cuJmIApo1dmnKi06iHMtgmsbmXmbEP1uf1snzKfezWzcS1Ss+9Z5R/odRMWIPrc/rZPmVKuxptbzaOsbx/pK3FPj4QiWPK5zejnDwNPwUm7N7HxLeP3I5X/wD5OCasVWThW20M6Sv/ANRJ/FTTsYsOaS1Sfcs72+0hBXtt/Wyfxv8A5irI7B/rk3q/9wVb2z9Y/wDjf/MVYvYa/LarQekRPgQgae1+8uLebwNRGGsHgK/FQxjy01BIIOhB27l34ht3Gtc8h+1LJ4ZipH2WYTjt9pkbOCWMZXQ8yRT4IIparzlloJpHy0rTM6q5jt8firxxX2RWOOxzPga8SMYXNq+uoPd3qjQ6vRB6kwDeXHu6zv3PDaD3gaqQ1VadhV457A+M7xSGnc7b5KynbfFESgfaLIS+NteRNPCiiTHePNd+Jr0fLM7PTyHEABNnE57Lj5p3do5J3Lc5+lFrqd/Ba86yZINzyVMwq2l3Z5aHCV7NSCA7uP8A0KwAq57PLZ/eHtp57d/4dVY4XW48/wAG9i/xKhCFsLQhCECIQsSVGwqKrmtF4MZ57mt7yEy2vHlmZpnzH0Cqxm9Y9sJyVj3KQSNJBA5im1eSp+2dg73yOf8ASQMxcacPr/mUptHaaz7Ebne2n4Jum7SpT5sbR36queRSFU8mkOjAXZc67rS6YzCQFhbTJTfnWqsKqqiXH9qPNje4f8rlkxhaj/5XDuVc8qrCeZRY1uuqV7jllDAejdfGq12fC0bTV5Mjv3joq1kxHaXbyvPtWh97THeR/vLVn9qbbtXcsv6nMeIWpPd8hFGPZEP3W6+NVjdV0mKRz3y5yRzKqk26T9o/3li60vP23e8sYtSLb0if1Kda0c7y7EjLNJJ9KaM7nOpk6mtPOTvgnsu+gWsTm0MkAaRly05HnVRX6S77zveR9Jf993vFbHdzHwq7381SPFXY/wDS7W+dtoEeemmWuwHOqfcDYAF3wzM4okdLmGYClKtp1UA+mSfff7y2NvOUbSP95T3cf6nfR+HZL2Duc4u+ktFSTTJ1NeqfcJdlb7EZ6TtcZYnRg8PavPdRtl/TjaV/it7MV2of+Z/iso5dUxzKywHYE/nahXn+j3PvKZ9nnZ7/AEYZSZOKZC3XLTYd6jMWOLU37Yd3hdcXaNaBu1h9iyjlVlZ3VFkXhZRLE+M/aaW133CqA9gDq6WloFa/q/h5ykln7TX/AG4q9xTlZu0qEny2vb7K0VkZ6SzjkY5c/Z52fPu10hMwlbJl8nLShFdd/SpyUzWXFtmk82VoPpNE6xzhwqCD3FWdVZWxetvSpMSwllrmDubiQms6Kw8d4ddK3ixCrmijh1HoVcB3f01Gq5mXHNZ3DUyUmJKHclkHV0Wo7nuXRZmV0aMxNAPaqtTPhVqd6Srs7graHn7jfi7RWQ1R/CeH/o0Wur30LvyCkAXTwV6a6b2ONQyQhCvWBCEIMS5MGLMQizREjz3aNH4p+VT44hl+mOzZnVpk6UO9FRmtMV8KM9prXwYrVa3yEmVznEmup27gtIanKy4dtElMsT6dSE8WTs7tDvOLWdxqVz+i9nMit7orRFFP7N2Yj7cp9gonOHs7sw3zO73D8lnHFusji3lVtUAq4YcH2Vu0Tfauxlywt2jZ7qsjiysjh2+VKiNx2aT7FsbYpDsx5/ylXe2xsGzWj2BZCBvRvgFl2fne2fZ/akhdM3KKT3SlFzT/ALKT3Srt4Q6DwRwx0CntPsjh6+VJG5Z/2UnuFJ/RM37KT3Cru4Y6BHDHQeCdr9nZ/ajnWCQbxvH+UrU6Fw3a4exXrwR0HgkNkYd2t8Ao7T7Oz+1ElJVXfJdEJ3jaf8q5JcK2Z28TPBYzxJYTw7KcQrVn7P7K7Zpb/CaJun7Mo/sSPb36queNZXPEvCu6IKmVo7NJR5kjXeyn4pstGB7U37DXdzqqucN4VzhtHwj58E9YYktDp2Mge4a1dU1FBum202CSM0kY5h6EbqxsCXCYYjI8Ukfy6DkPis8NbTbUs+PS3V5SxjdNemqj9+YLhnJcP0b+o29oUjCQrpTWJjUutMbjUqevTC88UoYW5sxo1zeff0UwwpgnhEST6v5N5NUmmirLGaVpnqe8Ci66KmmGsTthGOI8gNShASrYWBCEKQIQhBitUtma4guaCRtoFuokKjW4JYNaBsFmFy2q84oqCSRkZO2ZwHzWp1/QAAmaIA7EyN1+Kn0HBIuZ15RhzWl7A59MozCru4c0sNvjeS1j2uLdHAEEjvHJB0IWmz2xkleG9r6GhyuBofTRZyzBrS5xDQNSSaABBkhccF8wyGkcsbzvRsjSacyumOYHYg9yDYEq5p7wYxzWudRz65R1otxk1ppU+nVBmkKKpCVAVJVck17xMdkfLG11QMpeK67aLrBUhUIqkqgVFEIqgElFzzXgxsjI3Gjn1yjrTddFUGiewseRmaDQ1Bot4b0Wm1W5kYrI9rATQZiB81j/AEhHnDOIzMRUNzCpHI0UREQjWnUEq1NtDSaAjmPDdZ5lKSpVjVc7bwYZDGCM4FS3nTqg6kLntVtbGwveQGjc9FsjmDgCNQQCPTVBsQsarJAIQhALGiyQgh/aLYWOga9zQXcRjQda0J1HwTbf9iay3QtZAJmiJ1Ix3t1UtxHc/wBJiDM2Wj2urTpyTffWGpJp2SxTcFzW083fb8kEbxK4C3tdSnBjjcByGhWjCNt4Uk73nV0HFPx28VJbVg4yOlc94JkjDK0OhHNaZ8DknyJA1phbARlOwrVBw9n0nDmewuzGWNkvcauqPkpxaIWvYWPFWkEEdQo2MJCzyCaz0aWxOYW6nPUaUqnbD1leyBolJc86uJ6nkgh91xxwWe1SiNpLXvaAa0ykCrdF32e+RE6bhxtbkga/dxruaalOkWFaQzxl9eM5zq082o0XJZMGua2biS8R0kYjBy0oBWnzQNN+X46tltErclDI4CtajIKD0VK6G3zI60QyOjAkdBM8UrsGuo0itOSdbdhESshY5wIia5p03zNpVY3ZhN0U0T3yB4ia9gFDUh1aV7qoG8Y+OQvyNAbFmf6HF5aB4hOOGsTPtEjo5RHUMa8ZHBwoeRIJ1TVcGGBJHag4OYJJCGEjWgOYGh5ZqqQ3JcjoSS94fo1rQGNaABzNBUlBG7YwG9pKw8fyYudMmrfKTla8XPjfaBkDmQ5dR6QABTnqQt1uwzK61meKbhZsocA3UgU0JKzlwmHm0Z3kifKNtRlA18Qg4rNii0klr4mNeYuLGK1BGhOY100WqDGkvDZJKxgY6R7Mw28lrj16hdEWDpAHF0+aTh8JjsujW1HLuFFx3vht8V3uhc4zHO3h5W+bXR3zKDNmM53hghia97hI8gmgDWnQ1J6LY/GryyAxRte6VkhIJygGMgEa+1b5cIuLYXRSGF7IhG40rmBArULZFg4MMBa/9U2UHTzjJuUDR/TP0i0WGYjLUT1bX7pC7bHjSSSWACINjme5rXZqkgejkt9iwZwzB+krwRKNt+JutV34HdFLE7i1jhe57GU2ruKoNXaAziOs8R2fIfgo3dlrLrbZ5SSc/wCjB9DOR8VP71uHjWiGXMAIcxpTfNRNVlwMGCGj9YpZJK03z00+CBvsN8sLrO/hNBklmqQXGlMtS3Xn+C7LPjSQwyzuiHCaS1lDqT0K22HBBjlaXSZo43SOYym2eldfYsY8DERSQ8Y8JxzMbTzXda80Cx4ze0z8aMN4TGuDQ4E61prtyTT/AE+5lqknlYGOFnFG5ga1zZdQneHBbqTCWXOZYwytKULa0PxWuLAxdm48vELowzalKVoR4oG634nfPZp45QwHhte0xvDgK18l1DodNl0WjGLocscTY/IhDn53Bprl2bU6nbxTiMIvMUjHytJe0MFIwA0DnoKkotODjnzRSBhcxrH1aHVp9oVGhQSC77YJYmPH2mg+IXSmG67FKLS8vceGxrY4xoKmmrqe1P6AQhCAQhCBKJUhKaMQ4jbZGNc9pfmcG5QRXXmgd6JU3W2+WxBrnNe5rtixhd3VAXXZ587GuoW1ANCNR3oNqFiHpssl9Z7TJDlpkDTXrWv5IHVKsaozIMklE1NvutrNny7MzV9p28E5lyDINSrHMkz/APaIM0iSqA5AtEEJMyYb7xc2zStiMckhcCfIodvRugkCSi4rqvZlojEke2oIO4I5EclnbrfwmZi1zgOTQSfAboOtC5LBbxMzO0OAqQMzS0mh3oVy4ivr6NEH0zVe1tP4kDqkTZfV+tszGve1zg5zW6cq8ykdfw+lCzhpc7JxCQRQBA6USrGqa5L7pbG2fLWsZfmr0QOtEUTVeF9cOeGLLXi5telKfmknvvLbGWfLo9j35v4Rsgd0lFiXIzIMqJUgKVAIQhAIQhAjioBju1B1obFlc/JE92jXEguLS0mncVPnrlbd0fEMmUZy3KXcyOiCBtvh8jLO3imFghcSRQVe2mmulNUWa9JTHZWGZ0QfxCX1qSRlpUuT1feHHeQ2zwxvY0SeS4kZS6mu/oXZdOF2CzRx2hjXlgr6ATvQoIdZLxkkbZ4pJnRsdJLmkzDUAt0JO3/K7L3troJrW6JxrkiAdvoS6pUivrDUZgEcMNaOzAAjfoS7knGO5YiHZoxV7Q1/OtOXoQQttte36WGzOlDYGFrq6gnNtTmsI70ni4hErpKwCQVA8kmo07qKbQ4bs7A4NjADhR2p1CzFxw18wasyHfVuunxKCAtmc2SVwlMrvopOaoqCQ40BCdLFNJJa7KziPa02dj3U+0WvcafBSSzYYs8YIbGBVpadTqNdPiumK6Ymva9rQHNbkaanRtTp8Sgr2zW2cubSeRuaaeOgykACpqKj0rdDe8xZDG6ZzA6SVpk0r5OagNdOSnDMPwAijAKOc7c7u3KSTDsBaGmMEBxcB6TugbMFyuksz87y/wAt7cxOpFSFHBeU3EMYc48Bs7nakmhc4Mr7CCp/YbvZC3LE0NbWtFrZdMQke8NAc8UcfvDoUEPwlLNxo3Fzi2RhL88sbvSC1oNQuu+7Q2O9IHPLWtDH1JNNNfFSKx3HDE4ujYGuPPfwrssbwuCCdwdKwPI0BNUECjtjy0ta8xRTWpxEg8nyau2W5l7ytY6ITODBaRHxTSuUhxPlHSmgU7muWF8fCdG0sGzend0TXfdxUgDLNFG8BwLmOJoRrseqCL/0vIyGYNmcf702PiaGjTm8rpyC0W60uMVpa6QzBtos4aSRt5euncpTh7C+WKVtoYyksmbICaNpWgHinRuGrOGuaIwA4tcRrqW7H4oNeKLDxbJI3choc3vCgrLykMUlqDi0udDDmpqAM2c67claJby9Cb23DCIjFkHDJLi3XUnmggxt8jY7cBM6TIYQ19ddc1aU0XY5jm21tXlzjZJXZjvq0dFK4sNwNa5rYwGupmFTrTb5rc66Ii7MWguDSytT5p3CCurxt8vAskjSXSZJjXmNtQuuyWgtnhka/iOFjndU6kuyu5KbtuKEZAGDyKhup0B3SWa4IGODmMAIDgN9nbhBBrDeMjpICZ3PMkcznNqKNcAencFvhtEostnkMryXztbQnZvFp7VLoMMWdjszIgDrzPPdbhcsWRrMgysOZo10NaoO2PYdy2LENWSAQhCAQhCARRCECURRKhAlEUSoQCEIQYSPDRUkAcydAFp+ktqBnb5W3lCp7uq4sV/Up/Vv/lKhGGLwDnvnm/8AjQgMYR38upQWZRFFErHjWQkiaHhkxPliFa5g1pOvTZZ2fGT3CEmLKJnENJO4Dakj21GqCVURRROTG7hEx4izF0z4coP3a6/BYWbHhc5gMJaC9zC6o85ta5degQS+i1STtDg0uAJ2FRU9w5qMsxuXSRhsJDJJHRteXDXKSCdD6FljWLIYLQN4pW1P7rtD80EjbO0uyhzcwFSKioHUhY2m1sZlDyG5jQekqEWC+RHaJ5gwyvllMUdCBVrK11P8KwvnEXGZFI9nD4doIIr90O6c9EE5tltZEM0jgwHSp+QW+N1RXw7lXt73tJavorjE3I+U5Wk75die8aqW3BfHHdM3KG8GQx6c6VH4IHeiVCECURRKhAlEqEIBJRKhAlEqEIBCEIBCEIBCEIBCEIBCEIBCEIOK+bCZoJIwaF7S0HpUKOOwOcwIeADEY5KDzjQgO9mngpghBELLg+WtZpWvLYZIY6ClA5rh5WmvnLZaMIPNns7GPDZICSHEaGoP5qVoQRIYNdwoWl4zMmdK49Sa7eKSPBj/ACKvb5M0kmldnZtBpvQqXIQQyHBMrZGfpWmNkpka2morXTb0qR31dnHgfEdMw36EGoPwTghBEX4LeLPCyOQNkieX5qVBLq109q1NwO8xhr3tceMZHGh1BDqilN9VM0IIlZsHyN4LTI1zIZXPbvXKa0b7Kp1uO5TBJO4kHiyF4A5VJ39OqeEIBCEIBCEIBCEIBCEIBCEIESoQgEIQgEIQgEiEIFQhCAQhCAQhCAQhCAQhCBEqEIBCEIBCEIBCEIBCEIBCEIBCEIBCEIEQhCD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744663"/>
            <a:ext cx="4762500" cy="3638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9156" name="Picture 4" descr="http://1.bp.blogspot.com/-6kXhmQaY4P4/UY00IjvzVBI/AAAAAAAAJbQ/wBIrfkqVbEw/s320/6H3T5C6F5P2T5V1K1N1T7Y4F7L0U9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4248472" cy="6336704"/>
          </a:xfrm>
          <a:prstGeom prst="rect">
            <a:avLst/>
          </a:prstGeom>
          <a:noFill/>
        </p:spPr>
      </p:pic>
      <p:pic>
        <p:nvPicPr>
          <p:cNvPr id="49158" name="Picture 6" descr="Yıllık Paylaşım Toplantımızı Gerçekleştirdik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620688"/>
            <a:ext cx="4536504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258346"/>
            <a:ext cx="87849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Evren tarafından kuruldu. Ahi kelimesi kardeş anlamına gelir. 13.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yy'da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Anadolu'da Moğol baskısı hakimdi. Anadolu'ya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zensiz bir şekilde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rkler geliyordu. Bunlara bir sanat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 ahlaki beceriler kazandırmak amacıyla Ahi (lonca) Teşkilatı kuruldu.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ırak, kalfa, usta sistemi vardı. Hem teorik hem de pratik eğitim verilirdi. Her Ahi birliğinin sandığı vardı. Bu sandık sayesinde esnaf tefecilerden korunur, zor durumda kaldığı zaman yardım edilirdi.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nevsehir.gtb.gov.tr/data/5226ecc7487c8e59a4dad787/orta/ahilik_temel_esas_olacak_h5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9694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7504" y="227324"/>
            <a:ext cx="89289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Ahi Teşkilatının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Devletle esnaf arasında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 yapardı.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Verdiği eğitimle mesleklerin devamlılığı sağlamıştır.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İhtiya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 esnafa yardım edilmiştir.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İnsanlara meslekle birlikte iş ahlakı kazandırılmıştır.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Kalitesiz veya pahalı mal satılması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nlenmiştir.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668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Teşkilata yeni giren gence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(yiğit) denir. Ahlaken olgunlaşan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ırak, kalfa sonrada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reni ile destur verilerek usta olurdu.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Karamanoğlu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Mehmet Bey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e'yi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resmi dil ilan etmiştir.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Keth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Kanunları, mesleğin inceliklerini iyi bilir. Esnafın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zenini denetlerdi.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Yiğitbaşı: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Bilirkişi konumundadır. Bug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Standartları Enstit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n(TSE)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revini yapardı. Hileli mal yapanı tespit eder, keth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daya bildirirdi.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07504" y="107838"/>
            <a:ext cx="89289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TOPRAK-TARIM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Tarımı Destekleyen Kuruluşlar: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-Ziraat Bankası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-Devlet Su İşleri(DSI): Baraj,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let ve Kanallarla su ihtiyacını(Tarım Alanlarının) karşılar.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-Tarım Satış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Kooparatifi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Ani fiyat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şlerine karşı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reticiyi korur.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-Toprak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Mahs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lleri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Ofisi(TMO): Tahıl destek alımları yapar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07504" y="188640"/>
            <a:ext cx="8928992" cy="616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Medrese: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(Bug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niversite). 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ilk medrese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Nizam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lm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tarafından (Nizamiye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.) Şiilikle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cadele amacıyla kuruldu.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Osmanlılarda ilk Orhan Bey İznik'te medreseyi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Fatih Sahn-ı Seman, Kanuni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leymaniye Medresesini 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Medreselerdeki eğitim vakıflar vasıtasıyla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iminde yaş şartı olmasa da daha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gen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bekarlar tercih edilirdi. Bir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derrisin okuttuğu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 sayısı 20'yi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mezdi.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258545"/>
            <a:ext cx="871296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Sınavla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kendi zeka ve yeteneklerine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ayrı sınıflarda eğitim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rlerdi. Medreselerin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cretsiz ve yatılıydı.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mden mezun olanlar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derris, kadı, kazasker ve 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olabilirdi.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ğrencilere softa, asistanlara muit denirdi. Medresede dini bilimler (kuran, fıkıh, kelam, hadis) ve pozitif bilimler (tarih, coğrafya, matematik, tıp, astronomi, felsefe vs. ) okutulurdu.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#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ğrenciler derecelerine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Danişment,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suhte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olarak adlandırılmaktaydı Dersini başarıyla tamamlayan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ğrenciye icazetname adlı bir belge verilirdi.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ahilik">
            <a:hlinkClick r:id="rId2" tooltip="ahilik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44824"/>
            <a:ext cx="4824536" cy="4850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286682"/>
            <a:ext cx="8856984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ENDERUN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2.Murat zamanında kuruldu. Bir şeyin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kısmı ,i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harem dairesi anlamına gelir.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Devşirme kanunu ile Hıristiyan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ocukları (8 -10 yaş arası) toplanır. Acemi oğlanları ocağına alınırlardı. Zeki ve kabiliyetli olanlar saraydaki Enderun okuluna alınırdı. Enderun'da iyi bir eğitim alan gen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devlet adamı veya sanatkar olarak mezun olurlardı.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ENDERUN MEKTEB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293096"/>
            <a:ext cx="4238625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Eğitim-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birbirini izleyen yedi odada yapılırdı. Odalara koğuş denirdi. Her odadaki eğitim 1 ile 2 yıl 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rerdi.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1909'a kadar devam eden Enderun'da eğitim 4 konu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zerinde toplanmıştır.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-Beden Eğitimi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Uygulamalı saray eğitimi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-Sanat eğitimi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İslami bilimler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Uygulamalı eğitim saray ve protokol hizmetleri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reş, atlama, me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ok atma, hat sanatı ve m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zikten oluşurdu.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1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Teorik olanlar 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e, Arap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edebiyat, Fars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a, tarih, fen bilimleri, cebir ve İslami bilimlerdir.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 eğitim kurumu devlete bir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sadrazam vezir, 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r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tbeli asker, hattat, şair, m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zisyen, minyat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ustası yetiştirmiştir.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Odalar: B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oda, k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oda, doğancılar odası, seferli odası, kiler odası hazine odası ve has oda.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t1.gstatic.com/images?q=tbn:ANd9GcS7GEsf6qTpPaR1W1xGTcoz1pa2fMi2GFk2CdxAn3ehG5_X5kLHrUjBv2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645024"/>
            <a:ext cx="554461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88640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 se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iminde rol oynayan fakt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Cinsiyet ve fiziksel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Meslek hakkında bilgi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Arkadaşların etkisi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Ailenin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sosyo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ekonomik durumu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Ailenin beklentisi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Okul başarısı ve 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ğretmenlerin d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nceleri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Mesleğin toplumdaki yeri ve geliri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*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evrenin etkisi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Yetenek ve zeka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İstek ve hayaller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07504" y="379994"/>
            <a:ext cx="892899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EROL    OKUTAN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6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6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6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ESKİŞEHİR / 2014</a:t>
            </a:r>
            <a:r>
              <a:rPr kumimoji="0" lang="tr-TR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6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44034" name="Picture 2" descr="http://www.erguven.net/medya/www.erguven.net-Ulkemizin_kaynaklari_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97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Zirai Donanım Kurumu(TZDK):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ift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ini ihtiyacı olan malları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retir.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-GAP İdaresi Başkanlığı: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neydoğu Anadolu'nun sulama ihtiyacı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kurulmuştur.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Bunların dışında 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ukobirlik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Fiskobirlik, </a:t>
            </a:r>
            <a:r>
              <a:rPr lang="tr-TR" sz="3200" dirty="0" err="1" smtClean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aykur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kuruluşlar vardır.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t3.gstatic.com/images?q=tbn:ANd9GcSXT4kvU5W6-pnAif4W-R4CNg_gcN1oVJBRXQs41eR5MbC4V9Gf5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56992"/>
            <a:ext cx="8136904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504" y="306545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NETİMİ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Hititlerde Toprak: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Topraklar devletindi. Ancak kral bu toprakları işlemesi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vali ve komutanlara veriyordu. Savaş zamanı vali ve komutanlar besledikleri askerlerle savaşa gidiyordu.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Feodalite(Derebeylik):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Ortaçağ Avrupa'sının yönetim şeklidir. Cemre ve Viking saldırıları merkezi yapıyı bozmuş, derebeylik ortaya çıkmıştır.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Derebey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Sanyör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her şeyin sahibi idi.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data:image/jpeg;base64,/9j/4AAQSkZJRgABAQAAAQABAAD/2wCEAAkGBxQQEhARDxQSFhUVEhUUDxQVFBQVGBQUFxQWFhUUFBYZHDQgGBolGxQUITEhJSkrLi4uFx8zODMsNyguLiwBCgoKDg0OGxAQGzQkHyQyLC4sLCwvNywsLCwvLDQyLywsLCwsLCwsLCwsLCw0LCwsLDQsLCwsLCwsLCwsLCwsLP/AABEIAKIBOAMBIgACEQEDEQH/xAAbAAEAAwEBAQEAAAAAAAAAAAAABAUGAwIBB//EAEoQAAIBAgMEBAkIBgkEAwAAAAECAAMRBBIhBTFBURMVIjIzU2Fxc4GTstMGFCNCkZSz0hZScoKh0TRiY2SDscHD4SQ1Q5IHovD/xAAYAQEAAwEAAAAAAAAAAAAAAAAAAQIDBP/EACgRAQACAQQCAQMEAwAAAAAAAAABEQIDEiExEzJBIlHwobHh8UJhkf/aAAwDAQACEQMRAD8A/b4iJCCIiAiIgIiICIiAiIgIiICQ8fjxSsACzkXCg203ZmP1Rf177A2kyZLHVHK4p1ZVqFqwRmuVXIzU6ZI/VAQEjynnLRFq5ZUses6x4UR5O21vXpf7BHWVb+x+x/zTLLtt6YXOg1rLSZulD0wWos4ZKgTUFlC2IFi480k9dE4fCYkKuWt0XSC5bJ0qaAW3npCqevyWk/SrOOrH5DQdZVv7H7H/ADR1lW/sfsf80pcNtF2rtRKAZLB2zAXvTVw6KTcrmLL51OvCRVxjLXxi5nqChh6NVKQKlmY9PnW1t5yU9OFxuvH0qxGp9/i/+/20nWVb+x+x/wA0dZVv7H7H/NMx+kDXQZKdnqiktQuQmuGNcHdrYgodf5D5h/lGSXFVFpFaWGYqWLMKmIJUU2WwtlYAEkjvC9ovFbZrflNSu1ao7yU2HHKxU+oG4J85HnlthcStRcybtxB0II3gjgZ+cbM+UfSV6ZZgqVsLhnC5gy06tR6wZSeBOVFF9LkcSAdhslrVio3PSLHzoygHz2qW/dHKRxMXCZjPDLbmvIiJVciIgIiICIiAiIgIiICIiAiIgIiICIiAiIgIiICIiAiIgIiICZmlvqemrfjPNNMzS31PTV/xnl8GOt09k25yHR2nTdQyk2sS19MhDZCtS/dYNcW/qtykyVbbFVvnF2P0tanX0Fsr0ujyecfRITz156Xm/hlhGH+SX1jSst6tMZrZQXUE3IUWF9+YgefSMVtGnSDF3UBMucXuVzMFW4GouSBKut8mlYk52FxVB0B1q4hcQ58nbQADlfedZ1f5PUytVb2NRmcOFGdC9VazBWP1S6g5f+JW8mm3R45l2xNeg5SpVdF6GozUyayqMwUqW0axGV2Fjz3ST8/QlFRlbM7J2XTslVJa4zXJFrEC5FxcWuRWYr5OCoKgaobOcQTZRcHEUzTe2vAHTy850o7CCur5zpX6e2Xe/wA3GHI37sgv5/JpHKZjTrv7ri87bM/pC+hq+/RnGdtmf0hfQ1ffoycumWn7QvYiJk6yIiAiIgIiICIiAiIgIiICIiAiIgIiICIiAiIgIiICIiAiIgJmae+p6av+M800zNPfU9NX/GeXwY63T3Kna6npsGbVCmer0uQVCuXoXy58vDNltfjJO1Mf0AptYHNVSnq2ULnNg17HSecNtVGWiz3Q1SRTB1BIDHRgLaqjML2NuAOktNdKYRlH1VxzH6Kt8XXohFWnVfNXLKSj1MuHNemhVyLsGyO7AHcF17pE84fH4m4VKR1OMYg0aqBmSr9AMzGyiopJ19XKWR2wvSUEUXWrTqur9q/0ZpiwTLc36UWtynfF7UpUi4qPlKUzVa6tpTBALjTUAkXte1xK1/trunrZzP8AMIFHGYn6IsoIZu3ZHVkU9EO0GUDQtVJGmgFiSCGl7CqM1CmailG7WZSjpbttbstqLix9c5vtpM9MLqrNWV2s4KNRUlgUK3O7/XWdF2zSLKoa+YKVIDG+an0irYDvFAWty1kxX3VyjKYrbXz+6wnbZn9IX0NX36MiYbELVRKlM5ldQyMOKkXBkvZn9IX0NX36MnLpnpxWa9iImTqIiICIiAiIgIiICIiAiIgIiICIiAiIgIiICIiAiIgIiICIiAmYpHwnpq/49SaeUG0cP0LO/wD42Ja/BGPeDcgTds265INtL2xnlnqxMwh4zCLVCBiRldaikHcym6nUc+Eh9QUc1NgGBSxSztofpbmx4npqlzvN/JLNWvqNRzGs+2mlQwjUyiKiVNT+T1M5C4syGoU6Pshc7K2YWGjfR09RbVb8Tf3ifk9RqGqzZ71UdKvbPaR8mdbHu9xd1rcJbWi0jbC3mzu7VrbFpk5r1L5qj7171VctQ7uI+zhaR6exWSojU6hVEVEUaFujRGXIbg8WBzf1QLHebq0WjbCI1cvu4YHCLRp06VO+VFCpc3IUaAX42Gkm7M/pC+hq+/RkapVVe8QL7r8TyA4mWWx8IQWquCCwCop3ql7knkWNtOSruNxGXEJ07nK1pERMnSREQEREBERAREQEREBERAREQEREBERAREQEREBERAREQEREBERAjNs6iSSaVIk6kmmuv8J56so+JpezT+UlxAidWUfE0vZp/KZzYeBpHaO1lNOmQoweUFFsL0WvYW0vNdMzsH/uW1/NgvwXki76so+JpezT+UdWUfE0vZp/KS4kDhRwdNDdKaKeaqoP2gTvEQEREBERAREQEREBERAREQEREBERAREhVtrUUJBe5BsQis9iN4OQGx8hgTYld13R5v7Gt+SOu6PN/Y1vySaRcLGJjflXWp4p8BTviOiGIdsV0YxVI5Pm1bJmamA1uk6PceU59QbO5477ztT88UXDbRMT1Bs7njvvO1Pzz6NgbN/Wxo8pxW0wPWTUtFJuG1iZel8isE4DIcSyncy4/GkHzEVp7/QXCf3r79jvjSBpYmZb5D4MAk/OgBqScfjtB5fppAb5P7N4Ni28qYvaTj1MtQgyRtYmJ6g2dzx33nan546g2dzx33nan54ouG2ifmibBwpxtUMcf82+a0jT+n2jbp+lrdJrnzdwUtN38ZZ/o7s3njvvG0/zxRcNxEw/6O7N5477xtP88+r8nNmne+LXyvjNoIPteoBFFw28zOwf+5bX82C/Beef0Cwf97+/Y34s8J/8eYEMzAYkM1s5GNxgLWFhc9Lrbywlq4mUr/InA0wWqNiVUby2PxgH2mrIR+Tmzf1sd6sTtI/xDwi4biJh/wBHdm88d942n+eP0d2bzx33jaf54ouG4ifm2xNhYQnFfOPn1hinGG+n2kPoMlPL3X1GbPqdZZ9QbO5477ztT88UXDbRMT1Bs7njvvO1PzzrQ+TWznIVXxQJ0UNjdoISeShqov6oouGxiZr9BcJ/evv2O+NH6C4T+9ffsd8aQNLEyeK+SOApW6RsSt+6Dj8ddrb8o6a59Ui9QbO5477ztT88kuG2iYnqDZ3PHfedqfnnx9g7OsbHHXsbf9RtTf8A+8UXDbxMx8ktqrTwWCTEGt0q4aitbNSrFukFNQ+Y5dTe+stuu6PN/Y1vyRSLhYxK7rujzf2Nb8kkYXH06ptTcEgXK6hgOZU629UUm4SYiJAqttYg3SipIzBmqEb8oIAW/C5bfyU85AVQAAAAALADQAcgJI2r4f8Awk995V1dp01qiizKHyZ7F0U5bkFgpN2AtqQNJrj05tWZnJNiRKu0EFOrVUhxTQs4QqTbJnA1NrlSCLkbxPqY5Suc6JoVckFWBF7gg93y7uO7WSySokZsfTF7uosSCToLhgpFzxzEDzmDjUsCGBuGKgfWK3uov9bstp/VPIwJMSFS2irdFYHtqTfTs2UMQfLY8OU9NtKkNTUQdlm1YCyrcMTfcAVIN+ItJEvD1uhdWXczqtUc8xCq/wC0CV15XHK2jmXxG4ftJ76zUTPN06M8KHalbpKjIe5TKgrwaoQHu3MAMthzueAtynx/C4j03+3Tn2WjpjqTeUkTjhsQKgYrfsuyHRhqpsd4/wCJ2tLKETnVrBLZr3N7ABmOm82UXtqNfKJ0gIiIEjY9bI4pfUZSUHBGW11HkIJNuGQ85dzO4fw+G9I34NSaKZZduvTm8Wbet0zdK3M9CP1UvYEciw1J36gcJ9kbZngaPok90STNIc2U3JEjY4krkW93OW4LDKLG5LAHLoCAeZErRjMRlFlIZaFUtejUOeshypY3HZbVgN8IpdxKA4nEJmtnNzVfWi7W7VPokBH1SrPpvGXhJFLGV89NWQ26WotRsjAGn0lRabDTflWkSbgdrdvyyUt55dAwIYAg7wRcHzieohCw2LiS2ekxJKZSpJuSjXy5jxIKOL8gL6ybjcQKVOpUIvkUtbnYaAeU7pVbD8PX9FQ9/ESbtvwFT9331mUxy68J+m1Oim5Zzd277c/IOSi5sP8Ame4iauWZsiIhBERATy6XtvBBurDQqeangZ6iBcbLxJq01ZrZgWV7aDMpKkgcAbXt5YnDYXcf0rf6RMZ7duM3EIu1fD/4Se+8g1sMHIzFiAVOTTLmU3Vt17ggceAk7avh/wDCT33nCaY9ObU9pQKWylWnUpBnyugRrlbhRTFPQ5f1QB6r75wxuyqOVlqOUVibjMqrnZSGZQRZWNydLa3O8m9tIG1qBYIVDZg1lKO6FcxC3OXvKN5DaaeSSpD5XwqgVGqNk6SpTNww7ylAlswtdiq6W8k89S08we73DOy6roX6XNa67vpn083KRq2zKzXGcMtydalQZvpaVQXW1lt0bi4vbNpykjD7PqLUVjUYqLnLnOl2qHIQV7agOoBuD9GIH1NiU1RKamoFVSqqCtgGUKbC2m69hYXJ04QuxkCugZwrJVQi66LVcu9uzpqxtyEsokluVcdkftJ76zUTL4jcP2099ZqJnm30epZt/C4j03+2k+zljO9i9/fbde/gk3W1v5pS0emToSQ7EYYKbLUGVi9IEvmLAsBnO4nQ6G9peOmWftLpX2QxLgsjCp0o7VK4pZs7Ky3fvXax52XdbX4Pk/YsQ6LfMOxSy9llo9k9vUZqNyOOcjTfJGFrVyKZqArekrOAg7LqCKiW3m5KEDyNrunIYysBSsrm9RekvTIyoXQEEBdSEZjfQXU2vaxRCOUirskGmlPs9gsVJViVLXN6Zz3Qi5tY6achItfYneIZW0qdGDTuwd3p1Fctmscr0824b/t84fEVk6JVR8v0mcsjta/TMptv7y0hv3Pu4iRQq1nVlfMCcOrBlpspWq2fOoudSvYsN/lg5fX2P21ZCi26IsOjvc06juWBDCxbO1zY/wCktJQUcVXVRlCuuV7OlKr2mVqP1GqFk31xYk6pfjY+qDV6akKCR0tS+YNmVTWqFSuhLjKU4G1/OBKKXuH8PhvSN+DUmjmawRPS4TPbNmOa17ZugqXtfW15pZnl26dL1ZPZngaPok90TniK1QVUUGmEKuxujFrJkvYh7a5jw5TpszwNH0Se4J2akpYMVUsAQrWFwDvAO8Xl3N8qobbBejZWCVAwGZCpZvoihDE2CkVCNeIsNbA902spOXI4JZlQHJ2itRqZ1DaaqTrw+ySvmVPxdPcR3F3N3hu42F+dpEoNh3zAJSADshJFKxcv2lte4Yut7EC5F9YOHOhte+clSdxpoAA1hSDuGJaxIN9x/nOa7YL6oP8AyUh2kt2XxTUTaznWy8hz42EinVw7OyZaVzkYEinap2WylP1rKrDyAcp1w2CokZlFN7sWLkI5LdIz94DgzEjlHynhyw+1xUNPJTqnPqhKhQVyhs12I4HhykrZ+I6WlSqfr00fdl7yg925tv3XPnM+jB0wQRTp3BJByLcFu8b248ec6UqYQBUAVQLKqgAAcgBoBJQl7D8PX9FQ9/ESbtvwFT9331kLYfh6/oqHv4iTdt+Aqfu++synt04eiqnBMZTLFBUplxvQOpYb/q3v9VvsPKdzK+vhahesylRmpUkpm5vdGqM2aw7IIqWuCSNTNXKsIMo1wdTpsl3AyK4PSVsqHpmbIptZjl0N7EAjQjSe8Ps+uvzftg9HlNX6Woc7WKvcsvaBGUjdqDv4QmlqldWUVAylCuYNcZStr5r7rW1vPVOoGF1II5ggj7RKrAbNdMOaNUq/YVQQ7jcLZQQLra2jKAfJcXbxTwdYimyswByEpUq1AyBaiNlJtdyVDgk69qxvBS3o1Q6hkIZSLqQbgjmDxE9yjXZFUIqioVtlVgrsAwAqDMGKnI13Q2AI+jGsu1G6CVlsLuP6Vv8AIRGwu4/pW/yETKe3Zj6wi7V8P/hJ77zhO+1fD/4Se+84TTHpzavtKgp1K2WkjdNYVaZz5al3R9QHsMwCnMGvbuqSe1CY6sVKlagLU1u3Q1uw5SpmUWsT2kGoOmYcxL+JKls8+PrIqkJUJFMWBo1mv/0zOC1h3ukXKRodRpff2avVFRvCWIoZiKVawv01yim9iPogwF9+tuF3Ektnk2jXIJtY9BojU6gzVuhWpkAJBD3z3U7gBxJtbbOrMwqZs2lQhCyOhK2VgbMNd5FxyncUFzFwozHeba3ta/nsLX5TpBLliNw/bT31momXxG4ftJ76zUTPNvo9Szb+FxHpv9unOOOd1RjSy59Mga+UkkAA2N+O+dn8LiPTf7dOfKlMMLMARxBAI01Ghl46Y5e0qdttEsjUwOjNJibjtCoKlKnlPaAAU1LMNTcEcNfb7WJChB2hVppVvbRWxDUdLNvPRvz/AJWL4VGN2RCbFSSqk5WN2G7cTqRPnzKnp9HT0Nx2F0N81xpz188lHCDT2xcgdG5vkygZB32qqL3f+y//AHDxR2s2gcXPS1FJAAFhjDh1sC172tf+HKWHzKlfN0dO973yLe9yb3tvuSb+WffmVPQdHT0JI7C6Em5I03kgGQcK/D7TNgFpkAuEp2Che6zWIzaMMpBHA28trLCV+kp06guA6K4B/rKDb+Mj4bZlNARbNfLfME+qSQSAoubk6m58sl06YUBVAAAsAAAAOQA3QS9Yfw+G9I34NWaOZ3D+Hw3pH/BqTRTPLt06XqyezPA0fRJ7oncuAQCRc7hfU232HGcNmeBo+iT3BOW1cK1QJ0dg6MXpsTorgdm/HKblTbXKxmjm+UwOCSARcd4XFxcXF+Urauz1eo2drNdWpEdGHCrUp1Dpl7S50pi5vp9ph1tlVf8AqMuTt1Hdbta5bCpSDt2dCHQ6a9k+qdMTs+s5c3GY0sQik1Gt22RqQy2sAAuUnj5bwl3Ox6So3SO5TIFfOUAsuezEhRYgVG420EnYSgtNbA31uzHLcmwFzYAHQCVVTZ9YiqugDJiAi9KcuaoxNPMANwDG+/XnvnnFYSqpqP2bEPY3JIDU6KgMLd0NTe+ugIPDQL68ShpYKoVpmnqFIAzNawWurno9D2Si2GvBbk75fSUJGw/D1/RUPfxEm7b8BU/d99ZC2H4ev6Kh7+Ik3bfgKn7vvrMp7dWHoqpW4ypUWsrUw7DKFdbNl7TNapfddSFvbXKxPASyiauVnsNiqyhLis3bHepViWviGR82nZATKw3ADmN3uliqxZmIqAN0GYdDW7APSZwoO8hgoJHA3sN8vokFs+uMrVEUstRbVMJoKNdW7T0jVvfeoBqBtLC2p0nx8dXsyhXzHLb6KoLOTWzBL6MBkp7jorX10voZ4q0VewYA2NxfgbEXHLQn7TBaroYyoatMG5RmAzLTqZChoZw4fUDtgrqeI477efFFgANANwHAchPslCx2D3H9K3+QiNhdx/St/kImM9u3H1hw21TK1KdT6rKabHk18yfbdx57DjIs0NWmHBVgCCLEHUESrfYxHg6rAcA6h7eQG4Y+sk+WWxyZamnMzcIUSX1RU8ansj8SOqKnjU9kfiS26FPFkiRJfVFTxqeyPxI6oqeNT2R+JG6DxZIkSX1RU8ansj8SBsd+NUeqnY+q7EfwjdB4skIoXanTG9nU+ZUYM5PksLedgOM0sjYLArSBy3LG2Z2N2a27doB5AANTprJMplNtsMdsM9jKeStVB+uRUTyjKqMPOCtz+0vOeZe4rCrVXK443BBIKnmpGoP85XHYzDu1v/emCf8A6lR/CWjJnnpTM3CHEl9UVPGp7I/Ejqip41PZH4kndCviyRIkvqip41PZH4kdUVPGp7I/EjdB4skSJL6oqeNT2R+JPq7GY96sf3ECn7WLf5Rug8WThs6nnrKeFMFmPJmGVV9YZz5LDmJfTlhsOtNQqCw85JJ5knUnymdZnM3LfDHbFMvQp5B0R30+x6h3W9a5T651lxjdnrVsSWVhoHUgMByNwQR5CDIR2O/CqvrpXP8AB5eMoY5aU3wiRJfVFTxqeyPxI6oqeNT2R+JJ3QjxZIkSX1RU8ansj8SOqKnjU9kfiRug8WSJEl9UVPGp7I/EnpNi3t0lRiOKoAgPnOrctxEboPFk87CpXatV4EJTXy9GXJI8l6hXzqZO2nQNSlURe8VOTh2hqt/JcCSEQKAqgAAWAAsABuAHAT1M5nl0RFRTNU3DAEX14HQjmCOBB0tPUtMXspXYurMjHvFbEN+0pFr+UWOg10kbqip41fZH88vuhzzoz8IkSX1RU8ansj8SOqKnjU9kfiSd0HiyRIkvqip41PZH4kdUVPGp7I/EjdB4skSfGIAJOgGpJ0AHMyZ1RU8ansj8SdqGyFBDVGZ7G4UgKgI3HKNT6yRuO+N0EaOT3sSkVpAsCC7M9iLEBj2QQdxy5biJPiZOmIoiIgIiICIiAiIgIiICIiAiIgIiICIiAiIgIiICIiAiIgIiICIiAiIgIiICIiAiIgIiIH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668463"/>
            <a:ext cx="6724650" cy="3486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5060" name="Picture 4" descr="teşkilat yapıs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504" y="225166"/>
            <a:ext cx="871296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İstanbul'un fethinde kullanılan topların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rnek alınmasıyla Derebeylikler yıkıldı. Merkezi krallıklar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lendi.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Manga Karta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(1215)İngiltere kralı istediği gibi vergi koyamayacak, mahkeme kararı olmadan kimse cezalandırılmayacaktı.(Kanun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İngiltere Anayasalı Monarşiye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www.anamurunsesi.com/HABERLER/ideolojik-arayislar-foto/hukuk-ve-yetki%20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861048"/>
            <a:ext cx="4752528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504" y="148032"/>
            <a:ext cx="892899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uklularda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sistemi: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Askerlere ve devlet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revlilerine hizmet ve maaş karşılığı verilen topraklardır.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Toprak devletin, işletme hakkı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sahibindir.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sahibi elde ettiği gelirin bir kısmıyla ge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imini sağlar, kalanla asker beslerdi. Barış zamanı bu askerler o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lgenin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venliğini sağlarken savaş zamanı ana orduya katılırdı.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s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resince kullanılır, satılamaz, miras bırakılamaz.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Ikta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 yıl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ste ekilmezse elinden alınırdı.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828</Words>
  <Application>Microsoft Office PowerPoint</Application>
  <PresentationFormat>Ekran Gösterisi (4:3)</PresentationFormat>
  <Paragraphs>123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5.ÜNITE: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2014-11-02T17:13:41Z</dcterms:created>
  <dcterms:modified xsi:type="dcterms:W3CDTF">2014-11-05T20:38:27Z</dcterms:modified>
  <cp:category>www.sorubak.com</cp:category>
</cp:coreProperties>
</file>