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4" r:id="rId5"/>
    <p:sldId id="259" r:id="rId6"/>
    <p:sldId id="260" r:id="rId7"/>
    <p:sldId id="275" r:id="rId8"/>
    <p:sldId id="261" r:id="rId9"/>
    <p:sldId id="262" r:id="rId10"/>
    <p:sldId id="276" r:id="rId11"/>
    <p:sldId id="263" r:id="rId12"/>
    <p:sldId id="264" r:id="rId13"/>
    <p:sldId id="265" r:id="rId14"/>
    <p:sldId id="266" r:id="rId15"/>
    <p:sldId id="277" r:id="rId16"/>
    <p:sldId id="267" r:id="rId17"/>
    <p:sldId id="268" r:id="rId18"/>
    <p:sldId id="269" r:id="rId19"/>
    <p:sldId id="271" r:id="rId20"/>
    <p:sldId id="279" r:id="rId21"/>
    <p:sldId id="270" r:id="rId22"/>
    <p:sldId id="278" r:id="rId23"/>
    <p:sldId id="272" r:id="rId24"/>
    <p:sldId id="273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20C0D-172B-42CB-904C-40C755E16C11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A6CDA-7196-46A6-AA91-C128D505E6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google.com.tr/url?sa=i&amp;rct=j&amp;q=&amp;esrc=s&amp;source=images&amp;cd=&amp;cad=rja&amp;uact=8&amp;ved=0CAcQjRw&amp;url=http://www.tattoo-12.com/iletisim&amp;ei=SPJXVOLSDoztoASOo4L4AQ&amp;bvm=bv.78677474,d.ZGU&amp;psig=AFQjCNHt17oMgljxFrlWT5diVj6qWXa7nA&amp;ust=1415136143599169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1.bp.blogspot.com/-3Zl7Va1zsCw/UXRCTVEaUCI/AAAAAAAAArQ/-3hwHI8K-tQ/s1600/mimik+2.jpg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programyurdu.com/wp-content/uploads/2012/04/beden-dili.jpg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.tr/url?sa=i&amp;rct=j&amp;q=&amp;esrc=s&amp;source=images&amp;cd=&amp;cad=rja&amp;uact=8&amp;ved=0CAcQjRw&amp;url=http://www.frmtr.com/kisisel-gelisim-ve-iletisim/4387399-kisisel-gelisim-hakkinda-hersey-utangaclik-ozguven-etkili-konusma-hayata-dair.html&amp;ei=pvJXVOPFKISQ7Aa3-oHIBA&amp;psig=AFQjCNFWIvFVnaoCD1YB7Thl_pvNc2qhug&amp;ust=1415136273631612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152127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1. ÜNİTE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2016224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FF0000"/>
                </a:solidFill>
              </a:rPr>
              <a:t>İLETİŞİM </a:t>
            </a:r>
            <a:r>
              <a:rPr lang="tr-TR" sz="5400" dirty="0">
                <a:solidFill>
                  <a:srgbClr val="FF0000"/>
                </a:solidFill>
              </a:rPr>
              <a:t>VE </a:t>
            </a:r>
            <a:r>
              <a:rPr lang="tr-TR" sz="5400" dirty="0" smtClean="0">
                <a:solidFill>
                  <a:srgbClr val="FF0000"/>
                </a:solidFill>
              </a:rPr>
              <a:t>İNSAN   İLİŞKİLERİ</a:t>
            </a:r>
            <a:endParaRPr lang="tr-TR" sz="54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268760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kpssrehber.com/Kutuphane/Dosyalar/temel%20hak%20ve%20ödev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8568952" cy="6624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51520" y="176165"/>
            <a:ext cx="8568952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Başlıca Temel Haklar: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1)Yaşama hakkı(17.)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2)Kişi dokunulmazlığı hakkı(17.)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3)Sağlık hakkı(56.)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4)eğitim hakkı(42.)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5)Dilek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hakkı(74.)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6)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yaşam gizliliği hakkı(20.)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7)Konut dokunulmazlığı hakkı(21.)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8)Se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ve se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ilme hakkı(67.)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189241"/>
            <a:ext cx="871296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Başlıca Temel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kler: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kanaat ve ifade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(26.)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Basın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(28.)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Din ve vicdan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(24.)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Haberleşme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(22.)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Yerleşme ve seyahat(23.)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Toplantı hak ve seyahat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(23.)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Bilim ve sanat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(27.)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Temel hak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kler savaş.seferberlik,sıkı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netim,olağan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hal,kamu sağlığı ve kamu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 durumlarında devlet tarafından kısıtlanabilir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79512" y="552174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 Haklarına Dair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zleşme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 16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ocuğun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yaşamına, ailesine, konutuna veya iletişimine, keyfi ya da haksız olarak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dahale edilemez. Hi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ocuğun onuruna ve itibarına haksız olarak saldırılamaz.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ocuğun, bu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dahale ve saldırılara karşı yasal korunma hakkı vardır.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Sans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İnsan ifadesinin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eşitli yollarla kontrol altına alınmasıdır. Pek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durumda devlet tarafından uygulanır. Amacı toplumu korumaktır.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95536" y="543461"/>
            <a:ext cx="835292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Atat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ve İletişim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Sivas Kongresi sonunda alınan kararları halka duyurmak amacıyla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İrade-i Milliye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adlı gazete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ıkarıldı. (Atat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benim gazetem demiştir.)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 Ocak 1920' de Yunus Nadi ve Halide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Edip tarafından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Ajansı (AA)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kuruldu.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 Ekim 1920:İlk resmi gazete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(Ceride-i Resmiye)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yayın hayatına başladı.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 Kasım 1927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Ankara Radyosu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yayına başladı.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34818" name="Picture 2" descr="http://www.erguven.net/medya/www.erguven.net-iletiSim_ve_insan_iliSkileri_(2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784976" cy="63539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67544" y="394223"/>
            <a:ext cx="8136904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Tekzip: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 kişi ya da kurum hakkında ger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eğe aykırı yayın yapıldığında, yayınlanması istenen d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zeltme ve cevap yazısıdır.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*Kitle İletişim Ara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larının Ama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1-Haber verme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2-Eğitim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3-Reklam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4-Denetim ve eleştiri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5-Eğlendirme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6-Kamuoyu oluşturma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332657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40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İletişim Ni</a:t>
            </a:r>
            <a:r>
              <a:rPr lang="tr-TR" sz="40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Gereklidir?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İnsan toplumsal bir varlıktır. Ve s</a:t>
            </a:r>
            <a:r>
              <a:rPr lang="tr-TR" sz="40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rekli iletişim ihtiyacı i</a:t>
            </a:r>
            <a:r>
              <a:rPr lang="tr-TR" sz="40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erisindedir.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İletişim k</a:t>
            </a:r>
            <a:r>
              <a:rPr lang="tr-TR" sz="40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lang="tr-TR" sz="40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40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40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oluşumunda ve gelişiminde </a:t>
            </a:r>
            <a:r>
              <a:rPr lang="tr-TR" sz="40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rol oynar.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İletişim insanlar arasında ki bilgi alışverişini sağlar.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İletişim toplumsal d</a:t>
            </a:r>
            <a:r>
              <a:rPr lang="tr-TR" sz="40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zenin oluşmasında </a:t>
            </a:r>
            <a:r>
              <a:rPr lang="tr-TR" sz="40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rol oynar.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7504" y="430988"/>
            <a:ext cx="8856984" cy="574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ETKİLİ İLETİŞİM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Toplumsal barış ve huzurun sağlanmasında kişiler arası iletişim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yer tutmaktadır.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Etkili iletişim y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ntemini benimsemek ve bunu ilişkilerimizde doğru olarak kullanabilmek i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iletişim engellerini bilmekte yarar vardır. İnsanlar arası etkileşim ve olumlu iletişimi engelleyen etmenleri ş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 sıralayabiliriz: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1"/>
            <a:ext cx="885698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Kendi 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fikirlerimizi tek doğru olarak benimsemek, başkalarının fikir, 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ve duygularını 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nemsememek ve saygı 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stermemek. İnsanların birbirleriyle yaptıkları iletişimde televizyonda ki tartışma programlarında bunu 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rmek m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mk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 Bir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insanın kendi fikirlerini tek doğru olarak anlattığını, karşısında ki insanın fikir ve 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ncesine değer vermediğini saygı 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stermediğini 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rmekteyiz. B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 bir durumda ise kişiler arasında olumlu ve etkili iletişimden s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edilemez.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393057"/>
            <a:ext cx="871296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BİLİNMESİ GERKEN KAVRAMLAR: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1.Etkileşim 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2.G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3.İletişim 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4.Kişilik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Sans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6.Panel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</a:t>
            </a:r>
            <a:r>
              <a:rPr kumimoji="0" lang="tr-TR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Rüt</a:t>
            </a:r>
            <a:r>
              <a:rPr kumimoji="0" lang="tr-TR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8.Tekzip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 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 Empati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AutoShape 2" descr="data:image/png;base64,iVBORw0KGgoAAAANSUhEUgAAASUAAACsCAMAAAAKcUrhAAAAilBMVEX///8AAACEhIS9vb2BgYGjo6OgoKDBwcHDw8N+fn6Hh4f7+/utra1aWlqJiYn39/eYmJjl5eW3t7ff39/x8fHLy8uvr69wcHBVVVWPj4/Z2dm5ubkYGBhoaGjo6OjT09M/Pz8rKytFRUVsbGxCQkI2NjZiYmJNTU0hISE4ODgODg5XV1coKCgTExMxznPbAAAU10lEQVR4nN2diZqiOBCARURAaURFEQ8UbfEY+/1fb0lCIJCEFF7o1vftzkw3V34qlapKJXQ6jWRLZNzsrI+SiDRh1OCUYaMbjF2NSOxazR7tc6S7I01ItvBzGilFtNBy2Td9us8Qo2jBv8gHnjQy4DeY2xorQROV/RgpNeE0AbUhCm3w9bdaRZZ3P2p7sqm0AdTr+nYXev1t9QaaNr3/aVsSm2uDpdSmyLG7QEqRveZuoJ2g/fpTJOLboPVU54QpJCAlT3B97fZtyiRqhKpHGAgSiFIUCq8P69WfI8urqBHnfs0pPoEEomSIrv59lHRJMzzpGX5IIEEoDU/iq5+/rMetJJQC6RmZJoEoiYwekt23xSlncTv+ZH3CoZAAlKbC7vw/oqQlEneg34NT6kuu/X2UbrKWSExHA0qcz51L+ORGvFx8aVPExzeg5EovrXLIPk7G0qbMhMc3oMR79Zlcn92I14sja8tAeHgDSj+yKzdIJ3yKTGRtERuPBpQEARwWuS/2wRLIMAmdgccp3b4xcSIJ5V5HafP0BrxDhgtxax6mJHHF4m9zlojInL8HKc1lOvqFxjsVmS4J7QecktxdWkTPb8SLJTpIWyM6/BmUtMW35SqlKaDXULLHSHOPX5Zf6szkkF5Aae8TN/b2XVOXOCINdes9lC74F0asyeKfD5WBRkKR41soUR8g+S4HfECffSQa6ERnPEIpz1lFv5rWrM6gTUk72no+pX99MaV/rPpEx6+htP1jSAjmhETnwCn1KlcrW6Lv8QWGix3jOVZb9Silzo65VOyZT3vsd4te+td491xKbLKhboLvy8TXn0pp6Oz+1qncdsbwa6wQRGyNSXcIXZomcyjpmDBL5TvzSTUytGarLEUQzoUGFkZpWKs8w9Ho+3VrOk5FNketphTNTGSRrFnHX05PqeHeDsu/nh0WJzvVsac+dIsSLbneoqTk7LMOew0WcfyH/sYq5b/Q6OuWtTJ2zvw1D/0CmScJXxLgHBL8+qNdfEtW5d8pKPmieqVCa2YHyzRNPRVrPxt8R5rJuxy99LXas1L3mqKGzrbbvBai1Jh6StE/AaTUDyChycix53om1t7SXedlTXuajPthaKXv1XRs1yle9/A3a5oXU49wzpiQekrCyrdUiEvpGJaeU9qlf598PCY/1Pt9rPy6qa+MBY1ERQ1dF1mzWkr10+l9z8whmYaLXpD76TMFfcP0jPyxTSfL2YunCpJ8mKqlJJ3NRZSMfgFJN23y5+az47lUj1hKutknIXssbmVuueoo1eQ9Z6m5YyCllFak4/Um6XmTDx3uXATI6TEPvsILRKRVA2GmTTWUIlktVCqTzjRkKVkZJd0KfzZ/1HB9mHiOSS1o8eDIJZCZX+2SjXRySiM5I01zRqV7mXbOzErQ7/cfFcb40+k0GmcmwlrM2Sd3p52RtGhAc4gFkVLy+SUCjLihwarS7LJi+nqMlfX9MGQyPh2Px1+iSanMT+UXPJ3WNJQ0Q0YpkvZVLPaGuY85+VdSYpzV/JzkJfETLxP6Wk2vy4473rxu3im1LR0ppXmNTSKS38gyujarw+mNu//o5T9A/AuGxOj+3DYZTNaittf8oWuIKckm0XlK1iTpTVamXsZkLj6ny+FpXFtn1UffY07k3Vo/tZRwEbiI0jypQUvz6RaK4EwrOHiWzok5OX7KSicyCIXl92h5gWOZgxUiZtW0lmDSRZTy4pLzds+fQmdnAiL9SUWPVhmmxYdQwqp04F6jYQe6hYYaR0kp1QijW6U0oh63I1ivcehQijOsS2aFke6ENEr6kCLw1CrdHF7d027wM7es9M9ZRknuDqBfDiqU6FoTT+S4IzdohH8cVO9sWRme7L+5fFXHO2XHPSp9sZNkn6yscE8GqkTggV/y+O5WXocyzCYn/3nDzpQb6EjUg5XpPKjcOkjdEIOMJH2Cyv6EoO6wrkCa2LlLYM3tICS69LMVLXUKXKozC5eltMzIIm/H4tadkHELG8TYYe9uGj/aOf93FuJN4GuBXyeeUVH6+aTc8RzcNbB54BZe7Py8lCBxGUqk/ImsfufZkgm/ESJ5W0Y2c7PUmBWUspdlroLWXcvRoKJJesWSTvAItcMBG1f3v4+KUoJkkFPK3FCSduGCQLoyCq0vW886U9cqNCnVLs5Gmk7YcpbXciflR1psHDq8YLFsbGJ+sHHgKK1TFfOygX5X6BLphh5RAa7U4JzdG6/Cm4xu1oY4TbiCSfsRjCSTdn1L0ylDWqUW+oIxTchYbPbIGiRicJdc50HejJ/92B5klAjMv6XknLzJyFtdoVUKBxcJGUtzSth2rwyiZW0WNvlh+aVZA2RQNjM6Dqch56zDUOJXSZKZfoLlijCho9Y5wFT4UDkfs1AHs6qVZDQtZ6ZDnBnO54RSixUFpluJL/sWjk8T6olbRjAldiebWeJrtPCPZ2QYi3uYElnDQtdxcWf8FiM7+mc1/JnTDp+/Kh15ma0Z8FLKOXs0i1TieBaWbtqNsEv0S0/h2jxmf35xux3KheYZuTOYPC2+QOXXxCyaQenZrENbgcoorMbg6L+s82ySVPBrxi53nJ0TXaptJs5Mn1jwc9jtDMkV8i7CUWLmkZBnEcUiSvqq/GjtUfIqlFySz600ClPKOwm3yP2Au0I/ILZo0aPWOr9NHSVkmJyKP+VUFRw7be1RGpSex8zsdYXSoUyJdxFxjXa/m601CLK63qJyu44SUtbfcuBT6mmrFTGXoRm0FfSObPaBTM/RRZSMMiW+0XiGt99ziQHfkQOYDRS4E5hlOXwS9DxnvbW5kelSe55AmVLuRZYpnXF6v6idGMoodW0cvpwJFSYZVz1+zyy250uAs4yp6ZX8ONNtLeKtUNKFlHaoVp0ZluSUSNx7JVQKX5nLtyyYR5iWnaVb4OaBNvof0STDMZ32nMoRMwdgdnPPySw9+BJRYtZByikNiOtcpcQFNSylTpf+NNziIsJ+6Y0Z9M39ay+OYz0BJlloltoVz1Jl+ClOklPq2tfGlIbY12ARBGU/lzzRoMUCuWHR980NDQvQiPJXbRi7DJIrRcK9EVFyL40p4UB4zVKaJkWukj6cVVK/d8u8UCYKaZCCm3OpDjaI4maPcBPw7AAGQqre3fx4jtKpiDWyG5VytrMQYXJSXy7TKtNrLzrBQo1RoeVIu6xgYp2Q5A1jZ+s5Srg7MpRwdLvL9YPfioJq5iRfzllaPUgwpd4bcXqtntP2Fo03ot4eO7KYDu0unmGQNrKnKCltyw2XUiLHWdxryMu+UO83V932i3Yn+L3lRsBMRz1z1WfdXNx/2FloJaVsiok2nE+cnLHv46DkgzPy8Q3YGWHrqGXJS8sK7f4HTMf5IcJUaJKJyrrYFzslmW4mVaigdKUFgrmx4SjhMQ1nV5Dh71a0FSnXn4GTl/GxzcGNEX/StaxsgFuhEGpS9t9ojFVMY3DlfzklPMat0UXxIOltl9g48ZRMPLRdNzi3QvK9VH1pGmWDBP1g+AnTTKOOHsxnuSbpVlnDx0g9sBmnGX3eX8op9ZC/hHPaU5IgWO/DgXQnED1TkzGek8r81kO23qXYmMevFJa3Ivqw43v7mYm62hwV6t1KXi4OIEY+SsTFWVaNay71BFzcF4/4oFE+UXkRb90VFC8jJkT/UiGMTmyX98vL0NoRB7kiw5PbR6G4aeHK9+K3pDd0smlY/Lx8vS3JnPRcErAdyJljZy/bIw+hZLt1Of2575ULlj6HUuqjGH0vlS5WAYOaghGOzHAyd56+8djoWz5PCVM17A3OVl5yA+aPLpwPT6UCYpP1s0ts+1Xf6JMoISvp+6Ns9WmcJfZJ9oe0e4RNxvXI7wuEKI2SP6w6x1KV1zb0xGWr1Qh/nLI/ecJpks+iRMTL/G17MpkvM7+PWpBIUtw+60zzTvNvUK0+XU6DaopY027VxKO/XErGsk+k1PFnVP21eIPNcbEv0nDDTQ0gOW3yJNFCWBUvKkAFP+BHUkIyZXtVUCpMH4jVCclxF7gDISW+5uT/QKkzLVadVIpipFtMpbbMHchWWAisOLx0q/8BhfFCSkj05HQ+nqo/FZTD3XZo6s6mpXCi1Toxf9YePCXy0ZRSXd/yzycwTEvcXqNuTZOAEnxznA+nJJChYHtd8pvalV+iZWM2tPHfR0mw6UlGpfkqwgR4z6+jxJeR5t5U/YpU4UaqruhIXrwPSDA1o8Q39QqiJN4TDJaojYA0XymNKAmc751yfRwWYan4FZY6+lEf8mppQklkhGlEpqAkXva7A2Fqn9K0yboq0cbcNNWroMTXVmIB7Z3bflG8BackDHZv9LeqHTzElGCBygH8jC+SBpSEa93ySV8VJUloA7nxqPWFKHBK21jUyrwzqCj54pWpkDu3T2kGpTQS7sptw3ZdQHI/pY7e9tovGzq5LF71VZQ1qShJPl8Fur0gnnyvQMMEcSPPwH1O5BkX0J7eX0NJnL4+FsFDPSWJJmmw1EDblCLoIhgxJeajH3WUxnJIoGxc25TA1VNi35k9QE7Jz2YcznvL9/3loHfZpULzl4A+t2x522+o8+/zi7grLayhlGnST3mkojXMawCClmOUf8DjZMa3KH2voZQdWw0YaZErIPsPtZ6vEQtaqSDbdSEGeJUk3eJxY/4oCwtj9f7wW/FXj94kc2DyWf5pK7qcsoYSX02XCZ2AuqgfAKrzLxEgJS5FGW63eQJcmV/ClIRF7bRuUz3QtpoWmMOG2HyAi5EkxAondF6bdKVaSrH4bSwzh/6oLHnftrjp4AgWxOUFSN4SCf3xOPOhiJrUUpJ+Lj6rHVeq9LJNSrDN6agqcXsfeEwbayntZJemy8iUytTi9+ZhlMa0VoJ/48QTytcOSClxU8S5ZJMrygkAv73dBoeQW+cpE0G3IFXI2JuppVSTWzeBfa69JeAWxHjT7xP/ioYZbLKKSmYZpboRilxd6YC3R0neERihlQHi75fOHqZEgh9lQDlpa+kXaDqQzspKOudw/yglYtyUMci4rS08Qkii1JCMb1RWD1Mi4Y/qOaK2Flt6ACXeKiAhXXuUUgctbVLGvKB3+nyZQt4O2dS7Jjs+h1BSNBBlHJTzl8N2ZuWWkJyzcgTangGUYv48VtDmFHtlpOa0okyQsZXE83WpjTTsVVP65c8rCUquxKqCBZB393SBUBooxx81pUBNCVfuqJw3YDz1ZAFQIqv9a6us1JTGAEr+AvB9vXkL5V6QrMkSRSdhbaCpK613B0AJGXCljwueh36eDAeAwiXkByimgtRjXKcmc5JLVJoClYj6Ms+WGaSXI0dGMfao/SXEWj2c3gApyyHoS1nPFEghMSqAWCgSOwBKS8hn4tAwpxzqp+9exQuJdFNVihUWcxiwuy6IKXW6AEpLSC7u3dOXkBAb7YinikJRJXfdXvFYPA3QVbzS7lViid6c2IU4Sx4gCPXVGV18IbXfPMg2na+VN2cGAJTQXsDKd+dr+bpdOSXrCtnJPNYAKtd955TTHPC97WGp8kYiI9o0BSVADLaDTMy9NYESAl6Jh7cSVh+U7cRYQ8m81qReckFzLWqY+vuUCZQ02dellahc6ChfRym6QcqUuiBKq/dRgjixy1u+N0CN/IJWfl0glBYgSkPnXZ9uAn3DFaVy1UEMjNIR0uNuIEqdIcRaPEMsgLOEvswEUIBf2v5aSnG2r0etxDBKHec9DrgPcZbGgIxPBxkvyMqvntrxwttgXEDpyPcMc6AdadP4LFGrtpejVKy1vKquhJfzwD4vMAaVPz8oE4CvhBPegHfWz/dkqKUUKVMLOMH+BwxAem+YwazPqlE5s8snpNLXfiGrCCOlU4HmiA/QWHb4+mrUMcz4nSGT91BK6XEKSrbW5BNor080gRbuEUpq6+1pp6wr1VNyFFUlqCS8ycqlCGQ17hdQjrJDKCnDqmgHXJE6OtVTSr2ARh/69PsvrfoaQ2dI/yBVRf4euiLVrvUFTpCqk5LoL90tDlxfjucrfxRvLKVEVV+9ull+mTGq/mnYbPOFs3M6fEoLYVJlTsZFrbaC0qpOMVFtTuMqLkgAcZ/4DTKi00D97OMmq5ul90aQbrJfSsV/VdpyBHOVqMTKjG6vKP5SUTpLZ5s8tK/lHWl/v/uanZpBVSa5DA/KGrUGq5stWZAWXbXzfaZ4/BLTNGvoZIx+FeNzX9vAVzcfJEWHoESuWF6yo/Wk6UXR/EBSc5LdYHUzKj0RdKvpCVLGLJPw6UmU8ar5JTeaFsspzRRrwJ3NIRX6r0jYfTegQEgq0ye7TePZHSMn2rZaHoBt0XcEqVQpMUtYd1vMQdOufJffAWpN6uTJZeCTe+rt8Ipbqbe+0M5SSqPytoLuQLc0FioV1KcnD9QlbY0n2qaxcZ9aT/c1BboX7VQ8YlWXsjrx5CcVukbsxofPmbJN7x/UB0/D9ECxHZokEBtkvxR7VSmRxcvEk4zmE7zoUNC36D48dj8V7y5j/LTaAeP+8lZ/reU5pLIkpSLtKqXl6Xg8FAnK0Sq+HAXWOzhemY1R18eh31ir9NlzvEvjkV0L0DTBVaTVCXQ/gXqZzQyD/VhT0viNLu+yuRXZGo/FhdFRWLNemYkyBq6A0txQiuM4c5vd2+loq08qX8E7NDyDlzBxnYcu4KQWfMddAo30PfqPXpLsjrFbpeQ7dg8kXfdwKXYuWg9gZxWnbzabhqeUz7cPJ7f7yBV6vQHOkVUu0k2jl0u3GwSHhPmE49plKfkh/YC6WgbdYHPIvIfNQH185ewgSBqflJ/s7k+Bqz6u7hIDF3+w8qfyEC5yEY6787q0KfW5RMmAQ6K32h2Px+SeJ3Z/7PswDdxNbA/uRTzA4gYB2ZaiSqnbo2TiIxLyd2zBqSY1hIQFfcD5zif+93PX/VJ37k6+KSM7ObHfs1pzT4Azvrfzz08Pt4xsF4+PyiB5dzz0Q9Jb9NQHFZLqTxDEt94DjDZsRzrf1j3+UnYqqdHKfpHeMv4lT0koOe+GlD71CXxo2ktOi8Xp5N5tjwauzeyUdz0tbNC1Bi4zxkX9t0NCmIAH2ohQEAT3dm4kh1MBKT41t2wdlDpuAVIDQSb3sSv0Ckf4ktyjkZ3h+B7D/WVix7inrY9J9y7g/wEU2kGbpW9HGgAAAABJRU5ErkJggg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127125"/>
            <a:ext cx="4000500" cy="23526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2" name="Picture 4" descr="http://www.akdenizokullari.k12.tr/upload/2010/07/iletisim-resim-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268760"/>
            <a:ext cx="5688632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http://1.bp.blogspot.com/-3Zl7Va1zsCw/UXRCTVEaUCI/AAAAAAAAArQ/-3hwHI8K-tQ/s1600/mimik+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8640"/>
            <a:ext cx="7272808" cy="59584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0"/>
            <a:ext cx="8928992" cy="6928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Karşımızda ki kişi ya da kişileri s</a:t>
            </a:r>
            <a:r>
              <a:rPr lang="tr-TR" sz="3600" dirty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rekli yargılamak, eleştirmek ve su</a:t>
            </a:r>
            <a:r>
              <a:rPr lang="tr-TR" sz="3600" dirty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lamak da iletişimimizi engeller. Bu t</a:t>
            </a:r>
            <a:r>
              <a:rPr lang="tr-TR" sz="3600" dirty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iletiler sonunda kişiler kendilerini anlaşılmamış, itilmiş, haksızlığa uğranmış, daha </a:t>
            </a:r>
            <a:r>
              <a:rPr lang="tr-TR" sz="3600" dirty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aresiz hissederler, karşılığında ise iletişimi keserler.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İfadelerimizde emir verme, y</a:t>
            </a:r>
            <a:r>
              <a:rPr lang="tr-TR" sz="3600" dirty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nlendirme eğiliminde olmak, insan davranışların kabul edilemez olduğu tutum ve davranışları benimsemek de iletişimin kesilmesine neden olabilir.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beden dili Beden Dili ve Karşımızdaki İnsanın Hal, Hareket ve Davranışlarını Gözlemleyerek Anlama Nasıl Yapılır?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280920" cy="6480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85698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Kendimizi dinleyen tarafın yerine koyup, s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yleyeceklerimizi o kişiye g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ayarlamalıyız. Karşımızdaki insana değer vermeliyiz. O zaman mesajlarımızı daha rahat iletebiliriz, dinleyende mesajı alma gayreti g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sterir.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lang="tr-TR" sz="36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 ve anlamlı olabilmek i</a:t>
            </a:r>
            <a:r>
              <a:rPr lang="tr-TR" sz="36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her t</a:t>
            </a:r>
            <a:r>
              <a:rPr lang="tr-TR" sz="36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lang="tr-TR" sz="36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iletişim imkanını kullanmak gerekir.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(Beden duruşu, y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ifadesi, g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bakışı, el ve beden hareketleri, ses tonları.) D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zeltici geri iletimlerde a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 ve duyarlı olmalıyız.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368151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EROL OKUTAN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4581128"/>
            <a:ext cx="7848872" cy="1656184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2014 / ESKİŞEHİR</a:t>
            </a:r>
            <a:endParaRPr lang="tr-TR" sz="72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84784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7504" y="262436"/>
            <a:ext cx="892899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İLETİŞİM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karşılıklı bilgi alışverişi amacına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nelik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etkinliklere denir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*Bir insan karşısındakinin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zlerini yanlış anlarsa yada onun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yledikleri ile ilgili olmayan bir tepki verirse, bu durumda iletişim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atışması yaşanmış olur.Olumlu İletişim Kurmak 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Yapılması Gerekenler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1-Haksız eleştiri yapmamalı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2-Hatanızı kabul edin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3-Gereksiz tartışmaya girmeyin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4-Konuyu anlamadan itiraz etmeyin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5-Kendinizi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rmeyin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6-G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 dikkat edin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data:image/jpeg;base64,/9j/4AAQSkZJRgABAQAAAQABAAD/2wCEAAkGBxQTEhQUEhQVFhUXFx8YFxgXGBgYGBwaHRgXHBkYGBcaHCggGB4lHBgfITQhJykrLi4uHB8zODMuNygtLiwBCgoKBQUFDgUFDisZExkrKysrKysrKysrKysrKysrKysrKysrKysrKysrKysrKysrKysrKysrKysrKysrKysrK//AABEIAK0BIwMBIgACEQEDEQH/xAAcAAACAgMBAQAAAAAAAAAAAAAABQQGAQMHAgj/xABBEAACAgEDAgUBBQYEBAUFAQABAgMRAAQSIQUxBhMiQVFhByMycYEUM0JikaFScpLBFVOCsSQ0Q3OiZJOy0fAW/8QAFAEBAAAAAAAAAAAAAAAAAAAAAP/EABQRAQAAAAAAAAAAAAAAAAAAAAD/2gAMAwEAAhEDEQA/AO44YYYBhheGAYYYYBhhhgGGGGAYYYt6z1qLSqrTMFVm2gmgN1GgWJCrde5HOAyzBOV3V+JJFFrpZe9DzPQST22gBi3PH04+cr58W6ozbZDBDGCVdY0mnnU9hZCeWntwSfjA6Duz1nJ38Q61ZhJHM7RjkjULDFERZtSCqsjHhASwG4jg8gW3ofjzTaiQQkmKc9opNoZqu9m1jf4TwaPF1gWvDMA5nAMMMMAwypeI/tA0ukkMRYyzDvHENxT6ysOIxyO/PPbEOg+2HTl6nieOO685D5sa3VCQqPSTftYwOl4ZXem+NtDO4SHVROxUtSk8KKssape/vj+KQMAykEEWCDYI9iCO4wPeGGGAYYYYBmueYKrM10ASeCeAL7Dk/kM2ZQftH68fTpNNI4nLr5hj2EKhBOyTcRy9UFHJ473tYJTePFkVW02nkkDH0MxEat6ivp7km/agcqOv8Xa6aXyXuBlrzEgeAIite0PqHYkMaugEIuz7A+en9OlQsW1TSSsa8rTxCUKt1cqojGweaUArwCey48PgRY9LM6eaJQrSRHh5fMC8OPN3LGxChfSAfr7AFKdB2HzdbPOQTwokM4csSyPGXZlX8Pfb7e1jI/T/ABz1KFwskccke/aituMjJyVUTKSGl2C/UAG45sgGP0ycyzTO7l11Aetzqygqf3IqiB8DvQugax9LCpC+jcCdrmmFMfMAbggMtoNwBs7h7AYHQOg9Wj1UCTwm0cWPkHsVYezAggj2IxhnPfswvTya3RlgVSYyQ8EEo/4u/eiV/VvbOhYBhhhgGROp9RjgjaSVtqLVn6kgKAPckkAAckkDJec6+0PqjrrIESQVHE8uykIWQ/dpJKS24LTmgovg0QSMBD4h8cayUNtP7DFzTBBNKaBP+W/YqPfbTEkKyjWeLepdPb77Uea4AkAlEZEsZJAI8qZtimuGKrV8n2xhq9H5hhkjopGFYeYjld0e6ZwKLBtxVTt3WBf0GUjq3RmXU6cIZUd3KbwN29bZfS6k7t3lmhyNrj4OB0HTfbYvmRrNpdiMQHdZPM23fZVT1/px9eM6f0LrMeqhWeHd5bE7Swq6YrY+RY4PvlET7L+naSL1PqFYsV81JZFc3uIXanFAXztHCknIfhb7NTBqf3rz6JltCJpEo8ghkU7X3Xe5e1AirwOrg5nMKtdszgGGGGBp1WpWNGeRgqIpZmJoBQLJJ9gBnLIusN1HVTtCyGNFqOKUsJEoKTqBGotLB9JJH59gOrSRhgQwBB4IPYj4I98r3inpukWOTUyxoGRCPMPp/FtALkdxuCmzdVeBRun6WSmWCeTUahyd7p6to7FFYHaGKitzuORYZT6ca9T6dJpVQybApU7pEVqRxt2KWJoXZIcqPw7dwLA48fr/AJTQBhZaBZpQCikqSqtIF23JtJBIDCh2Ddss2ohDKVIsEUQfg8EYHM0mOyQvGFKM+9QAiliGKuxXjcSHs3bB1HuMRdR04miMkCsrRFXjk4BB3oCpNMDwVcqeAyCqrHHUtKsumiaORGYVtWt8kwilkUIee5RR37EMbqyF8klrKD91N5MzogoxHfCfK5UspBEDngmitGrwOtdG14n08My9pI1cV/MAf98m5UvsvcnQJ8LNOqj2CrqJQqgewAFAfAy24GCco/2leKv2cRaWKQRz6g1uALOkdgM6KAdz80Aa9z7ZeGzi/jXW/tWs1FOpOlHkwoBxukpSST6CS/FWCFU1zgevDmnj8iWo1BUeaCxDMV9bB3NetvTuL2eSq8C7q/iDrjapUM+nRXVQYli8tVpT98szyKdhDA8gr2a+1ltBqfL9BKKHAlDMSx2ruj2MSBtBU3vH1XuMi9G6O+p6jpoC3ooaiRiT6449pUqCaIZyy3Xu13t4DzrPsx6lNAk5WEOi15AURyEK59x6bIFg2P8Ac2j7J06uyxLqHaPSxj0h0j3ELwIlPLEccniufftc/tCMy6UvCCWTcQB/iMbiNib7CQqf6Xxm7wtq/Lih0k526mOJVIPHmBQF8yM9mBq6HIuiBgWTDMDM4BhhhgYOQtZ0qGX97FG/qD+pFb1AUG5HcDi8nZB6hrvL2gKXdjSIKs0LNk8KAO5P07kgYFMOtg0j9SWKPyodPDFv2bk9bGVmIZQSKV1PFn6dsuPRn+6C82hKG2Z+V4vexLNfeyb+c0aXpamOUahUcz8zA8oQVC+WLAtVUbbIF96s4x0mlSNQiClH5nv3JJ5JJ7k8nAovj7phSfSzQRMCzldQ8cbMDH6dpcIDbb9oDHsC3tifVzyxRyzIF8mCaR5FA3cLI7soYG42AN8qVPa7q+rkZVPF+kaSPUJFHy0e6V5LCMiAssIP85LAkA7QWJHK2CLwoCep+YqAB9O7btxO5S0LJsSvTQeyffjvnSRnP/s1kM0mqmvcA3lg3fIJDqf8oROQK7jOgDAMMMMDy5zjXS9bFrdZJM4IvVOfMSTcGhjWICPaYzXCq5UHcTuI4JrssgsZxfp2l0+h1raGVmCxpJMrAcFXZWFqL9XpC8cUF472GrwH1B3mZTIzOkIMe4sFCiUiyVQrZe49u0MbA+beeGuiD/ikRMLCGGC49yt93KAq/iIAfcrAq3tsK0pVhiPwFr44upagxgukqIm2h56fd+bwAfWKRj6RuNWB3zsvTYwIkALMK4LKFava1CrRr6DAS+P4ydG5Enl7Q1vuCFQ0bpasf4hvsDi6ruc3dN1ZgVYpg21QBHNRKslekyMB92w7EtQPcHmht8R6gmKSKNPNkZdu0AMFDAje4JHA5O27aqHyMjqBTYmxnLKNm0EMaoOXRwPLUcck+4HegQaxyBhY5HsRyCPkHPeQekaQxoQ1WXZqX8K7mJ2rwOBfehZs0LydgGGGGBgnEHUCNYjwBLgcFZJHFqwBorGLtiSPxdhVi+MfOLysyQajTQBGKvBGApaMskwiBoGqIJVO5BBaiQATWAw13QYpWR2FFV2cUN0dg+W3F7dyg0Kvt2JBbsMrLeJ9DCu5J1kLsBURM0jtQQUqWSeOePY476VrDLGrlHjJHqRxTK3up9jXyLB9sCJ1no4miZEPlsWDq68U45Dkdno87WsGuc5h9oPU1GpiDRKulnicLKDsPpYu8vwAzMu0k+5J7jOw6nTpIpV1DKwoqwsEfBHvnOftG8My6vX9NAB/ZwXSXaVHpIt1o+xRK7e/zgWrwD08wdP0qNe8xh3J7l5Ldyf+pjlhzCDjM4Ac4N0/RDTDXaViI5VXdvkDFpHLON25R/FYZf8AM3wc7wc5n9penZNVDLVxSII3u6DRvvHpH4mKsxA5vaR3IwEvhONG6ikeobY3kloCr7gd1bNrC14VHr3BU12y/eGvCiQuszbxMvmJy1jy2ckD3vgA3xZLGgSRnFOkaD77S6YwjzWmRZE/hRF1CMxF91YPY+kp5z6N0emSNQkahVHYAUOTzgL/ABQIm0k6ztsiMZDNu21xxz7G6/ti5NVpptLENSi7DErkkbo0IoACZfSr32Aa77Z68TQTpeoijGqMZtdO3p44BaM9jJ3PqB70K943hfqf7dUpjSNYWZREG3NvKrTstAxkDcoVgG7n4sG3hcP5R3lyu9vK8y/M8rjbvsXY5AvnaFvm8c5gDM4BhhhgGQOodPLsrq+yRLAYANatt3IwPdSVU8EH0jnJ+GBVdTqlgdl10m4SAKjBZRG13cXlbmUScWK9RH5HJvQvE8WplkjjWUBACrujIsg7P5e4AtsNA+3qX9PfizSq+nbcAyL63jK71kVbLIy9yPfj3A79iy00sbIroylKtWUjbXyCOKwJGadbBvjdLrcpW+9WKus06fqMchqNw4Hutle9Ebx6bv2vDqHUEhTc5+gA7k96A/IX9ACTxgKfAvThDp2rb95K7napUXezgFmu9m67/iyxZUvC3WhHDFBKsiMiqu8I7xN7CpQu34BvsfnvlsBwM4YYYBnKPtj6EUZeoorPSiCZQXX7tiRZKc7fWbIBN7PaxnV80a1YzG/mhTHtO8MAV21zuB9qwOF/Z70Vm1+i1aTA7qVkUBtoTTShvUe3ZF+fvDnehlV8NaiCJ5wsDadJZgyMYmjR7iiA5IG1ibG01zwMsGt8wj7plDA3TD0ke6k9x+Y7ccHsQS+LPDJ1K7oJ5NNqFB2SRsyg++2VQadSa+o9sleHNMQgkksym1ZixccN2RjzssWP74aTrLyKWXTTNVi7g2sVYqdhMoJFg0SBwLyZ0LRmHTwxtW5ECmu1gc1gT8MMMAwwwwDPLjjPWYOBVvCnh2CFpZvLH7S0jiSXn1EMbZFJqMNfKqBzfegcszyAAk8Adz8fni/VdDjZ2dTJGzcuYpHj3ECgWCmiaFX37Yr1fSxFPBK7PLGSIyJXMgRzzHKu48eobT8llPtyFmVrFjK71fUouv0Qdwp2TbQTVsfJCivmi1ZO1Wub+A7Vut1bmY/ESfxf5uw+COQrGkE25GhEoY+pCR5QokjzpCCZXv8AhAIU0KFbsCzJJfbn9c2ZVekM2kmEMyxLHPIzQmLhFcqCYWB9yFLBhQPqFAgXaQcDOKfFHRE1mneByVumRx3R1IZHHPcMAa9+2NswcDlXgrwHPp9QI9S8bJGFkVk3FpaJAVia2BWVWI5ulzqLyUCQC1ewq/yFkDKhL0+KWR5p5NQzM7pG0LTrGqI/oryuAR8tYJ3dxjPTaqUIXicayMH2ZFmFXajaAjntwdhHPJOBIfxPpRe6eNCDRVzscH4ZGph+o+PnPXh/1iWUciSUsjkUXSgFNUCAKKj5Av3zX4f1Uc0mpkRt33ir2ortijJQgi1IZiSp7EnHeAYYYYBhhhgGGGGBgjFcnh3Sli508JbvZjX+/GNcS+LusnSaWWdVDsu0KpbaCXdUG4nsoLWT8A4C/W9SGikkRUJWRDKiqp2q4ZVkvaOAxdWA7sdwUEkDIfROgT6hjqNazKzH0RAAFE9gbsITV7RZU16ibJ8+BdDPNEs+tO6Rn8z4DNzsPxsQEhFHHd+SRV3AwEmp8JaOS/MgVyQAS5Zm47U7MWB+oOY6dPJFqDp5WLqyl9O5/EVWhJG7fxMpIIPure5UnHuJvE+mJiEiC3gcTr9dl71H1aMuv6jAbb8M1xSBgGU2rCwQeCDyDhgbicX9QYSh4ByXQq9fwqwIsn5q6H+3OeuoTtxHHXmPdE1SqK3OQe9WAB7kj2siRo9Ksa7R+ZJ5JJ7sx9ycCPNG20rtR1oAKxqxXO7gg/0rFmp3xxSGAO1KbgLKZEJTgRm6B5vaxI7UR2NirIms0e/kEqw7Mpoj6fBH0NjAj+GpY30sDQ8RmJNg7UNo4I9iOxHyMZ5U+kdSMOp/ZZRtaTc67VpDTLcqjnarlxak+lwRfqGWtTgZwwwwDDDDAMMMMAxD1bWxO5ikUOsYjkK+k7pGciCMWaDbkvmv4eavGnUdakMbyyGkRC7H6KLOca8A+dqneZGkC6qQsZZBbBwZVkMZB4Caf0AkGnkH+GiHVdNEZWLHsPSxB79rSMjso7Fu5IPasbRRBQAooAUAOAB7AD2wgiCqFUUAKA+g7ZswF/WumieIrdMCHjb3SReUcfkR29wSDwcz0TXedCknYkUw+HUlXX9GBH6ZI1WqVK3mgzKg792NKPpZ4xb4dG19XHVBdQWX34lRJSf9bv8A0wHBOKNTKZ5DEhqNP3zA0SxqolI7GuWPcAqBy3HrxBrHRAkTATTMIotwsBiGJcr7hEVnr32V73kzQaNYY1jXsB3PJJ92Y+7E8k+5OAp6/wBbXRogWLcT6UUEIgocLYBo+wAHyeACcVzdRZpCyhQ7LYMR8uVgObTz1WPUr9eKvjvea/F/WpI9SkUo2aUqrllQvJKbdWiTbZRgTHzXZvxLkLTyS6oBI9CCoLAy6nUGREIJFiMhtz17DgfOBK0fWBp5PNnVomc7NQBG6RSHjZqI91qSqimAYnbZtggy8xvYvKCYUI2yx6RBGxBjInI/i3BYxSjctngHg2Rxlj0/SnhQDSS0gHpil+8jA9lRrDoOwHJAHZcB7hiNfEcSD/xJMDCgyyBgu4kAKklbZOePSb5HA7ZO/wCM6f0jz4vX+H1rzRo1zzzxgTsMwGzwdQg7sv8AUYGzDI+m1scl+XIj132sGr86PGKOr+L9Jp1JkmRT/AGJUOboBGI2tz3IJrueMB5I9Yll066uVCyh9PH6l3UVkls01HuI9vB9y1j8Oe9PpHmAeaZZENMqRDbEQRY3GyZR+oU/4ccKKGAKtZ6wyNrtYsagm7J2qo5ZmPso9zVn6AEmgCcCTniXseL47fP0zR03VeYm709yPS24cGvxVV8e1j6nJJwK10TqAjiEWziJ3iXkD0RyOiDgeyqB+mZzd0DQI8O82d8srg/IaeRlPb4IwwJXQl375z3mNjvxGCRGKPbjk/VjjXE/hBa0WmWy22JVs9/SNvNe/Ge/EUb+UzxE+ZF94gH8RWyUrsdy2vPyD7DAa5g5q0moWRVdDasoZT8giwf6HN2Ai8T6T0CdRckIZuw3FCpEig0eapgKNsi47jYEAjkHkEfGEi3izw8uyLyuahcxLf8AhX8H/wACB+mA1wwwwDDDDAMMMw2Bzn7XesEHS6GOLzpdVJwhvy/SRtMoAJdA5DFeLCGzXBsug0SpqIYU4WCBmINkkyvQN/8ARIT+Y7ZUuo6mRuuM5VRptKN0shBLnbpmZY0q6UNMGI4JNX/Dl+6RA/qklrzJKJA5CAAVGD3IHJv3ZmNC6wGIwwzBNYCvrdFtOh7NODVXexHkH5coD+meNArHWahw1p5US1XZwZmPq9/Q6H9cjdY1d+bKO0AZEB5BndQq8Dnjft+u8/HO7wjp9kHAAVmJSr/dj0RXfN+UiYHjrEYfWaFT/A0s4/6YjFXb/wCov/px4+JvEyhf2ea6MWoTm64lPkkfBvzex+Ae4GOhgVjQ9NTUvJJOCWH3JAkkAtGDBwoYBGraykciyb54h9V8OMs/mq9LuQqzSSPIhAKFI1a73F2JIZbujuAxjrFbS6gzqV8ieREmBB3K5AjSVSOKJ2IwI7UdwC0XWp0odkJu423LRI52svNdxTHv+ftgUnqE0kMtJLIJV2vIpZpAyA2yhTfmSeVvJIAApQBYsXfS6lXUMjKysLVgbBBFgg+9jNOt6cku3eGteVZWZGUkVwykEf8AY4k8QeEYZdO6qiLKBvR62kyLyrSbK3AkUeOQW7YG/rvVoalgeOWUeWfM8pC4Ra7sR2b3AFt2NZE6YBu0kzBT+1QJHMSotpFQyxsfm/vP6rjjw88b6aF4o1jSSNXCKFAXeAxFLxYJ5rE/Vuhyxaf7ieV/JKyRxMkT8RsGEaFUD3tGwEkmu9nnAfjo2nHaCL4/dp2/pmI+i6dTawQg/IjQH+oGLdD4jiBk8/UaZRu+7p69FCjJvA2tdgj/APg30XUoZhcMscg+Y3Vx/VScDXqOjwSEF4Y2I7FkUn+4zfHpEVVRVAVQAqjgADgAAdq+nbN27C8DTotIsSLGlhUUKoJJNAULJ5P5nnNxzDSAck0BiTTdRXV/uXHkEsNwNNLt4Oz3CA2C3c1xQ5Iex17zCywROxFgu6vHEKJBp2W5Pwn8Ab8xeeYNG7SFpGBJXbuAI44YpGLpQfc8saFngAbuodPkYKsTKipVKOA3ttah+ALyFHcgXxYMTRLGdSUceuI/dhlrcSltLGT3WpCvHN77J4oH0MKooVQAoFAAUAPoM09S1Ajikc8BEZj+gJyTirxIQYGQ/wDqMkVc873VT2+hPPt3wNnRYDFp4I2JJSJEJPclUAJPHfjDJ1ZjAV+GhtSSP/lzyi/ndIZAf6SAfpjcjFnh2mhWUf8ArXMeK/H6hx9FofpjTAQLqF0Vhxtgd/QwshGc/u3H8Clydp7cheOL96jxIiKTskLUSqAKWIUWxvdtAA7kke2TOvaZpIHRKs1wa5G4FhzwCVBAPzXbKpoNfNqfMjMW53Mq6glgpiVZXSKAijs3R+qxuPJNeoNgOupdelRHAgeOQA7TIrNFx2t4twAuuW21yfbIadVcTvPHT6fy4zOqkHa33geRDVsVUJuU91ArkU3np3T5kkIh1kaIBTachpyv13SS71NcAdv5cs8BBXaWD0KY8c+xsDgflgbka89Ym6RqDFGIpUkuP0KwVnDoOEYMo77aBBo2D34JiJ4heVwsMD0zvGJJiETegNqUsyWdrVaj8OBZMMVLNq91eTBt/wAXnvf+jyP981DUaxvT5ESNZtzKXjr2KqFDMflTtr5OA6yNrNakQBldUBIALMFFnsBfvkBdJqwf38NEc/cNwf5fve353/tnmLpD+cHkleVQrUH8sKC9AjYka3wO5JPJH1wK30DoMsuv1Oqma4N7LDGaNkMEcsKut0SmieSBx6QTfaxbp+gwRsrRwxoymwVAUjgj2+hP54yJrAzifrPUGBEUZUSNXrblUBumYe5NEKPc/wB5XUOqJEPUbcj0Rjl3Pwqjk/n2Hvi3S9Jc+qXazSMrycAhdtMEBP4gGVQDQNLfezgZ65CItKdpI2EEXyXkJpAx7kmUqSRya+uNunaURRRxLe2NFQWbNKoUWffti/Xtv1MEPsoM7/8ASQkQI/zMWH1jGOcBD4zb/wAN+HdU+nNfQauAk/oOf0x4uJ/GEW/SSpuK7ii7l4YXIgtT7EXeORgQeudOGo08sJYp5iFdy/iUnsw+oPP6ZA6Jrp1kOm1RjaULvSRAUWVOzEIWJVlNbhZHqUjvQfYi8WaORo1m0/8A5iA+ZGOwcVUkJ57Otjnsdp7gYD3MEZH0GtSaNJIzaOoZT8ggEf8AfJOBXvBT1C8BKltPNJEQBRCiRjFY9iYmQ/rxlgIyvSv5PUEY0E1MXlnnvNGSyDt3MbP/AKPplhBwMFAe+LNd4e08vLRhW9njJikHzUkZDj+uNcMBFF0zUp6V1dpdgyRK8g+gcFVI+pUn65I/4ZJRvVTbiO4EQAI7Uvl/Pz3GNcMBPD06ZuJ5/MT/AArGI93/ALhsk/ku0H3ByN4X0sQM+2NQyamVd20X6m8w0e9HzCf1OWAnEfhmbe2sPH/m3Xj+VIl/2wHua3gUlSQCVNrYBo0RY+DTEX8E5swwDE3VH3ajSxfLtKe34Y0I/P8AHInbHOJYxu6gxLcRadQF+ssjFif0gWv1wG9YZ7wwFHhT/wAnph8QoP6KAf8AtjfEXhNAiSxWSYtRKKarAeQyoBXtslWvgUMe4Hk12yheNtAYW85Wm8lpPMkWMoF80iOKPzWrcISD6uHraDQy5avpsclF19QFBgSrj8nWmH6HE2r0CwNESzMj6hfMLndXpbygTVsPO2kE2QSOa4wEnTBopSrqug80naVkkWSU/wAIW2WwLWxt4NAi8unT5Cy+oRg+4jbcoPvRoX/QZ7fRoxJKruoiyAe/59+2I5fB0BlR9igKGvb92SSKAIjCgrRJr5r4wG2q6miNs9bNVlURpCB7bgoO2/a6vmrrE3TNYsuoUIGQCWaQhkKElY4l5VgGX9+TyOe/uDniLUfsM3kCKR4Jd8qslu0e3YJFcElnG5wQRZANVS3mh9dAdSJtNqEbzIZTYqWMOf2cK1J6qIi7XRKmuTgXPMViXRdcUoDtlkbsTHDKB/8AMD2I989jr4JKiDUFwL2+XRrmjuYhRyK74DjDE6dTmYWulkFiwXkhCmxxyrsf7HKv4/8AGs3T445QNOxMgSSIl2ZQyk2ZFoJRr+E2Lq++B0DKj1nr0kxSHQPG247ZJ1qRY+/pQA7TJQY2fSteruMmdD83WaaKWcqiyor+VGCOGUHY7kkuL54C/Bv3fQwqgCoAqjgBQAAPgAdsCo9P6SvrZA++S4TI29XcWfNNtyRYsPQuht4Iq16eEIqqvCqAo/IcDv8ATNhQEg1yO2emwE3SiX1OqkPZSkKduyLuY/I9cpFfyjHWI/CilY5Eb8S6ibceTe6VnU2flXXHmAo8W6ZpNHqVQkP5bMhHcMo3LVfVRjHSTh0V17MoYfkRY/sc2stijyD3xF4EUjp2j3Hcf2ePn59IwH2YIzOGBXPCUm19ZBt2+VqWKr/JKBKGX+Us7fqGHtljxL1Ppb+aNTBsEwUowawsqXYRiOxB/C1Gtzcc5M6Pr1nj3qrKdxVkcUyspplPsaIqwSD3HGBr6509powI5DHIjh0YAEbhdBgRypuiODV0QcV+GvGMOqUAhoZBwySqU9W0MfLY+mQbSGsHsQffLKcRanwpp3SWMoNkuw7QFpWjUKjpxwwCrz9BgPVYEWCCPpmJHABJIAAsk9gPk4k1HhtBuOmd9MxFVCVWMn2ZoipS79wAT7nFnhzUT6lQusaIgKr7YldVY2yMH3MbAdCaFXa38YDqPxFpmFrPERZB9QsVybHcCubPFEHsRjETqU3hl21u3WNtVd32qvfKX0nqUrazUsIVLtUYQ0kirGzAbnsnYVJeyoFuoBYGx76boE1LSp6zp97Rz6Z3UCKQU7CkB3o24HbvoBu1GgGYPEsmr1DQxFtPCTtg1Jj3DUEDc3kO3o/CCQacMASLCnIH2KaoNpZ0L+ZIupZnbj1GRVe+PzP6g5v8YxiPTyx6Ug2GCxhh91OkLzRMln7sHy6K8D1XxzdG+xrWGPVlFfcJojGpIAUtCiSRglfxHbJKLPNIR7HA7thkNllWPjY8nt+JE7+/4iBX59s1eRqG7yRp/lQse/8AiZq7fTAY3iHVHytdE9emdDC5/nS3h/L0mUfntycemWAHkkPPcN5f6fd7eMgdc0bGCRYwWeMCWGySTJG28AuzEtZWj9GrAeXhkbRalZY0kTlXUMOfYjt+nbDAieGfVD53vOfOPzTAbAeeSsYVb/lxvlb0uuGllbTssrJXmQlY3kpWY7ozsBI2MeLAG0qPbGeo6qVUssEzgcnaqg170rsGb8gDftgMc0azSpIjJIoZWBDKexBzajXmTgLOgMwV43JYxP5Yc92XarKW5/EAwBPuRfvjTEnUNK8Uw1EVsGG2eIV6gAdsiD3dfw1YBVm7kLmj/wD1kbbxHDqHaMhXuCZQpIsXabm459IauLqxgPjCpYMQNwBANcgGrAPtdD+gyBqeixMqKAy+WS0ZRmVlJBBpgbIO48Gx244zVp/EENeuRN27bShyb+NpUNft2zMniKAA7mdSOytHKjt/kRlDP8ekHnjAUtq9XDKNOJI5gzLtklBEiK6yEFhGAslNERXpsEWeMjdXMX7XBD5Ydo6l1EjAhtjB1AZwu3afU5ViFqPaO4A2R9ULTQvKskQkmr7xGQIBEyxxMxr1O7k+4/h71bHr+o0yBZZI0lcWqDapbsXIBPYUl/mB3NYCPz5jHIdGp0xf97G0Ydo1cER6qBUNNwoJQXyDwGUgo/Gvhz9nTTD97AZrZWJreIdQwZkJIYlje/hifxFrBFlg6oTqVl2MplIjVXA9cfAZAw4EkcgkbaSQVZiCR2r/ANo+sLGNTLW3Uu0S8U2xBGVYj1Dc8rp9AD+eBZPs417NoNIgialjKM3pVVaMsm0qSGs7fZa575YNX1VYztZZiav0QyuP9SIRf0vKp9j0RXp9Fgw8wkH13yqE7t/Ng8Zco9MokaTncUCnnilLEcfNsef/ANYEaXqtUBDO9/4Y6A/PeVzA18xutM61db5IhfxWxmq/rjPMMMBPoxs1k61+9RJQfkr92w/QBD+uOcr/AFSMac6WX2iZYWNc+XLtj/oJBGT7Ut+2PwcCL1eF3gmSIhZGjZUY9gxUhT3Hvi/oPVITp0IqEIBG0b+gxugpozurkfPYiiLBx0cq7wqmvmUVHJqYUdH2qSTE2yaiedwR4qvjgGuDgO/+KxcfeLRIAI5FkgAbu12QMmqcVz6iOIgHc8h5VBbyHvyATwP5jSi+4yB1XxT+yIZNVp5VTimi2yjk8Bqoqf0I70TgWJxxlZh1p0c0kcwPkSuZYpgpKqzkl4pSB6fVbB2oEMF7rztfxMSoZYSgN86iSODkfI3M1D34/riHrPjWaJyYzpGjjiMrMru6OVJBgEiikkNqRwfxA1Q5CwavxjpFIRZ4XkPZVkT8rZiaQfn+gJ4yVqvEmmj/AB6iK/hWDN+irZP9M1eG9AV09SLHcjPIyrTKBJIzqpNDfSsBde2NdNpEjG2NVRfhQFH9BgJdb4nUIfISWdjwmyKQxlz+ENKF2gX3PNc3irousi0smyZZIh5QVJHWkkKszTPQsx28o/HV2K98uoGJuv6NyVmgLCZBtG3Z6kZkLrUg23S2DY5As1eAp654qpHOnp0Wg8gcIVsMTs3IwLKouj/iH1rX0nqNvIxIsQ7ZJUvZIyELGyqfUknqPpo2GWi3ByX+w6pipO51G0mOeWMEspsMfKhIFEA0DRIXtmPDvhMQTec1bqNqrOyFiRUlP2ZVUIDyaLc8nArnivoOpTp9oyDbEGmFDzL/AGYwylZGYKTRJ55tib7YhSRtN1XQxHb9zLspbIAeExc+wLBrA9tp+l9U8QLuEEfs+oS/ikJlIP8A9v8A2985T1R2l6vBJ6wo1R432PRNHApK177CRz7D44DtMhNcUT9eB35/tnsZ5YZo6dMGjUht3G0seCSp2sSPY2DxgSsiTORInw25f1rcP7Kf7ZLzRqYidtVYYHn4vmvrV4FOPT9fAzx6WLTtBvdkLuVandpCCoU1Rcj6gA4ZdawwFHWY5Ukj1ES79gZJIxQZo22kmMkgb1ZQaJAILe9ZB0/iQTqpjYRhuwZfNl9jRjiJCce5J/LG+tl3uIQDyu6Q8cJdbSLv18gf5W+mTYogooCh8DtgVxtVqF3Ppm/aEvaY5VaNlJYD0OsfqA5sEGgO/FHxH1nW+oSadI2Xj0+fMGNcMm2JQy/qD+WWgLnrApmr1etdQFeRePWY9IUcElaMfnOVNAkm74FDnGXhYTOpnnKb5AqlUVkAMZdTYYkhiSQR7UMsBGLOix7fPFV9+5H67T/veA0zG3M4YCrxD04zRUoQsvrVXUPGzBWAWRCRuU38ijR9sq2lSloaaNS67ZDD0+aJl77gN1h+DQ9uD3usv2YrA5v0bw3KdQphMmngRy20xsthRKkbIJDauVlPt/BZFnK34y1dzTBWICgRQxl7EioSKbd6T5k262slgST+E123ObeLfAZppIGUop3vGUQSlQWbZHNx2LMQHvv+Id8Bt9kSp/wuFkBCs8p9V7v30gANseygDueAMt3mKGAsbiCQPehV/wDcf1ys/ZlKp6fGq76R3X1qVb8bEEgj3Vgf1yxy6UF0eyCt9vcMOQf1AP6YEjMHADM4CbXgzQ6uIjkBkXgi7iVlIJ9wWHI9x9MndK1AkhjcGw8atfzag3kl0u798WeFT/4SAf4YwhHwU9BH5grWA1OJvE2iiljUOm9933VMyOJCCAyOvqSgTZHteODiokPq6/5MQPv3lZhdduBERffk/OBF6d4cEcexp53tQGYMI2YgAb2kQCRnNfiLE5Nk6Dp3/eR+Z2/elpe11xIT84yGZwIun6dDH+7ijTm/Sirye54HfNskIPFCvyzbhgJvCYI0yRkg+SWgBAriJ2jU187UGOcXdF0zRq4YcmaVxRv0vK7L/YjGOAZgrmcMDFYVmcMCH1TQiVQLKsrB0ZatWHY88H3BHuCR75y3xR4e1Omng1LPG4bWxeY4O0286haiKkKApK/jPzxnXsrH2h9OE+j2N/z4D328ftEQNH52k19awLKuaYIAhYi6Y3XsD70Pazz+ZOKtNr54hsmgkl2/+tF5ZV/gmMuHVu1gAizwa7bm1s8nEUJj+HmI/tGhLE/Q7cBteF4nHT9VYb9rHaiogTYT88sXH+r4yF1OPUiXToNUQJJCrBIowdojdybfdRBUDj/Ee+BZLGGQYum0KMszH5ZzZ5/lof0AwwJUenUOzgepgAx9yFvaP03H+ubsMMAwwwwDPKoB2A5Nn8/nPWGAYYYYBhhhgGROrfuJf/bb/wDE5LyPr9MJY3ja6dShrvTAg1/XAqvQp/2NT55bypljkWWmKqfJjV1kKghOU3Amgd3yMet4h05NJKrmrqO5DXyAgN9x/XMeGZjJpIGPB8sD6en0/wC140CYC2PqpLUINR+ZRVU/6mFX+mR9X4gEQuaHUooHJERlA/Mwlz+vYe+PBkPrMRaCZQdpMbAH4tSL/TAix9bWTiFJXJFg+W8akHsd8gAr8rP0zb0PRtEjbwoZ5HkYLe1S7FiATV9+9CzZoXkzTQhEVV7KAo/ICh/2zbgGeQgsmhZ4J9+Lrn9T/XPWGAYYYYBhhhgFYYYYBhhhgGGGGAYp8TdPaeAootg8cgF0CYpo5QCfa9lfrjbDA8qMzWZwwDIM+kLTxScbUVwQf8TbKI/QMP1ydhgYrDM4YH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211263"/>
            <a:ext cx="4267200" cy="25336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1748" name="Picture 4" descr="bilgisayar karikatür pcdonanim.com (1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424936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548680"/>
            <a:ext cx="87129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7-Jest ve mimikleriniz doğal olsun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8-İyimser olun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9-Sevgiye ve saygıya </a:t>
            </a:r>
            <a:r>
              <a:rPr lang="tr-TR" sz="28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verin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10-Karşınızdakini dinlemeyi bilin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Beden dili iletişimde %60 oranında etkilidir.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11-İletişimde a</a:t>
            </a:r>
            <a:r>
              <a:rPr lang="tr-TR" sz="28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 ve net olun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12-Dili iyi kullanın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13-Empati kurmayı unutmayın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14-Konuşurken ya da dinlerken g</a:t>
            </a:r>
            <a:r>
              <a:rPr lang="tr-TR" sz="28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teması kurun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15-Hoşg</a:t>
            </a:r>
            <a:r>
              <a:rPr lang="tr-TR" sz="28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28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28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olun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İletişim </a:t>
            </a:r>
            <a:r>
              <a:rPr lang="tr-TR" sz="28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atışmasında yaş, k</a:t>
            </a:r>
            <a:r>
              <a:rPr lang="tr-TR" sz="28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lang="tr-TR" sz="28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seviyesi, ekonomik duru, yetişme ortamı, psikolojik yapı, eğitim yapısı etkendir.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9512" y="610386"/>
            <a:ext cx="885698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KİTLE İLETİŞİM ARA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LARI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Televizyon, internet, radyo, gazete, dergi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TRT: 1964 yılında kuruldu. 1968'de ilk televizyon yayınlarına başladı. İlk genel m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Adnan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ZTRAK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' dır.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lkemizde en etkili kitle iletişim aracı televizyondur. İnsanların giyim tarzını, konuşma şeklini, hayata bakışını, olaylar karşısında duygularını, diğer insanlar hakkındaki d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ncelerini etkilemektedir.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kitle iletişim araçları,kitle iletişim araçları nelerd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496944" cy="65433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8569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*Kitle iletişim ara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 toplumun geniş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kesimlerine ileti (mesaj) dağıtan ara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lardır. Yazılı olanlar gazete, dergi, broş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r, kitap;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rsel olanlar televizyon, bilgisayar (internet), CD, film, sinema, radyodur.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*Televizyonun iyi yanları: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TV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nyaya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ılan bir penceredir.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nyada ki bir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olayı anında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ğrenebiliyoruz. Aile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sağlar. Aydınlatıcı ve eğlendiricidir.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*Televizyonun k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yanları: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pasif bir etkinliktir. Hareket gerektirmez. Şiddet programları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 etkilemektedir. Komşuluk ilişkilerini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536" y="445915"/>
            <a:ext cx="856895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*Temel Haklar ve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devler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20. Madde: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Hayatın Gizliliği: herkes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hayatına ve aile hayatına saygı 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sterilmesini isteme hakkına sahiptir.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hayatın ve aile hayatının gizliliğine dokunulamaz.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1994 yılında Radyo ve Televizyon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 Kurulu (RT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K) kurulmuştur. RT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yayın ilkelerine aykırı yayın yapan kanalları cezalandırır.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21. Madde: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Konut Dokunulmazlığı: Kimsenin konutuna dokunulamaz. Hakim yada yetkili kılınmış makamın emri olmadan bir kişinin konutuna girilemez, arama yapılamaz.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456</Words>
  <Application>Microsoft Office PowerPoint</Application>
  <PresentationFormat>Ekran Gösterisi (4:3)</PresentationFormat>
  <Paragraphs>100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1. ÜNİTE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EROL OKUTAN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2014-11-01T16:43:47Z</dcterms:created>
  <dcterms:modified xsi:type="dcterms:W3CDTF">2014-11-05T20:33:46Z</dcterms:modified>
  <cp:category>www.sorubak.com</cp:category>
</cp:coreProperties>
</file>