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59" autoAdjust="0"/>
    <p:restoredTop sz="94660"/>
  </p:normalViewPr>
  <p:slideViewPr>
    <p:cSldViewPr>
      <p:cViewPr varScale="1">
        <p:scale>
          <a:sx n="75" d="100"/>
          <a:sy n="75" d="100"/>
        </p:scale>
        <p:origin x="-14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A215E-BD51-44CF-8829-B1CF40474797}" type="datetimeFigureOut">
              <a:rPr lang="tr-TR" smtClean="0"/>
              <a:pPr/>
              <a:t>16.11.2014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551A84-C70A-44F5-A1BD-3484BCA51A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112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14BC8-8AEB-4EE0-A039-8E3878EC1B3A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7D9A0-5B65-44AF-B7B4-D9436E307B77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42F8-3834-49A6-86AC-DE1DBA929840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A7CAD-2019-48B0-B2A0-94415AD69CCB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DF010-0C1A-4E80-957F-0CE97152B993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B818E-9BA5-4E90-A893-E8B8FF506B6B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76F9A-AE49-4839-B777-437F87D7817A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4690D-FB82-4F0F-A33B-3F3983C7F2A8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D5A65-7B5A-4B2E-A3CD-3FEF728BC52F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EBFB-0BF8-4E60-8CAE-BFA66002379D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DE5B5-D3F4-426D-9E9E-20BEA2980E74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4F2F8-65C6-4D60-AE9A-07AEF9BCA612}" type="datetime1">
              <a:rPr lang="tr-TR" smtClean="0"/>
              <a:pPr/>
              <a:t>16.11.2014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C7FC4-6F54-414E-BBDD-A8B3005B4C8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20120411-115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5429224" y="3500438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olidFill>
                  <a:schemeClr val="bg1"/>
                </a:solidFill>
              </a:rPr>
              <a:t>bilgisi</a:t>
            </a:r>
            <a:endParaRPr lang="tr-TR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nd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29322" y="3143248"/>
            <a:ext cx="2357454" cy="3429804"/>
          </a:xfrm>
        </p:spPr>
      </p:pic>
      <p:pic>
        <p:nvPicPr>
          <p:cNvPr id="5" name="4 Resim" descr="indir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5814119" cy="414338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1000100" y="1285860"/>
            <a:ext cx="4071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Merhaba ben NİL . Bugün sizlere ramazan ayının önemini </a:t>
            </a:r>
            <a:r>
              <a:rPr lang="tr-TR" sz="2000" dirty="0" err="1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anlatacagım</a:t>
            </a:r>
            <a:r>
              <a:rPr lang="tr-TR" sz="20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 . On bir ayın sultanını yani </a:t>
            </a:r>
            <a:r>
              <a:rPr lang="tr-TR" sz="20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  <a:sym typeface="Wingdings" pitchFamily="2" charset="2"/>
              </a:rPr>
              <a:t></a:t>
            </a:r>
            <a:endParaRPr lang="tr-TR" sz="2000" dirty="0">
              <a:solidFill>
                <a:srgbClr val="00206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643074" cy="3286148"/>
          </a:xfrm>
        </p:spPr>
      </p:pic>
      <p:sp>
        <p:nvSpPr>
          <p:cNvPr id="6" name="5 Metin kutusu"/>
          <p:cNvSpPr txBox="1"/>
          <p:nvPr/>
        </p:nvSpPr>
        <p:spPr>
          <a:xfrm>
            <a:off x="1643042" y="357166"/>
            <a:ext cx="7358114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latin typeface="Aharoni" pitchFamily="2" charset="-79"/>
                <a:cs typeface="Aharoni" pitchFamily="2" charset="-79"/>
              </a:rPr>
              <a:t>İslam dininde önem verilen , diğer zamanlardan farklı görülen  bazı zaman dilimleri vardır. Ramazan ayıda bunlardan biridir. Diğer </a:t>
            </a:r>
            <a:r>
              <a:rPr lang="tr-TR" sz="2400" dirty="0" err="1" smtClean="0">
                <a:latin typeface="Aharoni" pitchFamily="2" charset="-79"/>
                <a:cs typeface="Aharoni" pitchFamily="2" charset="-79"/>
              </a:rPr>
              <a:t>müslüman</a:t>
            </a:r>
            <a:r>
              <a:rPr lang="tr-TR" sz="2400" dirty="0" smtClean="0">
                <a:latin typeface="Aharoni" pitchFamily="2" charset="-79"/>
                <a:cs typeface="Aharoni" pitchFamily="2" charset="-79"/>
              </a:rPr>
              <a:t> toplumlardaki gibi  ramazan ayı büyük bir coşku ile karşılanır. Kültürümüzde bu ay “ </a:t>
            </a:r>
            <a:r>
              <a:rPr lang="tr-TR" sz="2400" dirty="0" smtClean="0">
                <a:solidFill>
                  <a:schemeClr val="accent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11 AYIN SULTANI”</a:t>
            </a:r>
            <a:r>
              <a:rPr lang="tr-TR" sz="24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 olarak </a:t>
            </a:r>
            <a:r>
              <a:rPr lang="tr-TR" sz="2400" dirty="0" err="1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tAnımlanır</a:t>
            </a:r>
            <a:r>
              <a:rPr lang="tr-TR" sz="24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. NEDEN BU KADAR ÖNEMLİ? Çünkü kitabımız KURAN-I KERİM ‘İN bu ayda indirilmiş olmasıdır</a:t>
            </a:r>
          </a:p>
          <a:p>
            <a:endParaRPr lang="tr-TR" sz="2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85720" y="4143380"/>
            <a:ext cx="8501122" cy="163121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tx1"/>
                </a:solidFill>
                <a:latin typeface="Arial Black" pitchFamily="34" charset="0"/>
              </a:rPr>
              <a:t>Kitabımızın bu ayda indirilmesi sonucunda Ramazan ayı “kuran ayı” olarak bilinir. Kuran –ı kerim kadir gecesinde indirilmiştir.  Kadir gecesi işte bu yüzden önemlidir. Arkadaşlar.  Hatta KURAN ‘ da bu olayı baştan sona kadar anlatan bir sure vardır o da </a:t>
            </a:r>
            <a:r>
              <a:rPr lang="tr-TR" sz="2000" dirty="0" err="1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K</a:t>
            </a:r>
            <a:r>
              <a:rPr lang="tr-TR" sz="2000" dirty="0" err="1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adr</a:t>
            </a:r>
            <a:r>
              <a:rPr lang="tr-TR" sz="2000" dirty="0" smtClean="0">
                <a:solidFill>
                  <a:schemeClr val="tx1"/>
                </a:solidFill>
                <a:latin typeface="Arial Black" pitchFamily="34" charset="0"/>
              </a:rPr>
              <a:t> suresidir. </a:t>
            </a:r>
            <a:endParaRPr lang="tr-TR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wallpaper-kartun-muslim-berjilba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143248"/>
          </a:xfrm>
        </p:spPr>
      </p:pic>
      <p:sp>
        <p:nvSpPr>
          <p:cNvPr id="6" name="5 Metin kutusu"/>
          <p:cNvSpPr txBox="1"/>
          <p:nvPr/>
        </p:nvSpPr>
        <p:spPr>
          <a:xfrm>
            <a:off x="0" y="3143248"/>
            <a:ext cx="8929718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İŞTE</a:t>
            </a:r>
            <a:r>
              <a:rPr lang="tr-TR" dirty="0" smtClean="0">
                <a:latin typeface="Aharoni" pitchFamily="2" charset="-79"/>
                <a:cs typeface="Aharoni" pitchFamily="2" charset="-79"/>
              </a:rPr>
              <a:t> ramazanı önemli  kılan başlıca unsurlardan biride bu ayda oruç tutulmasıdır.  </a:t>
            </a:r>
          </a:p>
          <a:p>
            <a:r>
              <a:rPr lang="tr-TR" dirty="0" smtClean="0">
                <a:latin typeface="Aharoni" pitchFamily="2" charset="-79"/>
                <a:cs typeface="Aharoni" pitchFamily="2" charset="-79"/>
              </a:rPr>
              <a:t>Oruç farzdır. Arkadaşlar.  </a:t>
            </a:r>
            <a:endParaRPr lang="tr-TR" dirty="0">
              <a:latin typeface="Aharoni" pitchFamily="2" charset="-79"/>
              <a:cs typeface="Aharoni" pitchFamily="2" charset="-79"/>
            </a:endParaRPr>
          </a:p>
          <a:p>
            <a:endParaRPr lang="tr-TR" dirty="0" smtClean="0">
              <a:latin typeface="Aharoni" pitchFamily="2" charset="-79"/>
              <a:cs typeface="Aharoni" pitchFamily="2" charset="-79"/>
            </a:endParaRPr>
          </a:p>
          <a:p>
            <a:r>
              <a:rPr lang="tr-TR" dirty="0" smtClean="0">
                <a:latin typeface="Aharoni" pitchFamily="2" charset="-79"/>
                <a:cs typeface="Aharoni" pitchFamily="2" charset="-79"/>
              </a:rPr>
              <a:t>-- oruç ne zamandır farz ?</a:t>
            </a:r>
          </a:p>
          <a:p>
            <a:r>
              <a:rPr lang="tr-TR" dirty="0" smtClean="0">
                <a:latin typeface="Aharoni" pitchFamily="2" charset="-79"/>
                <a:cs typeface="Aharoni" pitchFamily="2" charset="-79"/>
              </a:rPr>
              <a:t>_ oruç  ergenlik çağına girmiş , akıllı ve sağlıklı olan bütün  </a:t>
            </a:r>
            <a:r>
              <a:rPr lang="tr-TR" dirty="0" err="1" smtClean="0">
                <a:latin typeface="Aharoni" pitchFamily="2" charset="-79"/>
                <a:cs typeface="Aharoni" pitchFamily="2" charset="-79"/>
              </a:rPr>
              <a:t>müslümanlara</a:t>
            </a:r>
            <a:r>
              <a:rPr lang="tr-TR" dirty="0" smtClean="0">
                <a:latin typeface="Aharoni" pitchFamily="2" charset="-79"/>
                <a:cs typeface="Aharoni" pitchFamily="2" charset="-79"/>
              </a:rPr>
              <a:t> farzdır.</a:t>
            </a:r>
          </a:p>
          <a:p>
            <a:endParaRPr lang="tr-TR" dirty="0">
              <a:latin typeface="Aharoni" pitchFamily="2" charset="-79"/>
              <a:cs typeface="Aharoni" pitchFamily="2" charset="-79"/>
            </a:endParaRPr>
          </a:p>
          <a:p>
            <a:r>
              <a:rPr lang="tr-TR" dirty="0">
                <a:latin typeface="Aharoni" pitchFamily="2" charset="-79"/>
                <a:cs typeface="Aharoni" pitchFamily="2" charset="-79"/>
              </a:rPr>
              <a:t> </a:t>
            </a:r>
            <a:r>
              <a:rPr lang="tr-TR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tr-TR" dirty="0" err="1" smtClean="0">
                <a:latin typeface="Aharoni" pitchFamily="2" charset="-79"/>
                <a:cs typeface="Aharoni" pitchFamily="2" charset="-79"/>
              </a:rPr>
              <a:t>isLama</a:t>
            </a:r>
            <a:r>
              <a:rPr lang="tr-TR" dirty="0" smtClean="0">
                <a:latin typeface="Aharoni" pitchFamily="2" charset="-79"/>
                <a:cs typeface="Aharoni" pitchFamily="2" charset="-79"/>
              </a:rPr>
              <a:t> göre farz olan oruç , </a:t>
            </a:r>
            <a:r>
              <a:rPr lang="tr-TR" smtClean="0">
                <a:latin typeface="Aharoni" pitchFamily="2" charset="-79"/>
                <a:cs typeface="Aharoni" pitchFamily="2" charset="-79"/>
              </a:rPr>
              <a:t>ramazan orucudur.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171</Words>
  <Application>Microsoft Office PowerPoint</Application>
  <PresentationFormat>Ekran Gösterisi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2014-11-15T12:10:28Z</dcterms:created>
  <dcterms:modified xsi:type="dcterms:W3CDTF">2014-11-16T21:22:12Z</dcterms:modified>
  <cp:category>www.sorubak.com</cp:category>
</cp:coreProperties>
</file>