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941DA-23A3-4438-9846-7CCB2EA8A1C4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09DCE-D067-4BB9-A0D1-0EFF9E05DDA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4138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9DCE-D067-4BB9-A0D1-0EFF9E05DDA7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693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9DCE-D067-4BB9-A0D1-0EFF9E05DDA7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2077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54F9EDC-C4AC-4A78-819C-91C3E656E49C}" type="datetimeFigureOut">
              <a:rPr lang="tr-TR" smtClean="0"/>
              <a:t>04.11.2014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B81DBD0-2BE6-4B1E-926C-E2DA967E573F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TÜRKÇE SUNUSU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528" y="4077072"/>
            <a:ext cx="8062912" cy="1752600"/>
          </a:xfrm>
        </p:spPr>
        <p:txBody>
          <a:bodyPr/>
          <a:lstStyle/>
          <a:p>
            <a:r>
              <a:rPr lang="tr-TR" dirty="0" smtClean="0"/>
              <a:t>Gülse </a:t>
            </a:r>
            <a:r>
              <a:rPr lang="tr-TR" dirty="0" err="1" smtClean="0"/>
              <a:t>Tözenli</a:t>
            </a:r>
            <a:endParaRPr lang="tr-TR" dirty="0" smtClean="0"/>
          </a:p>
          <a:p>
            <a:r>
              <a:rPr lang="tr-TR" dirty="0" smtClean="0"/>
              <a:t>6\C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50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94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67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3649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6"/>
            <a:ext cx="903649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894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720"/>
            <a:ext cx="9153871" cy="63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58" y="1094970"/>
            <a:ext cx="9143999" cy="269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9" y="3537010"/>
            <a:ext cx="8820472" cy="5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62" y="4237987"/>
            <a:ext cx="8424936" cy="331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54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7842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6" y="2439458"/>
            <a:ext cx="9132573" cy="386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5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19302944">
            <a:off x="-119854" y="2738294"/>
            <a:ext cx="9325035" cy="1399032"/>
          </a:xfrm>
        </p:spPr>
        <p:txBody>
          <a:bodyPr/>
          <a:lstStyle/>
          <a:p>
            <a:r>
              <a:rPr lang="tr-TR" dirty="0" smtClean="0"/>
              <a:t>  İZLEDİĞİNİZ İÇİN TEŞEKKÜRLER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920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tr-TR" dirty="0" smtClean="0"/>
              <a:t>SIFAT (ÖN AD)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400" dirty="0" smtClean="0"/>
              <a:t>İş oluş hareket davranış  renk </a:t>
            </a:r>
            <a:r>
              <a:rPr lang="tr-TR" sz="2400" dirty="0" err="1" smtClean="0"/>
              <a:t>bilditen</a:t>
            </a:r>
            <a:r>
              <a:rPr lang="tr-TR" sz="2400" dirty="0" smtClean="0"/>
              <a:t> sözcüklere sıfat denir.</a:t>
            </a:r>
          </a:p>
          <a:p>
            <a:r>
              <a:rPr lang="tr-TR" sz="2400" dirty="0" smtClean="0"/>
              <a:t>‘’</a:t>
            </a:r>
            <a:r>
              <a:rPr lang="tr-TR" sz="2400" u="sng" dirty="0" smtClean="0"/>
              <a:t>kırmızı</a:t>
            </a:r>
            <a:r>
              <a:rPr lang="tr-TR" sz="2400" dirty="0" smtClean="0"/>
              <a:t> kazağımı çok severim’’</a:t>
            </a:r>
          </a:p>
          <a:p>
            <a:r>
              <a:rPr lang="tr-TR" sz="2400" dirty="0" smtClean="0"/>
              <a:t>Yukarıdaki cümlede KIRMIZI sözcüğü sıfattır çünkü bir şeyin rengini belirtiyor.</a:t>
            </a:r>
          </a:p>
          <a:p>
            <a:r>
              <a:rPr lang="tr-TR" sz="2400" dirty="0" smtClean="0"/>
              <a:t>Örnekler:</a:t>
            </a:r>
          </a:p>
          <a:p>
            <a:r>
              <a:rPr lang="tr-TR" sz="2400" u="sng" dirty="0" smtClean="0"/>
              <a:t>Pembe</a:t>
            </a:r>
            <a:r>
              <a:rPr lang="tr-TR" sz="2400" dirty="0" smtClean="0"/>
              <a:t> çantam eskidi</a:t>
            </a:r>
          </a:p>
          <a:p>
            <a:r>
              <a:rPr lang="tr-TR" sz="2400" u="sng" dirty="0" smtClean="0"/>
              <a:t>Siyah </a:t>
            </a:r>
            <a:r>
              <a:rPr lang="tr-TR" sz="2400" dirty="0" smtClean="0"/>
              <a:t>kalemim bitti</a:t>
            </a:r>
          </a:p>
          <a:p>
            <a:r>
              <a:rPr lang="tr-TR" sz="2400" dirty="0" smtClean="0"/>
              <a:t>sıfatlar sadece cümlenin başınla olmaz:</a:t>
            </a:r>
          </a:p>
          <a:p>
            <a:r>
              <a:rPr lang="tr-TR" sz="2400" dirty="0" smtClean="0"/>
              <a:t>Kıyafetim </a:t>
            </a:r>
            <a:r>
              <a:rPr lang="tr-TR" sz="2400" u="sng" dirty="0" smtClean="0"/>
              <a:t>mor</a:t>
            </a:r>
            <a:r>
              <a:rPr lang="tr-TR" sz="2400" dirty="0" smtClean="0"/>
              <a:t> ama çok eski</a:t>
            </a:r>
          </a:p>
          <a:p>
            <a:r>
              <a:rPr lang="tr-TR" sz="2400" dirty="0" smtClean="0"/>
              <a:t>Yastığım </a:t>
            </a:r>
            <a:r>
              <a:rPr lang="tr-TR" sz="2400" u="sng" dirty="0" smtClean="0"/>
              <a:t>çiçek</a:t>
            </a:r>
            <a:r>
              <a:rPr lang="tr-TR" sz="2400" dirty="0" smtClean="0"/>
              <a:t> desenli </a:t>
            </a:r>
          </a:p>
        </p:txBody>
      </p:sp>
    </p:spTree>
    <p:extLst>
      <p:ext uri="{BB962C8B-B14F-4D97-AF65-F5344CB8AC3E}">
        <p14:creationId xmlns:p14="http://schemas.microsoft.com/office/powerpoint/2010/main" val="275525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Sıfatlar kendi içinde niteleme ve belirtme sıfatları olmak üzere ikiye ayrılır.</a:t>
            </a:r>
          </a:p>
          <a:p>
            <a:r>
              <a:rPr lang="tr-TR" dirty="0" smtClean="0"/>
              <a:t>A-Niteleme sıfatları</a:t>
            </a:r>
          </a:p>
          <a:p>
            <a:r>
              <a:rPr lang="tr-TR" dirty="0" smtClean="0"/>
              <a:t>B- Belirtme sıfatları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596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120680"/>
          </a:xfrm>
        </p:spPr>
        <p:txBody>
          <a:bodyPr/>
          <a:lstStyle/>
          <a:p>
            <a:pPr marL="64008" indent="0"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A- Niteleme Sıfatları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sz="2400" dirty="0"/>
              <a:t>Niteleme sıfatları isimlerin nasıl olduğunu bildirir ve isme sorulan "nasıl" sorusuna cevap </a:t>
            </a:r>
            <a:r>
              <a:rPr lang="tr-TR" sz="2400" dirty="0" smtClean="0"/>
              <a:t>verir</a:t>
            </a:r>
          </a:p>
          <a:p>
            <a:r>
              <a:rPr lang="tr-TR" sz="2400" dirty="0" smtClean="0"/>
              <a:t>‘’</a:t>
            </a:r>
            <a:r>
              <a:rPr lang="tr-TR" sz="2400" u="sng" dirty="0" smtClean="0"/>
              <a:t>Tüylü yelpazeleri</a:t>
            </a:r>
            <a:r>
              <a:rPr lang="tr-TR" sz="2400" dirty="0" smtClean="0"/>
              <a:t> çok severim’’</a:t>
            </a:r>
          </a:p>
          <a:p>
            <a:r>
              <a:rPr lang="tr-TR" sz="2400" dirty="0" smtClean="0"/>
              <a:t>Burada TÜYLÜ sözcüğü </a:t>
            </a:r>
            <a:r>
              <a:rPr lang="tr-TR" sz="2400" dirty="0" err="1" smtClean="0"/>
              <a:t>YELPAZEnin</a:t>
            </a:r>
            <a:r>
              <a:rPr lang="tr-TR" sz="2400" dirty="0" smtClean="0"/>
              <a:t> özelliğini belirtiyor </a:t>
            </a:r>
          </a:p>
          <a:p>
            <a:r>
              <a:rPr lang="tr-TR" sz="2400" dirty="0" smtClean="0"/>
              <a:t>Örnekler:</a:t>
            </a:r>
          </a:p>
          <a:p>
            <a:r>
              <a:rPr lang="tr-TR" sz="2400" dirty="0" smtClean="0"/>
              <a:t>Siyah bilgisayarım çok büyük</a:t>
            </a:r>
          </a:p>
          <a:p>
            <a:r>
              <a:rPr lang="tr-TR" sz="2400" dirty="0" smtClean="0"/>
              <a:t>Kimsesiz çocuklara yardım etmeliyiz</a:t>
            </a:r>
          </a:p>
          <a:p>
            <a:r>
              <a:rPr lang="tr-TR" sz="2400" dirty="0" smtClean="0"/>
              <a:t>Pembe perdemi değiştireceğim</a:t>
            </a:r>
          </a:p>
          <a:p>
            <a:r>
              <a:rPr lang="tr-TR" sz="2400" dirty="0" smtClean="0"/>
              <a:t>Sokak hayvanlarına yemek ve su veririm</a:t>
            </a:r>
          </a:p>
        </p:txBody>
      </p:sp>
    </p:spTree>
    <p:extLst>
      <p:ext uri="{BB962C8B-B14F-4D97-AF65-F5344CB8AC3E}">
        <p14:creationId xmlns:p14="http://schemas.microsoft.com/office/powerpoint/2010/main" val="31283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  <a:ln>
            <a:solidFill>
              <a:schemeClr val="tx1"/>
            </a:solidFill>
          </a:ln>
        </p:spPr>
        <p:txBody>
          <a:bodyPr/>
          <a:lstStyle/>
          <a:p>
            <a:pPr marL="64008" indent="0">
              <a:buNone/>
            </a:pP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B-Belirtme sıfatları</a:t>
            </a:r>
            <a:endParaRPr lang="tr-TR" dirty="0"/>
          </a:p>
          <a:p>
            <a:r>
              <a:rPr lang="tr-TR" sz="2400" dirty="0" smtClean="0"/>
              <a:t>Varlıkların özelliklerini belirtir</a:t>
            </a:r>
          </a:p>
          <a:p>
            <a:r>
              <a:rPr lang="tr-TR" sz="2400" dirty="0" smtClean="0"/>
              <a:t>2’ye ayrılır işaret sıfatı ve </a:t>
            </a:r>
            <a:r>
              <a:rPr lang="tr-TR" sz="2400" dirty="0" err="1" smtClean="0"/>
              <a:t>belgisiz</a:t>
            </a:r>
            <a:r>
              <a:rPr lang="tr-TR" sz="2400" dirty="0" smtClean="0"/>
              <a:t> sıfatlar</a:t>
            </a:r>
          </a:p>
          <a:p>
            <a:r>
              <a:rPr lang="tr-TR" sz="2400" dirty="0" smtClean="0"/>
              <a:t>İŞARET SIFATI</a:t>
            </a:r>
          </a:p>
          <a:p>
            <a:r>
              <a:rPr lang="tr-TR" sz="2400" dirty="0"/>
              <a:t> Varlıkların yerlerini işaret yoluyla belirten “bu, şu, o” </a:t>
            </a:r>
            <a:r>
              <a:rPr lang="tr-TR" sz="2400" dirty="0" smtClean="0"/>
              <a:t>sözcükleridir </a:t>
            </a:r>
            <a:r>
              <a:rPr lang="tr-TR" sz="2400" dirty="0" err="1" smtClean="0"/>
              <a:t>örn</a:t>
            </a:r>
            <a:r>
              <a:rPr lang="tr-TR" sz="2400" dirty="0" smtClean="0"/>
              <a:t>: o araba şu kitap</a:t>
            </a:r>
          </a:p>
          <a:p>
            <a:r>
              <a:rPr lang="tr-TR" sz="2400" dirty="0" smtClean="0"/>
              <a:t>BELGİSİZ  SIFAT:</a:t>
            </a:r>
          </a:p>
          <a:p>
            <a:r>
              <a:rPr lang="tr-TR" sz="2400" dirty="0"/>
              <a:t>Varlıkların nitelik ve niceliklerini belli belirsiz bil-diren </a:t>
            </a:r>
            <a:r>
              <a:rPr lang="tr-TR" sz="2400" dirty="0" smtClean="0"/>
              <a:t>sözcüklerdir </a:t>
            </a:r>
            <a:r>
              <a:rPr lang="tr-TR" sz="2400" dirty="0" err="1" smtClean="0"/>
              <a:t>örn</a:t>
            </a:r>
            <a:r>
              <a:rPr lang="tr-TR" sz="2400" dirty="0" smtClean="0"/>
              <a:t>: bazı insanlar herhangi kitap birkaç insan</a:t>
            </a:r>
          </a:p>
        </p:txBody>
      </p:sp>
    </p:spTree>
    <p:extLst>
      <p:ext uri="{BB962C8B-B14F-4D97-AF65-F5344CB8AC3E}">
        <p14:creationId xmlns:p14="http://schemas.microsoft.com/office/powerpoint/2010/main" val="117439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 rot="19500449">
            <a:off x="12289" y="2495847"/>
            <a:ext cx="8922356" cy="197824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sz="7200" dirty="0" smtClean="0"/>
              <a:t>      </a:t>
            </a:r>
            <a:r>
              <a:rPr lang="tr-TR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Sınav soruları</a:t>
            </a:r>
            <a:endParaRPr lang="tr-TR" sz="7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0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7290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4" y="4668727"/>
            <a:ext cx="8472901" cy="43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" y="5103911"/>
            <a:ext cx="8680323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" y="5445224"/>
            <a:ext cx="881468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87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9943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61" y="3212976"/>
            <a:ext cx="79994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4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50" y="25198"/>
            <a:ext cx="8712968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2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93</TotalTime>
  <Words>189</Words>
  <Application>Microsoft Office PowerPoint</Application>
  <PresentationFormat>Ekran Gösterisi (4:3)</PresentationFormat>
  <Paragraphs>37</Paragraphs>
  <Slides>14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TÜRKÇE SUNUSU</vt:lpstr>
      <vt:lpstr>SIFAT (ÖN AD)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İZLEDİĞİNİZ İÇİN TEŞEKKÜRLER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2014-11-04T14:55:58Z</dcterms:created>
  <dcterms:modified xsi:type="dcterms:W3CDTF">2014-11-04T16:29:23Z</dcterms:modified>
  <cp:category>www.sorubak.com</cp:category>
</cp:coreProperties>
</file>