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DCD5A-C3C2-4833-BB97-F24FE864F5FA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3278F-D63C-41F2-8ED6-865EEC438992}" type="slidenum">
              <a:rPr lang="tr-TR" smtClean="0"/>
              <a:t>‹#›</a:t>
            </a:fld>
            <a:endParaRPr lang="tr-TR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DCD5A-C3C2-4833-BB97-F24FE864F5FA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3278F-D63C-41F2-8ED6-865EEC43899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DCD5A-C3C2-4833-BB97-F24FE864F5FA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3278F-D63C-41F2-8ED6-865EEC43899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DCD5A-C3C2-4833-BB97-F24FE864F5FA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3278F-D63C-41F2-8ED6-865EEC43899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DCD5A-C3C2-4833-BB97-F24FE864F5FA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843278F-D63C-41F2-8ED6-865EEC438992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DCD5A-C3C2-4833-BB97-F24FE864F5FA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3278F-D63C-41F2-8ED6-865EEC43899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DCD5A-C3C2-4833-BB97-F24FE864F5FA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3278F-D63C-41F2-8ED6-865EEC43899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DCD5A-C3C2-4833-BB97-F24FE864F5FA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3278F-D63C-41F2-8ED6-865EEC43899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DCD5A-C3C2-4833-BB97-F24FE864F5FA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3278F-D63C-41F2-8ED6-865EEC43899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DCD5A-C3C2-4833-BB97-F24FE864F5FA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3278F-D63C-41F2-8ED6-865EEC43899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DCD5A-C3C2-4833-BB97-F24FE864F5FA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3278F-D63C-41F2-8ED6-865EEC43899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0CDCD5A-C3C2-4833-BB97-F24FE864F5FA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843278F-D63C-41F2-8ED6-865EEC438992}" type="slidenum">
              <a:rPr lang="tr-TR" smtClean="0"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372476" cy="1821502"/>
          </a:xfrm>
        </p:spPr>
        <p:txBody>
          <a:bodyPr/>
          <a:lstStyle/>
          <a:p>
            <a:r>
              <a:rPr lang="tr-TR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HAZIRLAYAN: SILA BÜLBÜL</a:t>
            </a:r>
            <a:endParaRPr lang="tr-TR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5" name="4 Resim" descr="yapisina-gore-sozcukl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1036" y="2179503"/>
            <a:ext cx="5261294" cy="46549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BASİT SÖZCÜKLER</a:t>
            </a:r>
            <a:endParaRPr lang="tr-TR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Yapım eki almayan sözcüklere basit sözcük denir.</a:t>
            </a:r>
          </a:p>
          <a:p>
            <a:r>
              <a:rPr lang="tr-TR" dirty="0" smtClean="0"/>
              <a:t>ÖRN:  Ağaç, Kuşlar, Kapıda, Benim</a:t>
            </a:r>
          </a:p>
          <a:p>
            <a:r>
              <a:rPr lang="tr-TR" dirty="0" smtClean="0"/>
              <a:t>Çekim eki alan sözcükler basit sözcüklerdir.</a:t>
            </a: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BASİT SÖZCÜKLER</a:t>
            </a:r>
            <a:endParaRPr lang="tr-TR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3 İçerik Yer Tutucusu" descr="stopword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1285836"/>
            <a:ext cx="5812251" cy="557216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TÜREMİŞ SÖZCÜKLER</a:t>
            </a:r>
            <a:endParaRPr lang="tr-TR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Yapım eki alan sözcüklerdir.</a:t>
            </a:r>
          </a:p>
          <a:p>
            <a:r>
              <a:rPr lang="tr-TR" dirty="0" smtClean="0"/>
              <a:t>Bilgi, Gözlük, Olay, Vergi</a:t>
            </a: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TÜREMİŞ SÖZCÜKLER</a:t>
            </a:r>
            <a:endParaRPr lang="tr-TR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3 İçerik Yer Tutucusu" descr="tyhty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4546" y="1500173"/>
            <a:ext cx="4714908" cy="5357827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BİRLEŞİK SÖZCÜKLER</a:t>
            </a:r>
            <a:endParaRPr lang="tr-TR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2 Ya da daha fazla sözcüğün birleşmesiyle oluşan yeni kelimeye birleşik sözcükler denir. </a:t>
            </a:r>
          </a:p>
          <a:p>
            <a:r>
              <a:rPr lang="tr-TR" dirty="0" smtClean="0"/>
              <a:t>Pamukkale, Çanakkale, Fenerbahçe, Kızılırmak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098"/>
          </a:xfrm>
        </p:spPr>
        <p:txBody>
          <a:bodyPr/>
          <a:lstStyle/>
          <a:p>
            <a:r>
              <a:rPr lang="tr-TR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BİRLEŞİK SÖZCÜKLER</a:t>
            </a:r>
            <a:endParaRPr lang="tr-TR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3 İçerik Yer Tutucusu" descr="ee224b2a7aa33e180f5db52340ed044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571612"/>
            <a:ext cx="9144000" cy="5286388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809318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endParaRPr lang="tr-TR" dirty="0" smtClean="0"/>
          </a:p>
          <a:p>
            <a:r>
              <a:rPr lang="tr-T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İZLEDİĞİNİZ İÇİN TEŞEKKÜR EDERİM</a:t>
            </a:r>
          </a:p>
          <a:p>
            <a:endParaRPr lang="tr-TR" dirty="0" smtClean="0">
              <a:solidFill>
                <a:schemeClr val="tx1">
                  <a:lumMod val="10000"/>
                </a:schemeClr>
              </a:solidFill>
            </a:endParaRPr>
          </a:p>
          <a:p>
            <a:pPr>
              <a:buNone/>
            </a:pPr>
            <a:endParaRPr lang="tr-TR" dirty="0" smtClean="0">
              <a:solidFill>
                <a:schemeClr val="tx1">
                  <a:lumMod val="10000"/>
                </a:schemeClr>
              </a:solidFill>
            </a:endParaRPr>
          </a:p>
          <a:p>
            <a:r>
              <a:rPr lang="tr-T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UMARIM BEĞENMİŞSİNİZDİR</a:t>
            </a:r>
          </a:p>
          <a:p>
            <a:endParaRPr lang="tr-TR" dirty="0" smtClean="0">
              <a:solidFill>
                <a:schemeClr val="tx1">
                  <a:lumMod val="10000"/>
                </a:schemeClr>
              </a:solidFill>
            </a:endParaRPr>
          </a:p>
          <a:p>
            <a:endParaRPr lang="tr-TR" dirty="0" smtClean="0">
              <a:solidFill>
                <a:schemeClr val="tx1">
                  <a:lumMod val="10000"/>
                </a:schemeClr>
              </a:solidFill>
            </a:endParaRPr>
          </a:p>
          <a:p>
            <a:r>
              <a:rPr lang="tr-T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İŞİNİZE YARIYACAĞINI UMUYORUM</a:t>
            </a:r>
          </a:p>
          <a:p>
            <a:endParaRPr lang="tr-TR" dirty="0" smtClean="0">
              <a:solidFill>
                <a:schemeClr val="tx1">
                  <a:lumMod val="10000"/>
                </a:schemeClr>
              </a:solidFill>
            </a:endParaRPr>
          </a:p>
          <a:p>
            <a:endParaRPr lang="tr-TR" dirty="0" smtClean="0">
              <a:solidFill>
                <a:schemeClr val="tx1">
                  <a:lumMod val="10000"/>
                </a:schemeClr>
              </a:solidFill>
            </a:endParaRPr>
          </a:p>
          <a:p>
            <a:r>
              <a:rPr lang="tr-T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6. sınıflar için hazırlanmıştır.</a:t>
            </a:r>
          </a:p>
          <a:p>
            <a:endParaRPr lang="tr-TR" dirty="0" smtClean="0">
              <a:solidFill>
                <a:schemeClr val="tx1">
                  <a:lumMod val="10000"/>
                </a:schemeClr>
              </a:solidFill>
            </a:endParaRP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ven">
  <a:themeElements>
    <a:clrScheme name="Özel 2">
      <a:dk1>
        <a:srgbClr val="AF0F5B"/>
      </a:dk1>
      <a:lt1>
        <a:srgbClr val="D6ECFF"/>
      </a:lt1>
      <a:dk2>
        <a:srgbClr val="4E5B6F"/>
      </a:dk2>
      <a:lt2>
        <a:srgbClr val="B3BCCA"/>
      </a:lt2>
      <a:accent1>
        <a:srgbClr val="EB8803"/>
      </a:accent1>
      <a:accent2>
        <a:srgbClr val="B2E389"/>
      </a:accent2>
      <a:accent3>
        <a:srgbClr val="754401"/>
      </a:accent3>
      <a:accent4>
        <a:srgbClr val="AF0F5B"/>
      </a:accent4>
      <a:accent5>
        <a:srgbClr val="7FD13B"/>
      </a:accent5>
      <a:accent6>
        <a:srgbClr val="0070C0"/>
      </a:accent6>
      <a:hlink>
        <a:srgbClr val="7030A0"/>
      </a:hlink>
      <a:folHlink>
        <a:srgbClr val="1AB39F"/>
      </a:folHlink>
    </a:clrScheme>
    <a:fontScheme name="Güven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Güven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29</TotalTime>
  <Words>88</Words>
  <Application>Microsoft Office PowerPoint</Application>
  <PresentationFormat>Ekran Gösterisi (4:3)</PresentationFormat>
  <Paragraphs>28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Güven</vt:lpstr>
      <vt:lpstr>HAZIRLAYAN: SILA BÜLBÜL</vt:lpstr>
      <vt:lpstr>BASİT SÖZCÜKLER</vt:lpstr>
      <vt:lpstr>BASİT SÖZCÜKLER</vt:lpstr>
      <vt:lpstr>TÜREMİŞ SÖZCÜKLER</vt:lpstr>
      <vt:lpstr>TÜREMİŞ SÖZCÜKLER</vt:lpstr>
      <vt:lpstr>BİRLEŞİK SÖZCÜKLER</vt:lpstr>
      <vt:lpstr>BİRLEŞİK SÖZCÜKLER</vt:lpstr>
      <vt:lpstr>Slayt 8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2014-12-06T11:17:29Z</dcterms:created>
  <dcterms:modified xsi:type="dcterms:W3CDTF">2014-12-06T11:47:17Z</dcterms:modified>
  <cp:category>www.sorubak.com</cp:category>
</cp:coreProperties>
</file>