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60"/>
  </p:notesMasterIdLst>
  <p:sldIdLst>
    <p:sldId id="256" r:id="rId2"/>
    <p:sldId id="261" r:id="rId3"/>
    <p:sldId id="262" r:id="rId4"/>
    <p:sldId id="257" r:id="rId5"/>
    <p:sldId id="264" r:id="rId6"/>
    <p:sldId id="265" r:id="rId7"/>
    <p:sldId id="270" r:id="rId8"/>
    <p:sldId id="267" r:id="rId9"/>
    <p:sldId id="266" r:id="rId10"/>
    <p:sldId id="263" r:id="rId11"/>
    <p:sldId id="268" r:id="rId12"/>
    <p:sldId id="271" r:id="rId13"/>
    <p:sldId id="272" r:id="rId14"/>
    <p:sldId id="273" r:id="rId15"/>
    <p:sldId id="274" r:id="rId16"/>
    <p:sldId id="308" r:id="rId17"/>
    <p:sldId id="309" r:id="rId18"/>
    <p:sldId id="275" r:id="rId19"/>
    <p:sldId id="276" r:id="rId20"/>
    <p:sldId id="277" r:id="rId21"/>
    <p:sldId id="310" r:id="rId22"/>
    <p:sldId id="311"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12" r:id="rId53"/>
    <p:sldId id="313" r:id="rId54"/>
    <p:sldId id="314" r:id="rId55"/>
    <p:sldId id="315" r:id="rId56"/>
    <p:sldId id="316" r:id="rId57"/>
    <p:sldId id="317" r:id="rId58"/>
    <p:sldId id="318" r:id="rId5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987" autoAdjust="0"/>
    <p:restoredTop sz="94660"/>
  </p:normalViewPr>
  <p:slideViewPr>
    <p:cSldViewPr>
      <p:cViewPr varScale="1">
        <p:scale>
          <a:sx n="98" d="100"/>
          <a:sy n="98" d="100"/>
        </p:scale>
        <p:origin x="-114"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4E1AC6-B2D4-4579-9CC9-60751D4DD974}" type="datetimeFigureOut">
              <a:rPr lang="tr-TR" smtClean="0"/>
              <a:pPr/>
              <a:t>02.11.2014</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3A0E59-E0D3-4291-96EA-5F0C5AF65D7E}" type="slidenum">
              <a:rPr lang="tr-TR" smtClean="0"/>
              <a:pPr/>
              <a:t>‹#›</a:t>
            </a:fld>
            <a:endParaRPr lang="tr-T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C3A0E59-E0D3-4291-96EA-5F0C5AF65D7E}" type="slidenum">
              <a:rPr lang="tr-TR" smtClean="0"/>
              <a:pPr/>
              <a:t>4</a:t>
            </a:fld>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C3A0E59-E0D3-4291-96EA-5F0C5AF65D7E}" type="slidenum">
              <a:rPr lang="tr-TR" smtClean="0"/>
              <a:pPr/>
              <a:t>8</a:t>
            </a:fld>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19" name="18 Altbilgi Yer Tutucusu"/>
          <p:cNvSpPr>
            <a:spLocks noGrp="1"/>
          </p:cNvSpPr>
          <p:nvPr>
            <p:ph type="ftr" sz="quarter" idx="11"/>
          </p:nvPr>
        </p:nvSpPr>
        <p:spPr/>
        <p:txBody>
          <a:bodyPr/>
          <a:lstStyle/>
          <a:p>
            <a:endParaRPr lang="tr-TR" dirty="0"/>
          </a:p>
        </p:txBody>
      </p:sp>
      <p:sp>
        <p:nvSpPr>
          <p:cNvPr id="27" name="26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transition>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masterClrMapping/>
  </p:clrMapOvr>
  <p:transition>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masterClrMapping/>
  </p:clrMapOvr>
  <p:transition>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masterClrMapping/>
  </p:clrMapOvr>
  <p:transition>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transition>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masterClrMapping/>
  </p:clrMapOvr>
  <p:transition>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masterClrMapping/>
  </p:clrMapOvr>
  <p:transition>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masterClrMapping/>
  </p:clrMapOvr>
  <p:transition>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masterClrMapping/>
  </p:clrMapOvr>
  <p:transition>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5DFAABFE-B096-42E4-860C-25F1916D1160}" type="slidenum">
              <a:rPr lang="tr-TR" smtClean="0"/>
              <a:pPr/>
              <a:t>‹#›</a:t>
            </a:fld>
            <a:endParaRPr lang="tr-TR" dirty="0"/>
          </a:p>
        </p:txBody>
      </p:sp>
    </p:spTree>
  </p:cSld>
  <p:clrMapOvr>
    <a:masterClrMapping/>
  </p:clrMapOvr>
  <p:transition>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A81581E4-1F3B-4311-A6B9-69F8321F13A5}" type="datetimeFigureOut">
              <a:rPr lang="tr-TR" smtClean="0"/>
              <a:pPr/>
              <a:t>02.11.2014</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a:xfrm>
            <a:off x="8077200" y="6356350"/>
            <a:ext cx="609600" cy="365125"/>
          </a:xfrm>
        </p:spPr>
        <p:txBody>
          <a:bodyPr/>
          <a:lstStyle/>
          <a:p>
            <a:fld id="{5DFAABFE-B096-42E4-860C-25F1916D1160}" type="slidenum">
              <a:rPr lang="tr-TR" smtClean="0"/>
              <a:pPr/>
              <a:t>‹#›</a:t>
            </a:fld>
            <a:endParaRPr lang="tr-TR" dirty="0"/>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dirty="0"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transition>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5400000" scaled="0"/>
          <a:tileRect/>
        </a:gradFill>
        <a:effectLst/>
      </p:bgPr>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81581E4-1F3B-4311-A6B9-69F8321F13A5}" type="datetimeFigureOut">
              <a:rPr lang="tr-TR" smtClean="0"/>
              <a:pPr/>
              <a:t>02.11.2014</a:t>
            </a:fld>
            <a:endParaRPr lang="tr-TR" dirty="0"/>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dirty="0"/>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DFAABFE-B096-42E4-860C-25F1916D1160}" type="slidenum">
              <a:rPr lang="tr-TR" smtClean="0"/>
              <a:pPr/>
              <a:t>‹#›</a:t>
            </a:fld>
            <a:endParaRPr lang="tr-TR" dirty="0"/>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diamond/>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tr.wikipedia.org/w/index.php?title=I._Salamanasar&amp;action=edit&amp;redlink=1" TargetMode="External"/><Relationship Id="rId13" Type="http://schemas.openxmlformats.org/officeDocument/2006/relationships/hyperlink" Target="http://tr.wikipedia.org/wiki/Akdeniz" TargetMode="External"/><Relationship Id="rId18" Type="http://schemas.openxmlformats.org/officeDocument/2006/relationships/hyperlink" Target="http://tr.wikipedia.org/wiki/Asurbanipal" TargetMode="External"/><Relationship Id="rId3" Type="http://schemas.openxmlformats.org/officeDocument/2006/relationships/hyperlink" Target="http://tr.wikipedia.org/wiki/Kuzey" TargetMode="External"/><Relationship Id="rId21" Type="http://schemas.openxmlformats.org/officeDocument/2006/relationships/hyperlink" Target="http://tr.wikipedia.org/wiki/Medler" TargetMode="External"/><Relationship Id="rId7" Type="http://schemas.openxmlformats.org/officeDocument/2006/relationships/hyperlink" Target="http://tr.wikipedia.org/wiki/Asurlular" TargetMode="External"/><Relationship Id="rId12" Type="http://schemas.openxmlformats.org/officeDocument/2006/relationships/hyperlink" Target="http://tr.wikipedia.org/wiki/Karadeniz" TargetMode="External"/><Relationship Id="rId17" Type="http://schemas.openxmlformats.org/officeDocument/2006/relationships/hyperlink" Target="http://tr.wikipedia.org/wiki/M%C4%B1s%C4%B1r" TargetMode="External"/><Relationship Id="rId2" Type="http://schemas.openxmlformats.org/officeDocument/2006/relationships/hyperlink" Target="http://tr.wikipedia.org/wiki/Mezopotamya" TargetMode="External"/><Relationship Id="rId16" Type="http://schemas.openxmlformats.org/officeDocument/2006/relationships/hyperlink" Target="http://tr.wikipedia.org/wiki/Suriye" TargetMode="External"/><Relationship Id="rId20" Type="http://schemas.openxmlformats.org/officeDocument/2006/relationships/hyperlink" Target="http://tr.wikipedia.org/wiki/Basra_K%C3%B6rfezi" TargetMode="External"/><Relationship Id="rId1" Type="http://schemas.openxmlformats.org/officeDocument/2006/relationships/slideLayout" Target="../slideLayouts/slideLayout2.xml"/><Relationship Id="rId6" Type="http://schemas.openxmlformats.org/officeDocument/2006/relationships/hyperlink" Target="http://tr.wikipedia.org/wiki/Ninova" TargetMode="External"/><Relationship Id="rId11" Type="http://schemas.openxmlformats.org/officeDocument/2006/relationships/hyperlink" Target="http://tr.wikipedia.org/wiki/I._Tiglat-Pileser" TargetMode="External"/><Relationship Id="rId5" Type="http://schemas.openxmlformats.org/officeDocument/2006/relationships/hyperlink" Target="http://tr.wikipedia.org/wiki/Kalah" TargetMode="External"/><Relationship Id="rId15" Type="http://schemas.openxmlformats.org/officeDocument/2006/relationships/hyperlink" Target="http://tr.wikipedia.org/wiki/Babil" TargetMode="External"/><Relationship Id="rId10" Type="http://schemas.openxmlformats.org/officeDocument/2006/relationships/hyperlink" Target="http://tr.wikipedia.org/wiki/Hititler" TargetMode="External"/><Relationship Id="rId19" Type="http://schemas.openxmlformats.org/officeDocument/2006/relationships/hyperlink" Target="http://tr.wikipedia.org/wiki/Nil_Nehri" TargetMode="External"/><Relationship Id="rId4" Type="http://schemas.openxmlformats.org/officeDocument/2006/relationships/hyperlink" Target="http://tr.wikipedia.org/wiki/Musul" TargetMode="External"/><Relationship Id="rId9" Type="http://schemas.openxmlformats.org/officeDocument/2006/relationships/hyperlink" Target="http://tr.wikipedia.org/w/index.php?title=Kalde&amp;action=edit&amp;redlink=1" TargetMode="External"/><Relationship Id="rId14" Type="http://schemas.openxmlformats.org/officeDocument/2006/relationships/hyperlink" Target="http://tr.wikipedia.org/wiki/2._Sargon"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sabah.com.tr/fotohaber/yasam/kan_ve_dehset_imparatorlugu_asur?tc=20&amp;page=2"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sabah.com.tr/fotohaber/yasam/kan_ve_dehset_imparatorlugu_asur?tc=20&amp;page=18" TargetMode="Externa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tr.wikipedia.org/w/index.php?title=Zabalam&amp;action=edit&amp;redlink=1" TargetMode="External"/><Relationship Id="rId13" Type="http://schemas.openxmlformats.org/officeDocument/2006/relationships/hyperlink" Target="http://tr.wikipedia.org/wiki/Ur" TargetMode="External"/><Relationship Id="rId3" Type="http://schemas.openxmlformats.org/officeDocument/2006/relationships/hyperlink" Target="http://tr.wikipedia.org/wiki/S%C3%BCmerler" TargetMode="External"/><Relationship Id="rId7" Type="http://schemas.openxmlformats.org/officeDocument/2006/relationships/hyperlink" Target="http://tr.wikipedia.org/wiki/Nippur" TargetMode="External"/><Relationship Id="rId12" Type="http://schemas.openxmlformats.org/officeDocument/2006/relationships/hyperlink" Target="http://tr.wikipedia.org/wiki/Uruk" TargetMode="External"/><Relationship Id="rId2" Type="http://schemas.openxmlformats.org/officeDocument/2006/relationships/hyperlink" Target="http://tr.wikipedia.org/wiki/Mezopotamya" TargetMode="External"/><Relationship Id="rId1" Type="http://schemas.openxmlformats.org/officeDocument/2006/relationships/slideLayout" Target="../slideLayouts/slideLayout2.xml"/><Relationship Id="rId6" Type="http://schemas.openxmlformats.org/officeDocument/2006/relationships/hyperlink" Target="http://tr.wikipedia.org/wiki/Ki%C5%9F" TargetMode="External"/><Relationship Id="rId11" Type="http://schemas.openxmlformats.org/officeDocument/2006/relationships/hyperlink" Target="http://tr.wikipedia.org/wiki/Eridu" TargetMode="External"/><Relationship Id="rId5" Type="http://schemas.openxmlformats.org/officeDocument/2006/relationships/hyperlink" Target="http://tr.wikipedia.org/wiki/Tufan" TargetMode="External"/><Relationship Id="rId10" Type="http://schemas.openxmlformats.org/officeDocument/2006/relationships/hyperlink" Target="http://tr.wikipedia.org/wiki/Laga%C5%9F" TargetMode="External"/><Relationship Id="rId4" Type="http://schemas.openxmlformats.org/officeDocument/2006/relationships/hyperlink" Target="http://tr.wikipedia.org/wiki/Yarat%C4%B1l%C4%B1%C5%9F" TargetMode="External"/><Relationship Id="rId9" Type="http://schemas.openxmlformats.org/officeDocument/2006/relationships/hyperlink" Target="http://tr.wikipedia.org/w/index.php?title=Umma&amp;action=edit&amp;redlink=1"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tr.wikipedia.org/wiki/Anadolu"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tr.wikipedia.org/wiki/Efe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turktarihim.com/S%C3%BCmerler.html"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tr.wikipedia.org/wiki/Herodot" TargetMode="External"/><Relationship Id="rId7" Type="http://schemas.openxmlformats.org/officeDocument/2006/relationships/hyperlink" Target="http://tr.wikipedia.org/wiki/Artemis" TargetMode="External"/><Relationship Id="rId2" Type="http://schemas.openxmlformats.org/officeDocument/2006/relationships/hyperlink" Target="http://tr.wikipedia.org/wiki/Hipokrat" TargetMode="External"/><Relationship Id="rId1" Type="http://schemas.openxmlformats.org/officeDocument/2006/relationships/slideLayout" Target="../slideLayouts/slideLayout2.xml"/><Relationship Id="rId6" Type="http://schemas.openxmlformats.org/officeDocument/2006/relationships/hyperlink" Target="http://tr.wikipedia.org/wiki/Efes" TargetMode="External"/><Relationship Id="rId5" Type="http://schemas.openxmlformats.org/officeDocument/2006/relationships/hyperlink" Target="http://tr.wikipedia.org/wiki/Thales" TargetMode="External"/><Relationship Id="rId4" Type="http://schemas.openxmlformats.org/officeDocument/2006/relationships/hyperlink" Target="http://tr.wikipedia.org/wiki/Pisagor"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tr.wikipedia.org/wiki/Miletos" TargetMode="External"/><Relationship Id="rId2" Type="http://schemas.openxmlformats.org/officeDocument/2006/relationships/hyperlink" Target="http://tr.wikipedia.org/wiki/Persler" TargetMode="External"/><Relationship Id="rId1" Type="http://schemas.openxmlformats.org/officeDocument/2006/relationships/slideLayout" Target="../slideLayouts/slideLayout2.xml"/><Relationship Id="rId4" Type="http://schemas.openxmlformats.org/officeDocument/2006/relationships/hyperlink" Target="http://tr.wikipedia.org/wiki/Atina"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hyperlink" Target="http://tr.wikipedia.org/wiki/Lidya" TargetMode="External"/><Relationship Id="rId3" Type="http://schemas.openxmlformats.org/officeDocument/2006/relationships/hyperlink" Target="http://tr.wikipedia.org/wiki/Gediz" TargetMode="External"/><Relationship Id="rId7" Type="http://schemas.openxmlformats.org/officeDocument/2006/relationships/hyperlink" Target="http://tr.wikipedia.org/wiki/Antik_%C3%A7a%C4%9F" TargetMode="External"/><Relationship Id="rId2" Type="http://schemas.openxmlformats.org/officeDocument/2006/relationships/hyperlink" Target="http://tr.wikipedia.org/wiki/Anadolu" TargetMode="External"/><Relationship Id="rId1" Type="http://schemas.openxmlformats.org/officeDocument/2006/relationships/slideLayout" Target="../slideLayouts/slideLayout2.xml"/><Relationship Id="rId6" Type="http://schemas.openxmlformats.org/officeDocument/2006/relationships/hyperlink" Target="http://tr.wikipedia.org/wiki/B%C3%B6lge" TargetMode="External"/><Relationship Id="rId5" Type="http://schemas.openxmlformats.org/officeDocument/2006/relationships/hyperlink" Target="http://tr.wikipedia.org/wiki/Irmak" TargetMode="External"/><Relationship Id="rId4" Type="http://schemas.openxmlformats.org/officeDocument/2006/relationships/hyperlink" Target="http://tr.wikipedia.org/wiki/Menderes" TargetMode="Externa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tr.wikipedia.org/wiki/Anadolu" TargetMode="External"/><Relationship Id="rId2" Type="http://schemas.openxmlformats.org/officeDocument/2006/relationships/hyperlink" Target="http://tr.wikipedia.org/wiki/Hint-Avrupa" TargetMode="External"/><Relationship Id="rId1" Type="http://schemas.openxmlformats.org/officeDocument/2006/relationships/slideLayout" Target="../slideLayouts/slideLayout2.xml"/><Relationship Id="rId6" Type="http://schemas.openxmlformats.org/officeDocument/2006/relationships/hyperlink" Target="http://tr.wikipedia.org/wiki/Hitit_dili" TargetMode="External"/><Relationship Id="rId5" Type="http://schemas.openxmlformats.org/officeDocument/2006/relationships/hyperlink" Target="http://tr.wikipedia.org/wiki/Frigler" TargetMode="External"/><Relationship Id="rId4" Type="http://schemas.openxmlformats.org/officeDocument/2006/relationships/hyperlink" Target="http://tr.wikipedia.org/wiki/Hititler"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tr.wikipedia.org/wiki/Giges" TargetMode="External"/><Relationship Id="rId2" Type="http://schemas.openxmlformats.org/officeDocument/2006/relationships/hyperlink" Target="http://tr.wikipedia.org/wiki/Frigyal%C4%B1lar" TargetMode="External"/><Relationship Id="rId1" Type="http://schemas.openxmlformats.org/officeDocument/2006/relationships/slideLayout" Target="../slideLayouts/slideLayout2.xml"/><Relationship Id="rId4" Type="http://schemas.openxmlformats.org/officeDocument/2006/relationships/hyperlink" Target="http://tr.wikipedia.org/wiki/Sardes"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tr.wikipedia.org/wiki/Asur" TargetMode="External"/><Relationship Id="rId2" Type="http://schemas.openxmlformats.org/officeDocument/2006/relationships/hyperlink" Target="http://tr.wikipedia.org/wiki/Kimmerler"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8" Type="http://schemas.openxmlformats.org/officeDocument/2006/relationships/hyperlink" Target="http://tr.wikipedia.org/wiki/Barbar" TargetMode="External"/><Relationship Id="rId13" Type="http://schemas.openxmlformats.org/officeDocument/2006/relationships/hyperlink" Target="http://tr.wikipedia.org/wiki/Gotlar" TargetMode="External"/><Relationship Id="rId18" Type="http://schemas.openxmlformats.org/officeDocument/2006/relationships/hyperlink" Target="http://tr.wikipedia.org/wiki/Arap" TargetMode="External"/><Relationship Id="rId3" Type="http://schemas.openxmlformats.org/officeDocument/2006/relationships/hyperlink" Target="http://tr.wikipedia.org/wiki/800" TargetMode="External"/><Relationship Id="rId21" Type="http://schemas.openxmlformats.org/officeDocument/2006/relationships/hyperlink" Target="http://tr.wikipedia.org/wiki/Viking" TargetMode="External"/><Relationship Id="rId7" Type="http://schemas.openxmlformats.org/officeDocument/2006/relationships/hyperlink" Target="http://tr.wikipedia.org/wiki/Roma_%C4%B0mparatorlu%C4%9Fu" TargetMode="External"/><Relationship Id="rId12" Type="http://schemas.openxmlformats.org/officeDocument/2006/relationships/hyperlink" Target="http://tr.wikipedia.org/wiki/Alanlar" TargetMode="External"/><Relationship Id="rId17" Type="http://schemas.openxmlformats.org/officeDocument/2006/relationships/hyperlink" Target="http://tr.wikipedia.org/wiki/Cermenler" TargetMode="External"/><Relationship Id="rId2" Type="http://schemas.openxmlformats.org/officeDocument/2006/relationships/hyperlink" Target="http://tr.wikipedia.org/wiki/350" TargetMode="External"/><Relationship Id="rId16" Type="http://schemas.openxmlformats.org/officeDocument/2006/relationships/hyperlink" Target="http://tr.wikipedia.org/wiki/Franklar" TargetMode="External"/><Relationship Id="rId20" Type="http://schemas.openxmlformats.org/officeDocument/2006/relationships/hyperlink" Target="http://tr.wikipedia.org/wiki/Macar" TargetMode="External"/><Relationship Id="rId1" Type="http://schemas.openxmlformats.org/officeDocument/2006/relationships/slideLayout" Target="../slideLayouts/slideLayout2.xml"/><Relationship Id="rId6" Type="http://schemas.openxmlformats.org/officeDocument/2006/relationships/hyperlink" Target="http://tr.wikipedia.org/wiki/Kavimler_G%C3%B6%C3%A7%C3%BC" TargetMode="External"/><Relationship Id="rId11" Type="http://schemas.openxmlformats.org/officeDocument/2006/relationships/hyperlink" Target="http://tr.wikipedia.org/wiki/%C3%96n_Bulgarlar" TargetMode="External"/><Relationship Id="rId24" Type="http://schemas.openxmlformats.org/officeDocument/2006/relationships/hyperlink" Target="http://tr.wikipedia.org/wiki/Anadolu" TargetMode="External"/><Relationship Id="rId5" Type="http://schemas.openxmlformats.org/officeDocument/2006/relationships/hyperlink" Target="http://tr.wikipedia.org/wiki/%C4%B0nsan_g%C3%B6%C3%A7leri" TargetMode="External"/><Relationship Id="rId15" Type="http://schemas.openxmlformats.org/officeDocument/2006/relationships/hyperlink" Target="http://tr.wikipedia.org/wiki/Vandallar" TargetMode="External"/><Relationship Id="rId23" Type="http://schemas.openxmlformats.org/officeDocument/2006/relationships/hyperlink" Target="http://tr.wikipedia.org/wiki/Kuzey_Afrika" TargetMode="External"/><Relationship Id="rId10" Type="http://schemas.openxmlformats.org/officeDocument/2006/relationships/hyperlink" Target="http://tr.wikipedia.org/wiki/Slavlar" TargetMode="External"/><Relationship Id="rId19" Type="http://schemas.openxmlformats.org/officeDocument/2006/relationships/hyperlink" Target="http://tr.wikipedia.org/wiki/T%C3%BCrk" TargetMode="External"/><Relationship Id="rId4" Type="http://schemas.openxmlformats.org/officeDocument/2006/relationships/hyperlink" Target="http://tr.wikipedia.org/wiki/Avrupa" TargetMode="External"/><Relationship Id="rId9" Type="http://schemas.openxmlformats.org/officeDocument/2006/relationships/hyperlink" Target="http://tr.wikipedia.org/wiki/Hunlar" TargetMode="External"/><Relationship Id="rId14" Type="http://schemas.openxmlformats.org/officeDocument/2006/relationships/hyperlink" Target="http://tr.wikipedia.org/wiki/Anglo-Saksonlar" TargetMode="External"/><Relationship Id="rId22" Type="http://schemas.openxmlformats.org/officeDocument/2006/relationships/hyperlink" Target="http://tr.wikipedia.org/wiki/Avrupa%E2%80%99n%C4%B1n_Mo%C4%9Follar_taraf%C4%B1ndan_istilas%C4%B1"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hyperlink" Target="http://tr.wikipedia.org/wiki/Volga" TargetMode="External"/><Relationship Id="rId3" Type="http://schemas.openxmlformats.org/officeDocument/2006/relationships/hyperlink" Target="http://tr.wikipedia.org/wiki/Hunlar" TargetMode="External"/><Relationship Id="rId7" Type="http://schemas.openxmlformats.org/officeDocument/2006/relationships/hyperlink" Target="http://tr.wikipedia.org/wiki/Don" TargetMode="External"/><Relationship Id="rId2" Type="http://schemas.openxmlformats.org/officeDocument/2006/relationships/hyperlink" Target="http://tr.wikipedia.org/wiki/4._y%C3%BCzy%C4%B1l" TargetMode="External"/><Relationship Id="rId1" Type="http://schemas.openxmlformats.org/officeDocument/2006/relationships/slideLayout" Target="../slideLayouts/slideLayout2.xml"/><Relationship Id="rId6" Type="http://schemas.openxmlformats.org/officeDocument/2006/relationships/hyperlink" Target="http://tr.wikipedia.org/wiki/B%C3%B6lge" TargetMode="External"/><Relationship Id="rId5" Type="http://schemas.openxmlformats.org/officeDocument/2006/relationships/hyperlink" Target="http://tr.wikipedia.org/wiki/Hazar_Denizi" TargetMode="External"/><Relationship Id="rId4" Type="http://schemas.openxmlformats.org/officeDocument/2006/relationships/hyperlink" Target="http://tr.wikipedia.org/wiki/Aral_G%C3%B6l%C3%BC" TargetMode="External"/></Relationships>
</file>

<file path=ppt/slides/_rels/slide56.xml.rels><?xml version="1.0" encoding="UTF-8" standalone="yes"?>
<Relationships xmlns="http://schemas.openxmlformats.org/package/2006/relationships"><Relationship Id="rId8" Type="http://schemas.openxmlformats.org/officeDocument/2006/relationships/hyperlink" Target="http://tr.wikipedia.org/wiki/Bizans_%C4%B0mparatorlu%C4%9Fu" TargetMode="External"/><Relationship Id="rId13" Type="http://schemas.openxmlformats.org/officeDocument/2006/relationships/hyperlink" Target="http://tr.wikipedia.org/wiki/Bizans" TargetMode="External"/><Relationship Id="rId18" Type="http://schemas.openxmlformats.org/officeDocument/2006/relationships/hyperlink" Target="http://tr.wikipedia.org/wiki/732" TargetMode="External"/><Relationship Id="rId3" Type="http://schemas.openxmlformats.org/officeDocument/2006/relationships/hyperlink" Target="http://tr.wikipedia.org/wiki/T%C3%BCrk" TargetMode="External"/><Relationship Id="rId21" Type="http://schemas.openxmlformats.org/officeDocument/2006/relationships/hyperlink" Target="http://tr.wikipedia.org/wiki/Cebelitar%C4%B1k" TargetMode="External"/><Relationship Id="rId7" Type="http://schemas.openxmlformats.org/officeDocument/2006/relationships/hyperlink" Target="http://tr.wikipedia.org/wiki/%C3%96n_Bulgarlar" TargetMode="External"/><Relationship Id="rId12" Type="http://schemas.openxmlformats.org/officeDocument/2006/relationships/hyperlink" Target="http://tr.wikipedia.org/wiki/718" TargetMode="External"/><Relationship Id="rId17" Type="http://schemas.openxmlformats.org/officeDocument/2006/relationships/hyperlink" Target="http://tr.wikipedia.org/wiki/Emeviler" TargetMode="External"/><Relationship Id="rId2" Type="http://schemas.openxmlformats.org/officeDocument/2006/relationships/hyperlink" Target="http://tr.wikipedia.org/wiki/567" TargetMode="External"/><Relationship Id="rId16" Type="http://schemas.openxmlformats.org/officeDocument/2006/relationships/hyperlink" Target="http://tr.wikipedia.org/wiki/Kafkaslar" TargetMode="External"/><Relationship Id="rId20" Type="http://schemas.openxmlformats.org/officeDocument/2006/relationships/hyperlink" Target="http://tr.wikipedia.org/wiki/Puvatya_Muharebesi" TargetMode="External"/><Relationship Id="rId1" Type="http://schemas.openxmlformats.org/officeDocument/2006/relationships/slideLayout" Target="../slideLayouts/slideLayout2.xml"/><Relationship Id="rId6" Type="http://schemas.openxmlformats.org/officeDocument/2006/relationships/hyperlink" Target="http://tr.wikipedia.org/wiki/Gepidler" TargetMode="External"/><Relationship Id="rId11" Type="http://schemas.openxmlformats.org/officeDocument/2006/relationships/hyperlink" Target="http://tr.wikipedia.org/wiki/Anadolu" TargetMode="External"/><Relationship Id="rId5" Type="http://schemas.openxmlformats.org/officeDocument/2006/relationships/hyperlink" Target="http://tr.wikipedia.org/wiki/Lombardlar" TargetMode="External"/><Relationship Id="rId15" Type="http://schemas.openxmlformats.org/officeDocument/2006/relationships/hyperlink" Target="http://tr.wikipedia.org/w/index.php?title=Hazar-Arap_Sava%C5%9Flar%C4%B1&amp;action=edit&amp;redlink=1" TargetMode="External"/><Relationship Id="rId10" Type="http://schemas.openxmlformats.org/officeDocument/2006/relationships/hyperlink" Target="http://tr.wikipedia.org/wiki/Bizans-Arap_Sava%C5%9Flar%C4%B1" TargetMode="External"/><Relationship Id="rId19" Type="http://schemas.openxmlformats.org/officeDocument/2006/relationships/hyperlink" Target="http://tr.wikipedia.org/wiki/Franklar" TargetMode="External"/><Relationship Id="rId4" Type="http://schemas.openxmlformats.org/officeDocument/2006/relationships/hyperlink" Target="http://tr.wikipedia.org/wiki/Avarlar" TargetMode="External"/><Relationship Id="rId9" Type="http://schemas.openxmlformats.org/officeDocument/2006/relationships/hyperlink" Target="http://tr.wikipedia.org/wiki/Balkanlar" TargetMode="External"/><Relationship Id="rId14" Type="http://schemas.openxmlformats.org/officeDocument/2006/relationships/hyperlink" Target="http://tr.wikipedia.org/wiki/Konstantinopolis_Ku%C5%9Fatmas%C4%B1_(717-718)" TargetMode="External"/></Relationships>
</file>

<file path=ppt/slides/_rels/slide57.xml.rels><?xml version="1.0" encoding="UTF-8" standalone="yes"?>
<Relationships xmlns="http://schemas.openxmlformats.org/package/2006/relationships"><Relationship Id="rId8" Type="http://schemas.openxmlformats.org/officeDocument/2006/relationships/hyperlink" Target="http://tr.wikipedia.org/wiki/Orta_%C3%87a%C4%9F" TargetMode="External"/><Relationship Id="rId3" Type="http://schemas.openxmlformats.org/officeDocument/2006/relationships/hyperlink" Target="http://tr.wikipedia.org/wiki/Bat%C4%B1_Roma_%C4%B0mparatorlu%C4%9Fu" TargetMode="External"/><Relationship Id="rId7" Type="http://schemas.openxmlformats.org/officeDocument/2006/relationships/hyperlink" Target="http://tr.wikipedia.org/wiki/%C4%B0lk_%C3%A7a%C4%9F" TargetMode="External"/><Relationship Id="rId2" Type="http://schemas.openxmlformats.org/officeDocument/2006/relationships/hyperlink" Target="http://tr.wikipedia.org/wiki/Roma_%C4%B0mparatorlu%C4%9Fu" TargetMode="External"/><Relationship Id="rId1" Type="http://schemas.openxmlformats.org/officeDocument/2006/relationships/slideLayout" Target="../slideLayouts/slideLayout7.xml"/><Relationship Id="rId6" Type="http://schemas.openxmlformats.org/officeDocument/2006/relationships/hyperlink" Target="http://tr.wikipedia.org/wiki/Barbar_ak%C4%B1nlar%C4%B1" TargetMode="External"/><Relationship Id="rId11" Type="http://schemas.openxmlformats.org/officeDocument/2006/relationships/hyperlink" Target="http://tr.wikipedia.org/wiki/Cermenler" TargetMode="External"/><Relationship Id="rId5" Type="http://schemas.openxmlformats.org/officeDocument/2006/relationships/hyperlink" Target="http://tr.wikipedia.org/wiki/Bizans" TargetMode="External"/><Relationship Id="rId10" Type="http://schemas.openxmlformats.org/officeDocument/2006/relationships/hyperlink" Target="http://tr.wikipedia.org/wiki/H%C4%B1ristiyanl%C4%B1k" TargetMode="External"/><Relationship Id="rId4" Type="http://schemas.openxmlformats.org/officeDocument/2006/relationships/hyperlink" Target="http://tr.wikipedia.org/wiki/Do%C4%9Fu_Roma_%C4%B0mparatorlu%C4%9Fu" TargetMode="External"/><Relationship Id="rId9" Type="http://schemas.openxmlformats.org/officeDocument/2006/relationships/hyperlink" Target="http://tr.wikipedia.org/wiki/Barbar"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tr.wikipedia.org/w/index.php?title=Babil_k%C3%B6y%C3%BC&amp;action=edit&amp;redlink=1" TargetMode="External"/><Relationship Id="rId3" Type="http://schemas.openxmlformats.org/officeDocument/2006/relationships/hyperlink" Target="http://tr.wikipedia.org/wiki/Hilla" TargetMode="External"/><Relationship Id="rId7" Type="http://schemas.openxmlformats.org/officeDocument/2006/relationships/hyperlink" Target="http://tr.wikipedia.org/wiki/%C4%B0dil" TargetMode="External"/><Relationship Id="rId12" Type="http://schemas.openxmlformats.org/officeDocument/2006/relationships/hyperlink" Target="http://tr.wikipedia.org/wiki/Nuh_Tufan%C4%B1" TargetMode="External"/><Relationship Id="rId2" Type="http://schemas.openxmlformats.org/officeDocument/2006/relationships/hyperlink" Target="http://tr.wikipedia.org/wiki/Irak" TargetMode="External"/><Relationship Id="rId1" Type="http://schemas.openxmlformats.org/officeDocument/2006/relationships/slideLayout" Target="../slideLayouts/slideLayout2.xml"/><Relationship Id="rId6" Type="http://schemas.openxmlformats.org/officeDocument/2006/relationships/hyperlink" Target="http://tr.wikipedia.org/wiki/%C5%9E%C4%B1rnak_(il)" TargetMode="External"/><Relationship Id="rId11" Type="http://schemas.openxmlformats.org/officeDocument/2006/relationships/hyperlink" Target="http://tr.wikipedia.org/wiki/G%C4%B1lgam%C4%B1%C5%9F" TargetMode="External"/><Relationship Id="rId5" Type="http://schemas.openxmlformats.org/officeDocument/2006/relationships/hyperlink" Target="http://tr.wikipedia.org/w/index.php?title=Kuzey_Babil_Devleti&amp;action=edit&amp;redlink=1" TargetMode="External"/><Relationship Id="rId10" Type="http://schemas.openxmlformats.org/officeDocument/2006/relationships/hyperlink" Target="http://tr.wikipedia.org/wiki/S%C3%BCmerler" TargetMode="External"/><Relationship Id="rId4" Type="http://schemas.openxmlformats.org/officeDocument/2006/relationships/hyperlink" Target="http://tr.wikipedia.org/wiki/Babil" TargetMode="External"/><Relationship Id="rId9" Type="http://schemas.openxmlformats.org/officeDocument/2006/relationships/hyperlink" Target="http://tr.wikipedia.org/wiki/Sami"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normAutofit/>
          </a:bodyPr>
          <a:lstStyle/>
          <a:p>
            <a:r>
              <a:rPr lang="tr-TR" sz="6000" dirty="0" smtClean="0">
                <a:solidFill>
                  <a:schemeClr val="accent4">
                    <a:lumMod val="60000"/>
                    <a:lumOff val="40000"/>
                  </a:schemeClr>
                </a:solidFill>
              </a:rPr>
              <a:t>Mezopotamya</a:t>
            </a:r>
            <a:endParaRPr lang="tr-TR" sz="6000" dirty="0">
              <a:solidFill>
                <a:schemeClr val="accent4">
                  <a:lumMod val="60000"/>
                  <a:lumOff val="40000"/>
                </a:schemeClr>
              </a:solidFill>
            </a:endParaRPr>
          </a:p>
        </p:txBody>
      </p:sp>
    </p:spTree>
  </p:cSld>
  <p:clrMapOvr>
    <a:masterClrMapping/>
  </p:clrMapOvr>
  <p:transition>
    <p:diamon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8229600" cy="1143000"/>
          </a:xfrm>
        </p:spPr>
        <p:txBody>
          <a:bodyPr/>
          <a:lstStyle/>
          <a:p>
            <a:r>
              <a:rPr lang="tr-TR" dirty="0" smtClean="0">
                <a:solidFill>
                  <a:srgbClr val="FF0000"/>
                </a:solidFill>
              </a:rPr>
              <a:t>Asur İmparatorluğu</a:t>
            </a:r>
            <a:endParaRPr lang="tr-TR" dirty="0">
              <a:solidFill>
                <a:srgbClr val="FF0000"/>
              </a:solidFill>
            </a:endParaRPr>
          </a:p>
        </p:txBody>
      </p:sp>
      <p:sp>
        <p:nvSpPr>
          <p:cNvPr id="3" name="2 İçerik Yer Tutucusu"/>
          <p:cNvSpPr>
            <a:spLocks noGrp="1"/>
          </p:cNvSpPr>
          <p:nvPr>
            <p:ph idx="1"/>
          </p:nvPr>
        </p:nvSpPr>
        <p:spPr>
          <a:xfrm>
            <a:off x="0" y="1142984"/>
            <a:ext cx="9144000" cy="5715016"/>
          </a:xfrm>
        </p:spPr>
        <p:txBody>
          <a:bodyPr>
            <a:normAutofit fontScale="92500"/>
          </a:bodyPr>
          <a:lstStyle/>
          <a:p>
            <a:r>
              <a:rPr lang="tr-TR" b="1" dirty="0" smtClean="0">
                <a:solidFill>
                  <a:srgbClr val="FFFF00"/>
                </a:solidFill>
              </a:rPr>
              <a:t>Asur</a:t>
            </a:r>
            <a:r>
              <a:rPr lang="tr-TR" dirty="0" smtClean="0">
                <a:solidFill>
                  <a:srgbClr val="FFFF00"/>
                </a:solidFill>
              </a:rPr>
              <a:t>, </a:t>
            </a:r>
            <a:r>
              <a:rPr lang="tr-TR" dirty="0" smtClean="0">
                <a:solidFill>
                  <a:srgbClr val="FFFF00"/>
                </a:solidFill>
                <a:hlinkClick r:id="rId2" tooltip="Mezopotamya"/>
              </a:rPr>
              <a:t>Mezopotamya</a:t>
            </a:r>
            <a:r>
              <a:rPr lang="tr-TR" dirty="0" smtClean="0">
                <a:solidFill>
                  <a:srgbClr val="FFFF00"/>
                </a:solidFill>
              </a:rPr>
              <a:t>'nın </a:t>
            </a:r>
            <a:r>
              <a:rPr lang="tr-TR" dirty="0" smtClean="0">
                <a:solidFill>
                  <a:srgbClr val="FFFF00"/>
                </a:solidFill>
                <a:hlinkClick r:id="rId3" tooltip="Kuzey"/>
              </a:rPr>
              <a:t>kuzey</a:t>
            </a:r>
            <a:r>
              <a:rPr lang="tr-TR" dirty="0" smtClean="0">
                <a:solidFill>
                  <a:srgbClr val="FFFF00"/>
                </a:solidFill>
              </a:rPr>
              <a:t> kısmına verilen isim. Bugünkü </a:t>
            </a:r>
            <a:r>
              <a:rPr lang="tr-TR" dirty="0" smtClean="0">
                <a:solidFill>
                  <a:srgbClr val="FFFF00"/>
                </a:solidFill>
                <a:hlinkClick r:id="rId4" tooltip="Musul"/>
              </a:rPr>
              <a:t>Musul</a:t>
            </a:r>
            <a:r>
              <a:rPr lang="tr-TR" dirty="0" smtClean="0">
                <a:solidFill>
                  <a:srgbClr val="FFFF00"/>
                </a:solidFill>
              </a:rPr>
              <a:t> yöresinde bulunan Asur, </a:t>
            </a:r>
            <a:r>
              <a:rPr lang="tr-TR" dirty="0" smtClean="0">
                <a:solidFill>
                  <a:srgbClr val="FFFF00"/>
                </a:solidFill>
                <a:hlinkClick r:id="rId5" tooltip="Kalah"/>
              </a:rPr>
              <a:t>Kalah</a:t>
            </a:r>
            <a:r>
              <a:rPr lang="tr-TR" dirty="0" smtClean="0">
                <a:solidFill>
                  <a:srgbClr val="FFFF00"/>
                </a:solidFill>
              </a:rPr>
              <a:t>ve </a:t>
            </a:r>
            <a:r>
              <a:rPr lang="tr-TR" dirty="0" smtClean="0">
                <a:solidFill>
                  <a:srgbClr val="FFFF00"/>
                </a:solidFill>
                <a:hlinkClick r:id="rId6" tooltip="Ninova"/>
              </a:rPr>
              <a:t>Ninova</a:t>
            </a:r>
            <a:r>
              <a:rPr lang="tr-TR" dirty="0" smtClean="0">
                <a:solidFill>
                  <a:srgbClr val="FFFF00"/>
                </a:solidFill>
              </a:rPr>
              <a:t> kentleri Asur'un başlıca kentleriydi. Asur krallığın merkezi oldu ve </a:t>
            </a:r>
            <a:r>
              <a:rPr lang="tr-TR" dirty="0" smtClean="0">
                <a:solidFill>
                  <a:srgbClr val="FFFF00"/>
                </a:solidFill>
                <a:hlinkClick r:id="rId7" tooltip="Asurlular"/>
              </a:rPr>
              <a:t>Asurlular</a:t>
            </a:r>
            <a:r>
              <a:rPr lang="tr-TR" dirty="0" smtClean="0">
                <a:solidFill>
                  <a:srgbClr val="FFFF00"/>
                </a:solidFill>
              </a:rPr>
              <a:t> MÖ 19. yüzyılda kurdukları devleti giderek genişlettiler. MÖ 1300'de Asur kralı </a:t>
            </a:r>
            <a:r>
              <a:rPr lang="tr-TR" dirty="0" smtClean="0">
                <a:solidFill>
                  <a:srgbClr val="FFFF00"/>
                </a:solidFill>
                <a:hlinkClick r:id="rId8" tooltip="I. Salamanasar (sayfa mevcut değil)"/>
              </a:rPr>
              <a:t>I. Salamanasar</a:t>
            </a:r>
            <a:r>
              <a:rPr lang="tr-TR" dirty="0" smtClean="0">
                <a:solidFill>
                  <a:srgbClr val="FFFF00"/>
                </a:solidFill>
              </a:rPr>
              <a:t>, </a:t>
            </a:r>
            <a:r>
              <a:rPr lang="tr-TR" dirty="0" smtClean="0">
                <a:solidFill>
                  <a:srgbClr val="FFFF00"/>
                </a:solidFill>
                <a:hlinkClick r:id="rId9" tooltip="Kalde (sayfa mevcut değil)"/>
              </a:rPr>
              <a:t>Kalde</a:t>
            </a:r>
            <a:r>
              <a:rPr lang="tr-TR" dirty="0" smtClean="0">
                <a:solidFill>
                  <a:srgbClr val="FFFF00"/>
                </a:solidFill>
              </a:rPr>
              <a:t> ve Asur ülkelerini birleştirdi. Sonra bir ara </a:t>
            </a:r>
            <a:r>
              <a:rPr lang="tr-TR" dirty="0" smtClean="0">
                <a:solidFill>
                  <a:srgbClr val="FFFF00"/>
                </a:solidFill>
                <a:hlinkClick r:id="rId10" tooltip="Hititler"/>
              </a:rPr>
              <a:t>Hititler</a:t>
            </a:r>
            <a:r>
              <a:rPr lang="tr-TR" dirty="0" smtClean="0">
                <a:solidFill>
                  <a:srgbClr val="FFFF00"/>
                </a:solidFill>
              </a:rPr>
              <a:t>'in egemenliğine giren asurlular MÖ 14. yüzyıl ortalarına doğru yeniden egemenlik elde ettiler. Kral </a:t>
            </a:r>
            <a:r>
              <a:rPr lang="tr-TR" dirty="0" smtClean="0">
                <a:solidFill>
                  <a:srgbClr val="FFFF00"/>
                </a:solidFill>
                <a:hlinkClick r:id="rId11" tooltip="I. Tiglat-Pileser"/>
              </a:rPr>
              <a:t>I. Tiglat-Pileser</a:t>
            </a:r>
            <a:r>
              <a:rPr lang="tr-TR" dirty="0" smtClean="0">
                <a:solidFill>
                  <a:srgbClr val="FFFF00"/>
                </a:solidFill>
              </a:rPr>
              <a:t> zamanında (MÖ 1100) </a:t>
            </a:r>
            <a:r>
              <a:rPr lang="tr-TR" dirty="0" smtClean="0">
                <a:solidFill>
                  <a:srgbClr val="FFFF00"/>
                </a:solidFill>
                <a:hlinkClick r:id="rId12" tooltip="Karadeniz"/>
              </a:rPr>
              <a:t>Karadeniz</a:t>
            </a:r>
            <a:r>
              <a:rPr lang="tr-TR" dirty="0" smtClean="0">
                <a:solidFill>
                  <a:srgbClr val="FFFF00"/>
                </a:solidFill>
              </a:rPr>
              <a:t> ve </a:t>
            </a:r>
            <a:r>
              <a:rPr lang="tr-TR" dirty="0" smtClean="0">
                <a:solidFill>
                  <a:srgbClr val="FFFF00"/>
                </a:solidFill>
                <a:hlinkClick r:id="rId13" tooltip="Akdeniz"/>
              </a:rPr>
              <a:t>Akdeniz</a:t>
            </a:r>
            <a:r>
              <a:rPr lang="tr-TR" dirty="0" smtClean="0">
                <a:solidFill>
                  <a:srgbClr val="FFFF00"/>
                </a:solidFill>
              </a:rPr>
              <a:t>'e kadar sınırlarını genişlettiler.</a:t>
            </a:r>
          </a:p>
          <a:p>
            <a:r>
              <a:rPr lang="tr-TR" dirty="0" smtClean="0">
                <a:solidFill>
                  <a:srgbClr val="FFFF00"/>
                </a:solidFill>
              </a:rPr>
              <a:t>Kral </a:t>
            </a:r>
            <a:r>
              <a:rPr lang="tr-TR" dirty="0" smtClean="0">
                <a:solidFill>
                  <a:srgbClr val="FFFF00"/>
                </a:solidFill>
                <a:hlinkClick r:id="rId14" tooltip="2. Sargon"/>
              </a:rPr>
              <a:t>2. Sargon</a:t>
            </a:r>
            <a:r>
              <a:rPr lang="tr-TR" dirty="0" smtClean="0">
                <a:solidFill>
                  <a:srgbClr val="FFFF00"/>
                </a:solidFill>
              </a:rPr>
              <a:t> iki kez </a:t>
            </a:r>
            <a:r>
              <a:rPr lang="tr-TR" dirty="0" smtClean="0">
                <a:solidFill>
                  <a:srgbClr val="FFFF00"/>
                </a:solidFill>
                <a:hlinkClick r:id="rId15" tooltip="Babil"/>
              </a:rPr>
              <a:t>Babil</a:t>
            </a:r>
            <a:r>
              <a:rPr lang="tr-TR" dirty="0" smtClean="0">
                <a:solidFill>
                  <a:srgbClr val="FFFF00"/>
                </a:solidFill>
              </a:rPr>
              <a:t>'i ele geçirdi. </a:t>
            </a:r>
            <a:r>
              <a:rPr lang="tr-TR" dirty="0" smtClean="0">
                <a:solidFill>
                  <a:srgbClr val="FFFF00"/>
                </a:solidFill>
                <a:hlinkClick r:id="rId16" tooltip="Suriye"/>
              </a:rPr>
              <a:t>Suriye</a:t>
            </a:r>
            <a:r>
              <a:rPr lang="tr-TR" dirty="0" smtClean="0">
                <a:solidFill>
                  <a:srgbClr val="FFFF00"/>
                </a:solidFill>
              </a:rPr>
              <a:t> ve </a:t>
            </a:r>
            <a:r>
              <a:rPr lang="tr-TR" dirty="0" smtClean="0">
                <a:solidFill>
                  <a:srgbClr val="FFFF00"/>
                </a:solidFill>
                <a:hlinkClick r:id="rId17" tooltip="Mısır"/>
              </a:rPr>
              <a:t>Mısır</a:t>
            </a:r>
            <a:r>
              <a:rPr lang="tr-TR" dirty="0" smtClean="0">
                <a:solidFill>
                  <a:srgbClr val="FFFF00"/>
                </a:solidFill>
              </a:rPr>
              <a:t>'ı yendi. Asur devleti, </a:t>
            </a:r>
            <a:r>
              <a:rPr lang="tr-TR" dirty="0" smtClean="0">
                <a:solidFill>
                  <a:srgbClr val="FFFF00"/>
                </a:solidFill>
                <a:hlinkClick r:id="rId18" tooltip="Asurbanipal"/>
              </a:rPr>
              <a:t>Asurbanipal</a:t>
            </a:r>
            <a:r>
              <a:rPr lang="tr-TR" dirty="0" smtClean="0">
                <a:solidFill>
                  <a:srgbClr val="FFFF00"/>
                </a:solidFill>
              </a:rPr>
              <a:t> (MÖ 668-626) en parlak dönemini yaşadı. </a:t>
            </a:r>
            <a:r>
              <a:rPr lang="tr-TR" dirty="0" smtClean="0">
                <a:solidFill>
                  <a:srgbClr val="FFFF00"/>
                </a:solidFill>
                <a:hlinkClick r:id="rId19" tooltip="Nil Nehri"/>
              </a:rPr>
              <a:t>Nil Nehri</a:t>
            </a:r>
            <a:r>
              <a:rPr lang="tr-TR" dirty="0" smtClean="0">
                <a:solidFill>
                  <a:srgbClr val="FFFF00"/>
                </a:solidFill>
              </a:rPr>
              <a:t> ile </a:t>
            </a:r>
            <a:r>
              <a:rPr lang="tr-TR" dirty="0" smtClean="0">
                <a:solidFill>
                  <a:srgbClr val="FFFF00"/>
                </a:solidFill>
                <a:hlinkClick r:id="rId20" tooltip="Basra Körfezi"/>
              </a:rPr>
              <a:t>Basra Körfezi</a:t>
            </a:r>
            <a:r>
              <a:rPr lang="tr-TR" dirty="0" smtClean="0">
                <a:solidFill>
                  <a:srgbClr val="FFFF00"/>
                </a:solidFill>
              </a:rPr>
              <a:t> arasındaki tüm ülkeleri egemenlik altına aldı. Fakat bu dönem uzun sürmedi. Asur devleti, </a:t>
            </a:r>
            <a:r>
              <a:rPr lang="tr-TR" dirty="0" smtClean="0">
                <a:solidFill>
                  <a:srgbClr val="FFFF00"/>
                </a:solidFill>
                <a:hlinkClick r:id="rId21" tooltip="Medler"/>
              </a:rPr>
              <a:t>Medler</a:t>
            </a:r>
            <a:r>
              <a:rPr lang="tr-TR" dirty="0" smtClean="0">
                <a:solidFill>
                  <a:srgbClr val="FFFF00"/>
                </a:solidFill>
              </a:rPr>
              <a:t>'in saldırısı sonunda yenilerek ortadan kalktı (MÖ 612).</a:t>
            </a:r>
            <a:endParaRPr lang="tr-TR"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5857884" cy="6858000"/>
          </a:xfrm>
        </p:spPr>
        <p:txBody>
          <a:bodyPr>
            <a:normAutofit fontScale="92500" lnSpcReduction="10000"/>
          </a:bodyPr>
          <a:lstStyle/>
          <a:p>
            <a:r>
              <a:rPr lang="tr-TR" b="1" dirty="0" smtClean="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hlinkClick r:id="rId2"/>
              </a:rPr>
              <a:t>Kan ve Dehşet İmparatorluğu "Asur" Hareketli, güçlü, aynı zamanda da acımasız ve kan dökücü bir halk olan Asurlular, korkunç savaşlarla büyük zaferler kazandılar. Asur ordusu çok iyi örgütlenmişti. Mızraklı askerler ve okçular, örme zırhlar giyerlerdi; savaş arabaları çok çabuk yer değiştirebiliyordu; kuşatma gereçleri son derece gelişmişti. Ayrıca, gerçek bir süvari sınıfı da tarihte ilk olarak Asur ordusunda kurulmuştu. Ne var ki, bu yırtıcı insanlar, kazandıkları her zaferin ardından, ele geçirdikleri savaş tutsaklarına büyük işkenceler yapıyor, işgal ettikleri ülkelerdeki insanları ya öldürüyor ya da sürüyor, ülkeyi sistemli biçimde yakıp yıkıyorlardı.</a:t>
            </a:r>
            <a:endParaRPr lang="tr-TR"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endParaRPr>
          </a:p>
        </p:txBody>
      </p:sp>
      <p:pic>
        <p:nvPicPr>
          <p:cNvPr id="5123" name="Picture 3" descr="C:\Documents and Settings\Administrator\Desktop\indir (4).jpg"/>
          <p:cNvPicPr>
            <a:picLocks noChangeAspect="1" noChangeArrowheads="1"/>
          </p:cNvPicPr>
          <p:nvPr/>
        </p:nvPicPr>
        <p:blipFill>
          <a:blip r:embed="rId3"/>
          <a:srcRect/>
          <a:stretch>
            <a:fillRect/>
          </a:stretch>
        </p:blipFill>
        <p:spPr bwMode="auto">
          <a:xfrm>
            <a:off x="6000761" y="0"/>
            <a:ext cx="3143240" cy="3214686"/>
          </a:xfrm>
          <a:prstGeom prst="rect">
            <a:avLst/>
          </a:prstGeom>
          <a:noFill/>
        </p:spPr>
      </p:pic>
      <p:pic>
        <p:nvPicPr>
          <p:cNvPr id="4" name="Picture 2" descr="C:\Documents and Settings\Administrator\Belgelerim\Downloads\indir.jpg"/>
          <p:cNvPicPr>
            <a:picLocks noChangeAspect="1" noChangeArrowheads="1"/>
          </p:cNvPicPr>
          <p:nvPr/>
        </p:nvPicPr>
        <p:blipFill>
          <a:blip r:embed="rId4"/>
          <a:srcRect/>
          <a:stretch>
            <a:fillRect/>
          </a:stretch>
        </p:blipFill>
        <p:spPr bwMode="auto">
          <a:xfrm>
            <a:off x="5805482" y="3429001"/>
            <a:ext cx="3338518" cy="3429000"/>
          </a:xfrm>
          <a:prstGeom prst="rect">
            <a:avLst/>
          </a:prstGeom>
          <a:noFill/>
        </p:spPr>
      </p:pic>
    </p:spTree>
  </p:cSld>
  <p:clrMapOvr>
    <a:masterClrMapping/>
  </p:clrMapOvr>
  <p:transition>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42852"/>
            <a:ext cx="8229600" cy="4429156"/>
          </a:xfrm>
        </p:spPr>
        <p:txBody>
          <a:bodyPr>
            <a:normAutofit/>
          </a:bodyPr>
          <a:lstStyle/>
          <a:p>
            <a:r>
              <a:rPr lang="tr-TR" sz="3200" dirty="0" smtClean="0">
                <a:hlinkClick r:id="rId2"/>
              </a:rPr>
              <a:t>Kan ve Dehşet İmparatorluğu "Asur" 1847'de Musul'un yanında yükselen Koyuncuk Höyüğü'nde yeni bir kazıya girişti ve toprağın 6 metre altında büyük bir yapıyı ortaya çıkardı. Bu kez Ninive'deydi ve bu yapı, Asur Kralı Sin-ahheriba'nın (Sennaherib) muhteşem sarayıydı.</a:t>
            </a:r>
            <a:endParaRPr lang="tr-TR" sz="3200" dirty="0"/>
          </a:p>
        </p:txBody>
      </p:sp>
      <p:pic>
        <p:nvPicPr>
          <p:cNvPr id="7170" name="Picture 2" descr="C:\Documents and Settings\Administrator\Desktop\images (10).jpg"/>
          <p:cNvPicPr>
            <a:picLocks noChangeAspect="1" noChangeArrowheads="1"/>
          </p:cNvPicPr>
          <p:nvPr/>
        </p:nvPicPr>
        <p:blipFill>
          <a:blip r:embed="rId3"/>
          <a:srcRect/>
          <a:stretch>
            <a:fillRect/>
          </a:stretch>
        </p:blipFill>
        <p:spPr bwMode="auto">
          <a:xfrm>
            <a:off x="4214810" y="3643314"/>
            <a:ext cx="3786214" cy="2857520"/>
          </a:xfrm>
          <a:prstGeom prst="rect">
            <a:avLst/>
          </a:prstGeom>
          <a:noFill/>
        </p:spPr>
      </p:pic>
      <p:pic>
        <p:nvPicPr>
          <p:cNvPr id="1027" name="Picture 3" descr="C:\Documents and Settings\Administrator\Desktop\indir (1).jpg"/>
          <p:cNvPicPr>
            <a:picLocks noChangeAspect="1" noChangeArrowheads="1"/>
          </p:cNvPicPr>
          <p:nvPr/>
        </p:nvPicPr>
        <p:blipFill>
          <a:blip r:embed="rId4"/>
          <a:srcRect/>
          <a:stretch>
            <a:fillRect/>
          </a:stretch>
        </p:blipFill>
        <p:spPr bwMode="auto">
          <a:xfrm>
            <a:off x="428596" y="3571876"/>
            <a:ext cx="3712215" cy="2928958"/>
          </a:xfrm>
          <a:prstGeom prst="rect">
            <a:avLst/>
          </a:prstGeom>
          <a:noFill/>
        </p:spPr>
      </p:pic>
    </p:spTree>
  </p:cSld>
  <p:clrMapOvr>
    <a:masterClrMapping/>
  </p:clrMapOvr>
  <p:transition>
    <p:diamon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95536" y="836712"/>
            <a:ext cx="8060432" cy="2160240"/>
          </a:xfrm>
        </p:spPr>
        <p:txBody>
          <a:bodyPr>
            <a:noAutofit/>
          </a:bodyPr>
          <a:lstStyle/>
          <a:p>
            <a:pPr algn="ctr"/>
            <a:r>
              <a:rPr lang="tr-TR" sz="7200" dirty="0" smtClean="0"/>
              <a:t>Bu Toprağın Sesi</a:t>
            </a:r>
            <a:endParaRPr lang="tr-TR" sz="7200" dirty="0"/>
          </a:p>
        </p:txBody>
      </p:sp>
      <p:sp>
        <p:nvSpPr>
          <p:cNvPr id="3" name="2 Alt Başlık"/>
          <p:cNvSpPr>
            <a:spLocks noGrp="1"/>
          </p:cNvSpPr>
          <p:nvPr>
            <p:ph type="subTitle" idx="1"/>
          </p:nvPr>
        </p:nvSpPr>
        <p:spPr>
          <a:xfrm>
            <a:off x="1371600" y="4005064"/>
            <a:ext cx="6400800" cy="1633736"/>
          </a:xfrm>
        </p:spPr>
        <p:txBody>
          <a:bodyPr lIns="108000" numCol="1"/>
          <a:lstStyle/>
          <a:p>
            <a:r>
              <a:rPr lang="tr-TR" sz="5400" dirty="0" smtClean="0"/>
              <a:t>Anadolu</a:t>
            </a:r>
            <a:endParaRPr lang="tr-TR" sz="5400" dirty="0"/>
          </a:p>
        </p:txBody>
      </p:sp>
    </p:spTree>
  </p:cSld>
  <p:clrMapOvr>
    <a:masterClrMapping/>
  </p:clrMapOvr>
  <p:transition>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s://encrypted-tbn0.gstatic.com/images?q=tbn:ANd9GcQEaCNf_aYPzr3w-rixMSypH1dL2YXE5cZSmuEouTek2AdAmNFl"/>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sp>
        <p:nvSpPr>
          <p:cNvPr id="6" name="1 Başlık"/>
          <p:cNvSpPr txBox="1">
            <a:spLocks/>
          </p:cNvSpPr>
          <p:nvPr/>
        </p:nvSpPr>
        <p:spPr>
          <a:xfrm>
            <a:off x="611560" y="836712"/>
            <a:ext cx="7851648" cy="1828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tr-TR" sz="9600" b="1" noProof="0" dirty="0" smtClean="0">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rPr>
              <a:t>HİTİTLER</a:t>
            </a:r>
            <a:endParaRPr kumimoji="0" lang="tr-TR" sz="9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
        <p:nvSpPr>
          <p:cNvPr id="7" name="2 Alt Başlık"/>
          <p:cNvSpPr>
            <a:spLocks noGrp="1"/>
          </p:cNvSpPr>
          <p:nvPr>
            <p:ph type="subTitle" idx="1"/>
          </p:nvPr>
        </p:nvSpPr>
        <p:spPr>
          <a:xfrm>
            <a:off x="2123728" y="3501008"/>
            <a:ext cx="4896544" cy="1752600"/>
          </a:xfrm>
        </p:spPr>
        <p:txBody>
          <a:bodyPr>
            <a:normAutofit lnSpcReduction="10000"/>
          </a:bodyPr>
          <a:lstStyle/>
          <a:p>
            <a:pPr algn="ctr"/>
            <a:r>
              <a:rPr lang="tr-TR" sz="5400" dirty="0" smtClean="0"/>
              <a:t>ANADOLU</a:t>
            </a:r>
          </a:p>
          <a:p>
            <a:pPr algn="ctr"/>
            <a:r>
              <a:rPr lang="tr-TR" sz="5400" dirty="0" smtClean="0"/>
              <a:t>M.Ö 700-2000</a:t>
            </a:r>
            <a:endParaRPr lang="tr-TR" sz="5400" dirty="0"/>
          </a:p>
        </p:txBody>
      </p:sp>
    </p:spTree>
  </p:cSld>
  <p:clrMapOvr>
    <a:masterClrMapping/>
  </p:clrMapOvr>
  <p:transition>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16632"/>
            <a:ext cx="8280920" cy="720080"/>
          </a:xfrm>
        </p:spPr>
        <p:txBody>
          <a:bodyPr>
            <a:normAutofit fontScale="90000"/>
          </a:bodyPr>
          <a:lstStyle/>
          <a:p>
            <a:pPr algn="ctr"/>
            <a:r>
              <a:rPr lang="tr-TR" sz="5400" dirty="0" smtClean="0">
                <a:solidFill>
                  <a:srgbClr val="92D050"/>
                </a:solidFill>
              </a:rPr>
              <a:t>Hititler</a:t>
            </a:r>
            <a:endParaRPr lang="tr-TR" sz="5400" dirty="0">
              <a:solidFill>
                <a:srgbClr val="92D050"/>
              </a:solidFill>
            </a:endParaRPr>
          </a:p>
        </p:txBody>
      </p:sp>
      <p:sp>
        <p:nvSpPr>
          <p:cNvPr id="4" name="3 Metin Yer Tutucusu"/>
          <p:cNvSpPr>
            <a:spLocks noGrp="1"/>
          </p:cNvSpPr>
          <p:nvPr>
            <p:ph type="body" idx="2"/>
          </p:nvPr>
        </p:nvSpPr>
        <p:spPr>
          <a:xfrm>
            <a:off x="0" y="714356"/>
            <a:ext cx="9144000" cy="6143644"/>
          </a:xfrm>
        </p:spPr>
        <p:txBody>
          <a:bodyPr>
            <a:noAutofit/>
          </a:bodyPr>
          <a:lstStyle/>
          <a:p>
            <a:r>
              <a:rPr lang="tr-TR" sz="2600" dirty="0" smtClean="0">
                <a:solidFill>
                  <a:srgbClr val="FFFF00"/>
                </a:solidFill>
              </a:rPr>
              <a:t>Hitit uygarlığı ilk çağ uygarlıklarından biri olup Anadolu’da kurulmuştur. Bu çağlarda Anadolu’da kurulan ilk toplum Hititlerdir. Kafkaslar üzerinden Anadolu’ya gelerek MÖ 2000 senelerinde burada bulunan Kızılırmak ve çevresindeki alana yerleşmişlerdir.  MÖ 1450 senesinde büyük bir imparatorluk konumuna gelen Hititler, Hattuşaş’ı (Boğazköy) başkent yapmışlardır. Hitit devletinin başında yetkileri sınırsız olmayan, “</a:t>
            </a:r>
            <a:r>
              <a:rPr lang="tr-TR" sz="2600" dirty="0" smtClean="0">
                <a:solidFill>
                  <a:srgbClr val="FFFF00"/>
                </a:solidFill>
              </a:rPr>
              <a:t>Pankuş” </a:t>
            </a:r>
            <a:r>
              <a:rPr lang="tr-TR" sz="2600" dirty="0" smtClean="0">
                <a:solidFill>
                  <a:srgbClr val="FFFF00"/>
                </a:solidFill>
              </a:rPr>
              <a:t>adı verilen bir meclisle sınırlandırılmış yetkilere sahip bir kral bulunmaktaydı. Kraliçe, kralın ardından gelen en yetkili kişiydi.Hititlerde Eli silah tutan herkes asker sayılırken orduları yaya ve atlı-arabalı askerlerden oluşmaktaydı. Ok, yay, mızrak, kalkan, balta gibi silahlar en çok kullanılan savaş aletleriydi.Hititlerde halk hürler , yarı hürler ve köleler olarak 3 e ayrılır.</a:t>
            </a:r>
            <a:endParaRPr lang="tr-TR" sz="26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https://encrypted-tbn0.gstatic.com/images?q=tbn:ANd9GcQEaCNf_aYPzr3w-rixMSypH1dL2YXE5cZSmuEouTek2AdAmNFl"/>
          <p:cNvPicPr>
            <a:picLocks noChangeAspect="1" noChangeArrowheads="1"/>
          </p:cNvPicPr>
          <p:nvPr/>
        </p:nvPicPr>
        <p:blipFill>
          <a:blip r:embed="rId2" cstate="print"/>
          <a:srcRect/>
          <a:stretch>
            <a:fillRect/>
          </a:stretch>
        </p:blipFill>
        <p:spPr bwMode="auto">
          <a:xfrm>
            <a:off x="0" y="0"/>
            <a:ext cx="4957920" cy="3000372"/>
          </a:xfrm>
          <a:prstGeom prst="rect">
            <a:avLst/>
          </a:prstGeom>
          <a:noFill/>
        </p:spPr>
      </p:pic>
      <p:pic>
        <p:nvPicPr>
          <p:cNvPr id="3" name="Picture 2" descr="http://blog.tomtomella.com/wp-content/uploads/hitit-resim.jpg"/>
          <p:cNvPicPr>
            <a:picLocks noChangeAspect="1" noChangeArrowheads="1"/>
          </p:cNvPicPr>
          <p:nvPr/>
        </p:nvPicPr>
        <p:blipFill>
          <a:blip r:embed="rId3" cstate="print"/>
          <a:srcRect/>
          <a:stretch>
            <a:fillRect/>
          </a:stretch>
        </p:blipFill>
        <p:spPr bwMode="auto">
          <a:xfrm>
            <a:off x="0" y="2972641"/>
            <a:ext cx="9143999" cy="3885359"/>
          </a:xfrm>
          <a:prstGeom prst="rect">
            <a:avLst/>
          </a:prstGeom>
          <a:noFill/>
        </p:spPr>
      </p:pic>
      <p:pic>
        <p:nvPicPr>
          <p:cNvPr id="4" name="Picture 2" descr="http://www.muhteva.com/resimler/resimler/Anadoludaki-medeniyetler-Hititler-ve-Frigler-112-0.jpg"/>
          <p:cNvPicPr>
            <a:picLocks noChangeAspect="1" noChangeArrowheads="1"/>
          </p:cNvPicPr>
          <p:nvPr/>
        </p:nvPicPr>
        <p:blipFill>
          <a:blip r:embed="rId4" cstate="print"/>
          <a:srcRect/>
          <a:stretch>
            <a:fillRect/>
          </a:stretch>
        </p:blipFill>
        <p:spPr bwMode="auto">
          <a:xfrm>
            <a:off x="4927877" y="0"/>
            <a:ext cx="4216123" cy="3000372"/>
          </a:xfrm>
          <a:prstGeom prst="rect">
            <a:avLst/>
          </a:prstGeom>
          <a:noFill/>
        </p:spPr>
      </p:pic>
    </p:spTree>
  </p:cSld>
  <p:clrMapOvr>
    <a:masterClrMapping/>
  </p:clrMapOvr>
  <p:transition>
    <p:diamon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img.webme.com/pic/g/gizliilimler/kadesh2.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sp>
        <p:nvSpPr>
          <p:cNvPr id="2" name="2 Metin Yer Tutucusu"/>
          <p:cNvSpPr txBox="1">
            <a:spLocks/>
          </p:cNvSpPr>
          <p:nvPr/>
        </p:nvSpPr>
        <p:spPr>
          <a:xfrm>
            <a:off x="0" y="1000108"/>
            <a:ext cx="9144000" cy="5857892"/>
          </a:xfrm>
          <a:prstGeom prst="rect">
            <a:avLst/>
          </a:prstGeom>
        </p:spPr>
        <p:txBody>
          <a:bodyPr>
            <a:noAutofit/>
          </a:bodyPr>
          <a:lstStyle/>
          <a:p>
            <a:pPr marL="274320" marR="0" lvl="0" indent="-274320" algn="l" defTabSz="914400" rtl="0" eaLnBrk="1" fontAlgn="base" latinLnBrk="0" hangingPunct="1">
              <a:lnSpc>
                <a:spcPct val="100000"/>
              </a:lnSpc>
              <a:spcBef>
                <a:spcPct val="20000"/>
              </a:spcBef>
              <a:spcAft>
                <a:spcPts val="0"/>
              </a:spcAft>
              <a:buClr>
                <a:schemeClr val="accent3"/>
              </a:buClr>
              <a:buSzPct val="95000"/>
              <a:buFont typeface="Wingdings 2"/>
              <a:buChar char=""/>
              <a:tabLst/>
              <a:defRPr/>
            </a:pPr>
            <a:r>
              <a:rPr kumimoji="0" lang="tr-TR" sz="2800" b="0" i="0" u="none" strike="noStrike" kern="1200" cap="none" spc="0" normalizeH="0" baseline="0" noProof="0" dirty="0" smtClean="0">
                <a:ln>
                  <a:noFill/>
                </a:ln>
                <a:solidFill>
                  <a:schemeClr val="tx1"/>
                </a:solidFill>
                <a:effectLst/>
                <a:uLnTx/>
                <a:uFillTx/>
                <a:latin typeface="+mn-lt"/>
                <a:ea typeface="+mn-ea"/>
                <a:cs typeface="+mn-cs"/>
              </a:rPr>
              <a:t>Tarihteki ilk yazılı barış antlaşması olarak bilinen </a:t>
            </a:r>
            <a:r>
              <a:rPr kumimoji="0" lang="tr-TR" sz="2800" b="1" i="0" u="none" strike="noStrike" kern="1200" cap="none" spc="0" normalizeH="0" baseline="0" noProof="0" dirty="0" smtClean="0">
                <a:ln>
                  <a:noFill/>
                </a:ln>
                <a:solidFill>
                  <a:schemeClr val="tx1"/>
                </a:solidFill>
                <a:effectLst/>
                <a:uLnTx/>
                <a:uFillTx/>
                <a:latin typeface="+mn-lt"/>
                <a:ea typeface="+mn-ea"/>
                <a:cs typeface="+mn-cs"/>
              </a:rPr>
              <a:t>Kadeş Antlaşması</a:t>
            </a:r>
            <a:r>
              <a:rPr kumimoji="0" lang="tr-TR" sz="2800" b="0" i="0" u="none" strike="noStrike" kern="1200" cap="none" spc="0" normalizeH="0" baseline="0" noProof="0" dirty="0" smtClean="0">
                <a:ln>
                  <a:noFill/>
                </a:ln>
                <a:solidFill>
                  <a:schemeClr val="tx1"/>
                </a:solidFill>
                <a:effectLst/>
                <a:uLnTx/>
                <a:uFillTx/>
                <a:latin typeface="+mn-lt"/>
                <a:ea typeface="+mn-ea"/>
                <a:cs typeface="+mn-cs"/>
              </a:rPr>
              <a:t>, M.Ö 1280’de, Mısırlılar ve Hititliler arasında imzalanmıştır.</a:t>
            </a:r>
          </a:p>
          <a:p>
            <a:pPr marL="274320" marR="0" lvl="0" indent="-274320" algn="l" defTabSz="914400" rtl="0" eaLnBrk="1" fontAlgn="base" latinLnBrk="0" hangingPunct="1">
              <a:lnSpc>
                <a:spcPct val="100000"/>
              </a:lnSpc>
              <a:spcBef>
                <a:spcPct val="20000"/>
              </a:spcBef>
              <a:spcAft>
                <a:spcPts val="0"/>
              </a:spcAft>
              <a:buClr>
                <a:schemeClr val="accent3"/>
              </a:buClr>
              <a:buSzPct val="95000"/>
              <a:buFont typeface="Wingdings 2"/>
              <a:buChar char=""/>
              <a:tabLst/>
              <a:defRPr/>
            </a:pPr>
            <a:r>
              <a:rPr kumimoji="0" lang="tr-TR" sz="2800" b="0" i="0" u="none" strike="noStrike" kern="1200" cap="none" spc="0" normalizeH="0" baseline="0" noProof="0" dirty="0" smtClean="0">
                <a:ln>
                  <a:noFill/>
                </a:ln>
                <a:solidFill>
                  <a:schemeClr val="tx1"/>
                </a:solidFill>
                <a:effectLst/>
                <a:uLnTx/>
                <a:uFillTx/>
                <a:latin typeface="+mn-lt"/>
                <a:ea typeface="+mn-ea"/>
                <a:cs typeface="+mn-cs"/>
              </a:rPr>
              <a:t>Hititler’in ticaret yollarını ele geçirmek istemeleri ve Nefertiti ile evlenmesi için gönderilen bir Hitit prensinin öldürülmesi sonucunda Kadeş Savaşı yapılmış ve savaş sonucunda Kadeş Antlaşması imzalanmıştır.</a:t>
            </a:r>
          </a:p>
          <a:p>
            <a:pPr marL="274320" marR="0" lvl="0" indent="-274320" algn="l" defTabSz="914400" rtl="0" eaLnBrk="1" fontAlgn="base" latinLnBrk="0" hangingPunct="1">
              <a:lnSpc>
                <a:spcPct val="100000"/>
              </a:lnSpc>
              <a:spcBef>
                <a:spcPct val="20000"/>
              </a:spcBef>
              <a:spcAft>
                <a:spcPts val="0"/>
              </a:spcAft>
              <a:buClr>
                <a:schemeClr val="accent3"/>
              </a:buClr>
              <a:buSzPct val="95000"/>
              <a:buFont typeface="Wingdings 2"/>
              <a:buChar char=""/>
              <a:tabLst/>
              <a:defRPr/>
            </a:pPr>
            <a:r>
              <a:rPr kumimoji="0" lang="tr-TR" sz="2800" b="0" i="0" u="none" strike="noStrike" kern="1200" cap="none" spc="0" normalizeH="0" baseline="0" noProof="0" dirty="0" smtClean="0">
                <a:ln>
                  <a:noFill/>
                </a:ln>
                <a:solidFill>
                  <a:schemeClr val="tx1"/>
                </a:solidFill>
                <a:effectLst/>
                <a:uLnTx/>
                <a:uFillTx/>
                <a:latin typeface="+mn-lt"/>
                <a:ea typeface="+mn-ea"/>
                <a:cs typeface="+mn-cs"/>
              </a:rPr>
              <a:t>Hitit Kralı II.Mutavalli ve Mısır Kralı II.Ramses’in başında olduğu ordular, iki gün boyunca Kadeş Kalesi önlerinde savaşmıştır. Ancak savaş bir sona varamayacak şekilde ilerlediğinden, Kadeş Savaşı bir antlaşma ile bitirilmiştir.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tr-TR"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3" name="1 Başlık"/>
          <p:cNvSpPr txBox="1">
            <a:spLocks/>
          </p:cNvSpPr>
          <p:nvPr/>
        </p:nvSpPr>
        <p:spPr>
          <a:xfrm>
            <a:off x="251520" y="332656"/>
            <a:ext cx="8496944" cy="64807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3600" b="0" i="0" u="none" strike="noStrike" kern="1200" cap="none" spc="0" normalizeH="0" baseline="0" noProof="0" dirty="0" smtClean="0">
                <a:ln>
                  <a:noFill/>
                </a:ln>
                <a:solidFill>
                  <a:schemeClr val="tx2"/>
                </a:solidFill>
                <a:effectLst/>
                <a:uLnTx/>
                <a:uFillTx/>
                <a:latin typeface="+mj-lt"/>
                <a:ea typeface="+mj-ea"/>
                <a:cs typeface="+mj-cs"/>
              </a:rPr>
              <a:t>Hitit Mısır Kadeş Antlaşması</a:t>
            </a:r>
            <a:endParaRPr kumimoji="0" lang="tr-TR" sz="36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diamon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http://img.webme.com/pic/g/gizliilimler/kadesh2.jpg"/>
          <p:cNvPicPr>
            <a:picLocks noChangeAspect="1" noChangeArrowheads="1"/>
          </p:cNvPicPr>
          <p:nvPr/>
        </p:nvPicPr>
        <p:blipFill>
          <a:blip r:embed="rId2" cstate="print"/>
          <a:srcRect/>
          <a:stretch>
            <a:fillRect/>
          </a:stretch>
        </p:blipFill>
        <p:spPr bwMode="auto">
          <a:xfrm>
            <a:off x="-1" y="0"/>
            <a:ext cx="5357819" cy="4357694"/>
          </a:xfrm>
          <a:prstGeom prst="rect">
            <a:avLst/>
          </a:prstGeom>
          <a:noFill/>
        </p:spPr>
      </p:pic>
      <p:pic>
        <p:nvPicPr>
          <p:cNvPr id="52226" name="Picture 2" descr="https://encrypted-tbn3.gstatic.com/images?q=tbn:ANd9GcSDf6EY-LRKZ8UGb_77jJw_qwPIEBXjASIceYHyTiUJ1lz9lBoIeCyi71U5"/>
          <p:cNvPicPr>
            <a:picLocks noChangeAspect="1" noChangeArrowheads="1"/>
          </p:cNvPicPr>
          <p:nvPr/>
        </p:nvPicPr>
        <p:blipFill>
          <a:blip r:embed="rId3" cstate="print"/>
          <a:srcRect/>
          <a:stretch>
            <a:fillRect/>
          </a:stretch>
        </p:blipFill>
        <p:spPr bwMode="auto">
          <a:xfrm>
            <a:off x="5357818" y="3000372"/>
            <a:ext cx="3786182" cy="3857628"/>
          </a:xfrm>
          <a:prstGeom prst="rect">
            <a:avLst/>
          </a:prstGeom>
          <a:noFill/>
        </p:spPr>
      </p:pic>
    </p:spTree>
  </p:cSld>
  <p:clrMapOvr>
    <a:masterClrMapping/>
  </p:clrMapOvr>
  <p:transition>
    <p:diamon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www.sembolog.com/wp-content/uploads/2013/06/frig-saraylar.jpg"/>
          <p:cNvPicPr>
            <a:picLocks noChangeAspect="1" noChangeArrowheads="1"/>
          </p:cNvPicPr>
          <p:nvPr/>
        </p:nvPicPr>
        <p:blipFill>
          <a:blip r:embed="rId2" cstate="print"/>
          <a:srcRect/>
          <a:stretch>
            <a:fillRect/>
          </a:stretch>
        </p:blipFill>
        <p:spPr bwMode="auto">
          <a:xfrm>
            <a:off x="0" y="0"/>
            <a:ext cx="9144000" cy="6858016"/>
          </a:xfrm>
          <a:prstGeom prst="rect">
            <a:avLst/>
          </a:prstGeom>
          <a:noFill/>
        </p:spPr>
      </p:pic>
      <p:sp>
        <p:nvSpPr>
          <p:cNvPr id="2" name="1 Başlık"/>
          <p:cNvSpPr>
            <a:spLocks noGrp="1"/>
          </p:cNvSpPr>
          <p:nvPr>
            <p:ph type="ctrTitle"/>
          </p:nvPr>
        </p:nvSpPr>
        <p:spPr>
          <a:xfrm>
            <a:off x="611560" y="836712"/>
            <a:ext cx="7851648" cy="1828800"/>
          </a:xfrm>
        </p:spPr>
        <p:txBody>
          <a:bodyPr>
            <a:normAutofit/>
          </a:bodyPr>
          <a:lstStyle/>
          <a:p>
            <a:pPr algn="ctr"/>
            <a:r>
              <a:rPr lang="tr-TR" sz="9600" dirty="0" smtClean="0"/>
              <a:t>FRİGLER</a:t>
            </a:r>
            <a:endParaRPr lang="tr-TR" sz="9600" dirty="0"/>
          </a:p>
        </p:txBody>
      </p:sp>
      <p:sp>
        <p:nvSpPr>
          <p:cNvPr id="3" name="2 Alt Başlık"/>
          <p:cNvSpPr>
            <a:spLocks noGrp="1"/>
          </p:cNvSpPr>
          <p:nvPr>
            <p:ph type="subTitle" idx="1"/>
          </p:nvPr>
        </p:nvSpPr>
        <p:spPr>
          <a:xfrm>
            <a:off x="467544" y="3501008"/>
            <a:ext cx="6624736" cy="1752600"/>
          </a:xfrm>
        </p:spPr>
        <p:txBody>
          <a:bodyPr>
            <a:normAutofit lnSpcReduction="10000"/>
          </a:bodyPr>
          <a:lstStyle/>
          <a:p>
            <a:r>
              <a:rPr lang="tr-TR" sz="5400" dirty="0" smtClean="0">
                <a:solidFill>
                  <a:srgbClr val="00B0F0"/>
                </a:solidFill>
              </a:rPr>
              <a:t>ANADOLU             </a:t>
            </a:r>
          </a:p>
          <a:p>
            <a:r>
              <a:rPr lang="tr-TR" sz="5400" dirty="0" smtClean="0">
                <a:solidFill>
                  <a:srgbClr val="00B0F0"/>
                </a:solidFill>
              </a:rPr>
              <a:t>M.Ö 676-1200</a:t>
            </a:r>
            <a:endParaRPr lang="tr-TR" sz="5400" dirty="0">
              <a:solidFill>
                <a:srgbClr val="00B0F0"/>
              </a:solidFill>
            </a:endParaRPr>
          </a:p>
        </p:txBody>
      </p:sp>
    </p:spTree>
  </p:cSld>
  <p:clrMapOvr>
    <a:masterClrMapping/>
  </p:clrMapOvr>
  <p:transition>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714356"/>
            <a:ext cx="9144000" cy="6143644"/>
          </a:xfrm>
        </p:spPr>
        <p:txBody>
          <a:bodyPr>
            <a:normAutofit lnSpcReduction="10000"/>
          </a:bodyPr>
          <a:lstStyle/>
          <a:p>
            <a:r>
              <a:rPr lang="tr-TR" dirty="0" smtClean="0">
                <a:solidFill>
                  <a:srgbClr val="FFFF00"/>
                </a:solidFill>
                <a:hlinkClick r:id="rId2" tooltip="Mezopotamya"/>
              </a:rPr>
              <a:t>Mezopotamya</a:t>
            </a:r>
            <a:r>
              <a:rPr lang="tr-TR" dirty="0" smtClean="0">
                <a:solidFill>
                  <a:srgbClr val="FFFF00"/>
                </a:solidFill>
              </a:rPr>
              <a:t>'da ortaya çıkan sayısız medeniyetin temelini Sümerler atmıştır. Ayrıca yazı ve astronomi de ilk kez Mezopotamya'da Sümerlerde ortaya çıkmıştır.</a:t>
            </a:r>
            <a:r>
              <a:rPr lang="tr-TR" baseline="30000" dirty="0" smtClean="0">
                <a:solidFill>
                  <a:srgbClr val="FFFF00"/>
                </a:solidFill>
                <a:hlinkClick r:id="rId3"/>
              </a:rPr>
              <a:t>[1]</a:t>
            </a:r>
            <a:r>
              <a:rPr lang="tr-TR" dirty="0" smtClean="0">
                <a:solidFill>
                  <a:srgbClr val="FFFF00"/>
                </a:solidFill>
              </a:rPr>
              <a:t> Genel kanı Sümerlerin çağdaşı olan halklarla yakın etkileşim ve benzerliklerinin olduğu yönündedir.</a:t>
            </a:r>
          </a:p>
          <a:p>
            <a:r>
              <a:rPr lang="tr-TR" dirty="0" smtClean="0">
                <a:solidFill>
                  <a:srgbClr val="FFFF00"/>
                </a:solidFill>
              </a:rPr>
              <a:t>Sümer Devleti, Sami olmayan bir topluluk tarafından kurulmuştur.</a:t>
            </a:r>
            <a:r>
              <a:rPr lang="tr-TR" baseline="30000" dirty="0" smtClean="0">
                <a:solidFill>
                  <a:srgbClr val="FFFF00"/>
                </a:solidFill>
                <a:hlinkClick r:id="rId3"/>
              </a:rPr>
              <a:t>[2]</a:t>
            </a:r>
            <a:endParaRPr lang="tr-TR" dirty="0" smtClean="0">
              <a:solidFill>
                <a:srgbClr val="FFFF00"/>
              </a:solidFill>
            </a:endParaRPr>
          </a:p>
          <a:p>
            <a:r>
              <a:rPr lang="tr-TR" dirty="0" smtClean="0">
                <a:solidFill>
                  <a:srgbClr val="FFFF00"/>
                </a:solidFill>
              </a:rPr>
              <a:t>Mezopotamya'da yaşayan birçok farklı kavimden ilk öne çıkan ve daha sonraki medeni oluşumların temelini atan Sümerlerdir. Gerek yazı, dil, tıp, astronomi, matematik, gerekse din, fal, büyü ve mitoloji gibi alanlarda ilk öne çıkan ve bilinen toplum Sümerlerdir. "</a:t>
            </a:r>
            <a:r>
              <a:rPr lang="tr-TR" dirty="0" smtClean="0">
                <a:solidFill>
                  <a:srgbClr val="FFFF00"/>
                </a:solidFill>
                <a:hlinkClick r:id="rId4" tooltip="Yaratılış"/>
              </a:rPr>
              <a:t>Yaratılış</a:t>
            </a:r>
            <a:r>
              <a:rPr lang="tr-TR" dirty="0" smtClean="0">
                <a:solidFill>
                  <a:srgbClr val="FFFF00"/>
                </a:solidFill>
              </a:rPr>
              <a:t>" ve "</a:t>
            </a:r>
            <a:r>
              <a:rPr lang="tr-TR" dirty="0" smtClean="0">
                <a:solidFill>
                  <a:srgbClr val="FFFF00"/>
                </a:solidFill>
                <a:hlinkClick r:id="rId5" tooltip="Tufan"/>
              </a:rPr>
              <a:t>Tufan</a:t>
            </a:r>
            <a:r>
              <a:rPr lang="tr-TR" dirty="0" smtClean="0">
                <a:solidFill>
                  <a:srgbClr val="FFFF00"/>
                </a:solidFill>
              </a:rPr>
              <a:t>"a ilk kez Sümerlerde rastlanır. Sümer döneminde 21'i büyük olan yaklaşık 35 büyük şehir ve kasaba vardı. Bunlar arasında </a:t>
            </a:r>
            <a:r>
              <a:rPr lang="tr-TR" dirty="0" smtClean="0">
                <a:solidFill>
                  <a:srgbClr val="FFFF00"/>
                </a:solidFill>
                <a:hlinkClick r:id="rId6" tooltip="Kiş"/>
              </a:rPr>
              <a:t>Kiş</a:t>
            </a:r>
            <a:r>
              <a:rPr lang="tr-TR" dirty="0" smtClean="0">
                <a:solidFill>
                  <a:srgbClr val="FFFF00"/>
                </a:solidFill>
              </a:rPr>
              <a:t>,</a:t>
            </a:r>
            <a:r>
              <a:rPr lang="tr-TR" dirty="0" smtClean="0">
                <a:solidFill>
                  <a:srgbClr val="FFFF00"/>
                </a:solidFill>
                <a:hlinkClick r:id="rId7" tooltip="Nippur"/>
              </a:rPr>
              <a:t>Nippur</a:t>
            </a:r>
            <a:r>
              <a:rPr lang="tr-TR" dirty="0" smtClean="0">
                <a:solidFill>
                  <a:srgbClr val="FFFF00"/>
                </a:solidFill>
              </a:rPr>
              <a:t>, </a:t>
            </a:r>
            <a:r>
              <a:rPr lang="tr-TR" dirty="0" smtClean="0">
                <a:solidFill>
                  <a:srgbClr val="FFFF00"/>
                </a:solidFill>
                <a:hlinkClick r:id="rId8" tooltip="Zabalam (sayfa mevcut değil)"/>
              </a:rPr>
              <a:t>Zabalam</a:t>
            </a:r>
            <a:r>
              <a:rPr lang="tr-TR" dirty="0" smtClean="0">
                <a:solidFill>
                  <a:srgbClr val="FFFF00"/>
                </a:solidFill>
              </a:rPr>
              <a:t>, </a:t>
            </a:r>
            <a:r>
              <a:rPr lang="tr-TR" dirty="0" smtClean="0">
                <a:solidFill>
                  <a:srgbClr val="FFFF00"/>
                </a:solidFill>
                <a:hlinkClick r:id="rId9" tooltip="Umma (sayfa mevcut değil)"/>
              </a:rPr>
              <a:t>Umma</a:t>
            </a:r>
            <a:r>
              <a:rPr lang="tr-TR" dirty="0" smtClean="0">
                <a:solidFill>
                  <a:srgbClr val="FFFF00"/>
                </a:solidFill>
              </a:rPr>
              <a:t>, </a:t>
            </a:r>
            <a:r>
              <a:rPr lang="tr-TR" dirty="0" smtClean="0">
                <a:solidFill>
                  <a:srgbClr val="FFFF00"/>
                </a:solidFill>
                <a:hlinkClick r:id="rId10" tooltip="Lagaş"/>
              </a:rPr>
              <a:t>Lagaş</a:t>
            </a:r>
            <a:r>
              <a:rPr lang="tr-TR" dirty="0" smtClean="0">
                <a:solidFill>
                  <a:srgbClr val="FFFF00"/>
                </a:solidFill>
              </a:rPr>
              <a:t>, </a:t>
            </a:r>
            <a:r>
              <a:rPr lang="tr-TR" dirty="0" smtClean="0">
                <a:solidFill>
                  <a:srgbClr val="FFFF00"/>
                </a:solidFill>
                <a:hlinkClick r:id="rId11" tooltip="Eridu"/>
              </a:rPr>
              <a:t>Eridu</a:t>
            </a:r>
            <a:r>
              <a:rPr lang="tr-TR" dirty="0" smtClean="0">
                <a:solidFill>
                  <a:srgbClr val="FFFF00"/>
                </a:solidFill>
              </a:rPr>
              <a:t>, </a:t>
            </a:r>
            <a:r>
              <a:rPr lang="tr-TR" dirty="0" smtClean="0">
                <a:solidFill>
                  <a:srgbClr val="FFFF00"/>
                </a:solidFill>
                <a:hlinkClick r:id="rId12" tooltip="Uruk"/>
              </a:rPr>
              <a:t>Uruk</a:t>
            </a:r>
            <a:r>
              <a:rPr lang="tr-TR" dirty="0" smtClean="0">
                <a:solidFill>
                  <a:srgbClr val="FFFF00"/>
                </a:solidFill>
              </a:rPr>
              <a:t> ve </a:t>
            </a:r>
            <a:r>
              <a:rPr lang="tr-TR" dirty="0" smtClean="0">
                <a:solidFill>
                  <a:srgbClr val="FFFF00"/>
                </a:solidFill>
                <a:hlinkClick r:id="rId13" tooltip="Ur"/>
              </a:rPr>
              <a:t>Ur</a:t>
            </a:r>
            <a:r>
              <a:rPr lang="tr-TR" dirty="0" smtClean="0">
                <a:solidFill>
                  <a:srgbClr val="FFFF00"/>
                </a:solidFill>
              </a:rPr>
              <a:t> sayılabilir.</a:t>
            </a:r>
          </a:p>
          <a:p>
            <a:endParaRPr lang="tr-TR" dirty="0">
              <a:solidFill>
                <a:srgbClr val="FFFF00"/>
              </a:solidFill>
            </a:endParaRPr>
          </a:p>
        </p:txBody>
      </p:sp>
      <p:sp>
        <p:nvSpPr>
          <p:cNvPr id="5" name="4 Metin kutusu"/>
          <p:cNvSpPr txBox="1"/>
          <p:nvPr/>
        </p:nvSpPr>
        <p:spPr>
          <a:xfrm>
            <a:off x="0" y="0"/>
            <a:ext cx="9144000" cy="1569660"/>
          </a:xfrm>
          <a:prstGeom prst="rect">
            <a:avLst/>
          </a:prstGeom>
          <a:noFill/>
        </p:spPr>
        <p:txBody>
          <a:bodyPr wrap="square" rtlCol="0">
            <a:spAutoFit/>
          </a:bodyPr>
          <a:lstStyle/>
          <a:p>
            <a:r>
              <a:rPr lang="tr-TR" sz="4800" dirty="0" smtClean="0">
                <a:solidFill>
                  <a:srgbClr val="FF0000"/>
                </a:solidFill>
              </a:rPr>
              <a:t>Sümerler İmparatorluğu</a:t>
            </a:r>
          </a:p>
          <a:p>
            <a:endParaRPr lang="tr-TR" sz="4800" dirty="0">
              <a:solidFill>
                <a:srgbClr val="FF0000"/>
              </a:solidFill>
            </a:endParaRPr>
          </a:p>
        </p:txBody>
      </p:sp>
    </p:spTree>
  </p:cSld>
  <p:clrMapOvr>
    <a:masterClrMapping/>
  </p:clrMapOvr>
  <p:transition>
    <p:diamon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188640"/>
            <a:ext cx="8352928" cy="648072"/>
          </a:xfrm>
        </p:spPr>
        <p:txBody>
          <a:bodyPr>
            <a:noAutofit/>
          </a:bodyPr>
          <a:lstStyle/>
          <a:p>
            <a:pPr algn="ctr"/>
            <a:r>
              <a:rPr lang="tr-TR" sz="5400" dirty="0" smtClean="0"/>
              <a:t>FRİGLER</a:t>
            </a:r>
            <a:endParaRPr lang="tr-TR" sz="5400" dirty="0"/>
          </a:p>
        </p:txBody>
      </p:sp>
      <p:sp>
        <p:nvSpPr>
          <p:cNvPr id="3" name="2 Metin Yer Tutucusu"/>
          <p:cNvSpPr>
            <a:spLocks noGrp="1"/>
          </p:cNvSpPr>
          <p:nvPr>
            <p:ph type="body" idx="2"/>
          </p:nvPr>
        </p:nvSpPr>
        <p:spPr>
          <a:xfrm>
            <a:off x="179512" y="714356"/>
            <a:ext cx="8964488" cy="6143644"/>
          </a:xfrm>
        </p:spPr>
        <p:txBody>
          <a:bodyPr>
            <a:noAutofit/>
          </a:bodyPr>
          <a:lstStyle/>
          <a:p>
            <a:r>
              <a:rPr lang="tr-TR" sz="2950" dirty="0" smtClean="0">
                <a:solidFill>
                  <a:srgbClr val="FFFF00"/>
                </a:solidFill>
              </a:rPr>
              <a:t> Frigler’in tarih sahnesinde görünmesi M.Ö 750 yılına denk gelmektedir.Başkenti Polatlı(Gordion)dur Anadolu tarihindeki en farklı uygarlıklardan biri olan ve kökenleri Balkanlar olan Frigler , yıllar sonra geniş bir alanda egemenlik kuracakları Anadolu’ya M.Ö 1200’lü yıllarda gelmiştir. O tarihe dek boylar biçiminde bir yaşam sürmüşlerdir. Günümüzde Eskişehir, Afyon ve Kütahya’nın bulunduğu topraklarda yaşayan Frigler, aynı topraklarda yaşayan Yunan halkı üzerinde de büyük etki sahibi olmuştur. Bu etkileşim sonucundan  Frig kültürü, Roma ve Yunan kültürü içinde kendisini barındırmıştır.  Frigler M.Ö.7. yüzyılda Lidyalıların  egemliğine girerek tarihten silindiler.</a:t>
            </a:r>
            <a:endParaRPr lang="tr-TR" sz="2950" dirty="0">
              <a:solidFill>
                <a:srgbClr val="FFFF00"/>
              </a:solidFill>
            </a:endParaRPr>
          </a:p>
        </p:txBody>
      </p:sp>
      <p:sp>
        <p:nvSpPr>
          <p:cNvPr id="2050" name="AutoShape 2" descr="data:image/jpeg;base64,/9j/4AAQSkZJRgABAQAAAQABAAD/2wCEAAkGBhQSEBIUEhQUFRQWFxcVFBgYFRcUFxgXFhgVFxgWFhgYHCYeGBkjGRUUHy8gJCcpLCwsFR4xNTAqNSYrLCkBCQoKDgwOGg8PGikkHiUpKTAsKiwsKSkpKSwpKSwsKSwsLCwsLCwsKSwsLCwsLCwsKSwpMiwpKSwpKSwsLCwsLP/AABEIAIgBUgMBIgACEQEDEQH/xAAbAAABBQEBAAAAAAAAAAAAAAACAAEDBAUGB//EADkQAAEDAgMFBgUEAQQDAQAAAAEAAhEDIQQSMQVBUWHwBhMicYGRMqGx0eEjQsHxUhQzcoIWYrIH/8QAGgEAAgMBAQAAAAAAAAAAAAAAAAIBAwUEBv/EACwRAAICAgIBAwMEAQUAAAAAAAABAgMEERIhMQVBURMiMhRhgZFxFSM0QqH/2gAMAwEAAhEDEQA/AO0Ceev58+KgzC+/+U4fvv58RuXmdo2tMlLk2brVRGp76fcIO+/tDlolR2T5+tU881D3hT94OvyoUtg46JiYB4b/AJXURHWpRZ+uurJdTxTbFKlWlxjd5rKxs0nDEMDczAc40zsFyJ3ERI8lt1GrN2lOR5FzkdY6aGxT0z4WJx+R7oq2txfwdbgcSHsa7cRPvePNXAffyWH2Xy/6WllJjK0A74gD8+q2WvXo7V3v5PN0vrXwSDropyhlPM8uCoaZ0Job2RA+SGffemLtUE7SHy+yRI+mllEao8ucLG2h2noUXEPeMwEkXn2CuhDrZS7O9LskZ3uQtdmLnBrQQYDWyc3k8f5cxwQzVJBJcMoYHAF02e4OcwZoPhg3FxC5jHdvnvBFFhH/ALOsI/46rEobdxTHFza0zuc2QOTYIIHqq5ZVEHpstr9PybluMf7PRe8qSc4fle5r/C5xLQHEFtrgZchgcHKOqXSIzin4onvCY/THiymdQ8iTvXB/+U4uc3eN8slvOzpSrdp8W4QajRzDL+YklL+uoS6ZZ/pWY+uKO2p4x78wY5zhmqGQZLTD8rZ4GQQTcFaeEM1Xuh7dQAc+Tm65gybAC2VeY9ndoDDYlpc4tp1JDzMNzkiHP4Te/kvQ8Z2no0gO8e1ub4ZOvluK6I2RuhuPRzXUTxbOFnk3APx9oSEKlgccyq3MwhzToQrXeBVThoeFiaJI9fwmB5pSmDtOvoqh9oQ5dfhODu+qcD+uCEuRonaCQP3outboS7SU6Qsn0VMdTzMcDFwfmCuO2YfAB/jLYO7LDY56fNdZtPFCnTe4mIBJ4clymz2eHMfif43TuJ1/hcvqSSqS99nT6a39SWvGjUpX+mvP+lPT6+xUFJvUaKenrpE8+OmiyI+DUmGwX6KlBUbfwOt6Mb1Yilkk9c07AmCcn8KSAm9aopQg80pUojQrJJrc/YJkw3FGGa3X4hP3mvX9LCo1HOdTc95gueJBhhLXOYGgxdpAzDNc7ith0QOvmbDzVNtUqnqRdRbC5biG+r19FA/GjOGE34fOJ4xJjgLSqODo/rGm+q5rjLmPmz2yZaQ4QHNJGmoIO9SbU2Yabiw97lcAXOAzFzwYBNjGURGnxFdkMByjzcuv2OSefGE+HHv9y8cUAYkTEwTf2hSCvfr++Kk2NsKm7DNNam3OQC6w87HX5qqzZUk/6as1zbgNdL4ibNcDPons9NmvxeyuHqlbeprRcbV/vr191IanWgWXhcYC2TAOjhva4WIM80bcW1xIBaSLOE8d9tFmS5Q6kjSioS/B7RcdV61kfWFA908utbjqVVxFYk5GXeY1iAD+4304cTCuN7P1DYVpbb9rQ62ozWA9l014Vtsdro5bs2mh8JPsz2UKlA5sO4AXmm6Sy5M5T+0+45LUpdsw0Dv2OpW1JBYYmYcLEwNLKCvsetSd4P1W3+Jwa9vrGU39Vg9ptn1Wsp1KlmBziYAhhy+AuNjeXbgLLSqeTUtSjtIz5V4l81wk02d1s/tDRrNBp1WuHIz7jd6wrrsWBvHuP4XjDqbCZsHcQ7K4+oMqY5nCHVKjhuzVDaPKE366v/tFo636Lc3quSZ7IzFTvB+ag2hj20mOe4w0DX5/ReT0MXXpxkrVBHwgw4DkMw0+asYzbVeszJVeC3eA3KfW+ib9dj62Uv0fLUuLRpbX7Y1apIozTZxI8R5gTZYYkkkkkm5J1JTtCka1ZF2XZa++kelxfTqcZdLbIwxEGIy1EubZ2kWRPFlJCYqCUyB1ORcAjncFRtw4Gg5ak24X3clajVM5ieM5R6TElCMntxTZsdke0bMM11KpDRLnUzoDN8vIjTmtvZXbIVXBr2OYHOytdYtcdwkGx5LhnM6+S6LZ76VSkymYtBgmLiTNjrzWnD1KUUk0edyfRo7lKEnt+3sd4zFiJDredvdTU6m+3I/dcE7ZAuGmo2m4eJgcYMbwTcHTTgp8PjMVSaGtfSqNEwXBzXRzIzAn0C645tE+5PRjTxMmt6S2ds6rFyoK+PY0SSB5mFyNapiKkh9WBqQxsbv8nHQqFuyKe8F4F4c4vHs5Es2iPS7Gjg5M/wBjuKGMBaMum5VcdtinTPjc0cJMew3rkmbPdTgU6tRgGgBDmweAcDEfyio4C+Z5zuOrjB/iB6AKuXqFMe472MvTsiT4y1olxuNdiXXtSBkAzLo4jcPqrNGn1oiFFTimsm7InfLcv4NammGPHUf5HY1Ti3l8kDGdflSde6VA3sdgkqRAT5db0+fcmTFaDlEDayiny0RTCYUkDurwfyilRzdEApQD5uXySTZikmGMjZHd4jDOpFuQAuY9tiQQfFEW1uI4rn8RXfSeATORxpumxdMZHE6S4CJNiQNDC0dl7Qbh8Q8vEMqZS137Q4NgtJ3WE85W9i9hUsR4y3VsSHEZmk6OgiRLQb8ltOMcqEZaMKE54lkonFNompnbLng/qttLss3dSOrXt8Xh35Quw7MVXPoNNWC4SJI1h3xQbiQJ9VYwWxKVJ7nNaJd1bhzC0XUrQLcFfCtVx4lNtk7JctFbFhrmFkxMt53/ALXG0aLMJXDnkeFpnJTcS9s2dViQCADe6PauyaoqPgVHZ3eEtqPAbcRmbMjLc84ErS2xs9rKLHOY+q9oDJByucLCSRcjUxugJ1pvkvKKpJpJN9PyZe2cXSqOc5opBgAzVHNY5xzAGBI4Ea+y59u2A2Rh2Eg6vdDSeGo0HkoMW8VH2Dm02k5abrw7908YNhOkIgFg5N7U2j1/p/p6lWpS9y3R2q51M0i2kxxOYuc4gVGgiRnMDMCCMp3EQqeB23Wo1B+o4tY4Nc0eNmWSfBHI2vaEiydR1uudfNRd0cwM6RaLfVWR9QfBRXWgl6LBSb9n/Z01f/8AQHZ/DScWDUkw7LcAgb7GYlYGI2vWrZga7wLj9OGgjd4rzaFXdSdNnWtY3HO3HnNlMB1ZJZnWTWtllHo9EJctbKX+laf3VBa4zRPM6/VXWCB7b50T5EbGrgnLl5NeFUa/CGye2/gkGf0kQ7MIiL242P4VMmsNBNtXEHxb7D9qWMWyZS4+S8AjhZ/6+aYBAHBtzLjpO8Fo9+U2sIXwe8DZtpHtrdM4aWyFZt6JoShOClKrHEkdE6SAB9EoTpigAY6hMQpITEIJ2S4PGvpGWmeINwtNnaIRdh377XWMGpZUFcq4y8m/h9vtc4AtcATAMi34W0GRPVuS4Zuq7jZ+KFWm1w8iOBEqV2cGTWoLaHNK56tJi3WiZlPr+I3q1B+chMGWHIJ9a8HDvoiayLjX57/upA21uEIo/hEepU6Eb2IW61SHp90xd0CgO/yQQSE7/kmB+/kou8vv/CbvOOo8/sjaJ0ycORtM/wBagqJjlI068N/mmTF0G3165IgOCjB691I1OiEPkSSzngkmGPPsTjBNRlR8E5mOmAwb6b2ToDlAI3zqt3B9s8tEA03B4ZPijKSBIGaNDc6bljUcQKbya0ZpAc68hpu0gkQ6nMjWRvCu4KrToPArMzUxehUgOygy51MwCWjNIG4wtXGsUXxfXRj5VUpLmu3vv9g8FtHFvqCq2Hsz5CzwmASby2xtGseS7qgZAmNByXH1TTFGtXwr4zlpebOygWcQDvaCD/1K2Oy+1nVWZalqjPC8bpG9p4aEea0Zta4ryZle09vx4Nt1PQ/lY22dsUmhzDUax5Byknkbrad57oXNbb2G9zn1abodlgiGmY0N9FXuXF+5bxjyXsjz9mDe1pLi0ZRncSXS4OJ8QAbJkiJ5hRNe4kQWuZE5gHiTyzASujxGBqVGimadQvAcCXHKYlvhDm+F4M2jSJGhXO0xlLmk+Jri08figTvvx3i6xcitKvlw72etwciVlrhz3FLpLyWGcE+RM1ykCzDe2yMtThqMp4UANlSCKEjoggYJwEwThAFF2PPelgyeGNc8mWhxILWlvHVVWbZLmEwD4Q45cwLZcwZXZhqc1iOC1O7Azf8AtBMnlAj0UD8CwgAg2bkEEzlkEAnzA9l0xlW12jnlXYn0yEY85gTkDHOLRLjnOUkFwtGo0Sq7SIp0nACXxrmIEtLv2gu3cE78E3NN4zZsuY5c3GOM3Q09ntgCX2u3xukQI8PoYU7qDVqT2R1tsFuvd/AH37zxS5wAb4bTlGvFarSYEgjkd3JVxg231OZoa6XE2BJA1mZJU7GwAL+8n15quxw19o1Smu5hlItSanCqLhsqRailMoAFKESUIAGFv9laxzPb+2M3kf6WEtrs3tBlNzg+2YiDu4QSpXkoyVuvwdPH1+SYjh/RUgj08pietULh1Yq0wtg9R8kLj8uoTu65Hgoqhj3PpyUN6QeRF3l6/fdqoX1IHugq1OjcEQVSrY9jYzOaORIB+aRbl0i5JR7ZbfX4pU6iwjXfVc4NJInwwcoywLutmmZFrGJWngsOWtAJzQIk6ngdeRVllP00uXkiuyNm+JqNdKladIVelCsN+vvKQRolaEYUbd3upI6sr0IED1P4STwmTEnM4qi14LZINjYibEG0+Xqs5lZ2GMPl1E3DgDLJJHit8NgeSh2hXfJrCBkc6nILicsA3Bt5cFqYStnYM5Yc0zEReJm+8bvNRKEq4Jy8P2+AVlds3x8r3+STY9MHGOiA11IF41a+XEAkaSGscOYIXUbP2XToj9NoaDEwI3Lz+nApTL2upZhSqNm7BMX0Lf2kHSCZuuv7Obf7xoY+W1mgSDaZHxNOhaY1W3iz/wBtRa0zByor6zn5T/8AGH2mfXDJoTmm8RwNwCYN4WFX29iKfeGWfpgZmuzBxMBxIiRfxALtqjJFr24fxuXGbR2HVqPqM3VXf7gcC4NsQCDwIiNI3q6yU0vsKa4Rc25vppmQO0Nd1etTNQNDjVpszQ3JUBOSXHiPqFi1Hue8uqOc57ZZ4zOWP2z1aFZxHZysxzqbqOeLlzRDHDLJMuPxQIjWdFn0aLTDhmBiLl08muvqOBE81lZVk3Fqez0/p2PTC1Tqae0v7LrSjCjYFI0LIPQhpJBOgAUxSJUbnIJDlO1QB6lB4qdAHKjeiCZzVAEDcP3j205HiBNzlkMhxaOLjAACGgfCAQQRYy2DMCZB33CKrQDhBE9db00OLiXGbNE3zHKCAXHedPZX7g69e5yONqv5b3HRYa5GComhSNVB1sJEEMJ0EBykhlIIAcpEJJSgBymA+yUrU2JhqLy5taxkZZMC3NMhLJKEWzodiYnvKDDwGX2Vx+nXsno0WsaA0Q0ab/omqadaKxLZ56bTk2iMnrr6KJ/WvQU7j15qI+Q9OHAqGSvJQrTcDWNJj8FZ+DzMZ/tjM6S85hMnWeI4CVrVKFo1QdwpovnS+UQyMevIXGZjPe99Vrmh7CLVM3+24DQs58/e62aGt9xTNoX3c/7j7KxTpxxnmUXXO6XKSJppjTDhFhs+nyU7egVG0aKQdb4ULwQ/IbB1ojAQg269kYKZLsrFmHEfNJLIElaScHi6VPPLHAnO0PaZcDn8Jc0AiNZtMEDcuj2j2cc8zSyND6eR/g5uOcRAm/DcFsYHYTGMptyg5B4SQJtqRvWgWQI5LerqUI8JPZ5+yblJzS0cRsrGVBUr07PDGeFkAg/G2RGsgCZ3yFmMxhp1GVGBgLQ45C4ksLxelmAOha4tBsQYkQtmvVOGxhe8MZTqEjMBckwRebXJmwHNNj24ej3jQ11U1Ac7Wvu1l3GxdFpLlfKEeO/Byxl2129nQ7J22yvTkEZgPE2fhJHwnmsnHdqXgvFOnIaS3OXAAER628lU2PtehSc492+m14zh74hwbDdxt8QsbrXZsag9xrhrXZoIO6bX87KO5R+3QyaT1MwavaapUyFp7qBFQupl4DphpOljBgrKxWHNc2bT7wETVp+AFoNxUpm51EH2Vkueyo9xPcszQ6GEEzm9XACDO6Vfdsh1OnSeHd6Rmu54Dy1waIa52sFswVRk1ydbcWdOFkQqsSfXflGV/wCO1ALEHlcH5hV6mAqN+Jjh6fyF0WExQdOoI8Lg4Q4HW/OCORVxtb7a2Xlmmnpo9msuX8HFylm68l3FMjh9EOLwNN48beBmIIjQypHjmd9nDqN4XTY/syImju1BMyDwKxKmy6sn9N3sfqg6YWwn7mTSAznzI8oyx75iPRTUqskgajX2latDs7VImA0c9eO5VcVsGo0kxPwEOaTIylxPhPxAtc0eiu3Ge99dFXP6f4vfZFTcjCiY1TBUHWMWoC1SkJoQAzUSYhLN6oJCBTAp6TS4w2SeAufbgtPC9n3uEuIbyIk+sIElOMfLMyUgtGt2eqA+HK4biDHuDvVTEYJ9P42kfT0QRGyMvcilOEKIKdDi60TwkE8IRD15Zawe1alI+FxjhqPJdlhK4qMa8WDh7cQVzGy9gvqwXgtZrJ1PIfddZSoBoAaLNgRy894VsUzIy5Vt6j5BKAt81LHl0d6Etv8AZS0cWyEhItvv47vSOPkpQEj6ct2m8JdIbbIe7/jzRhvWqNKOtEaQbYw39eyNreoSaxHuTJC7ECjbqkB19kh1ZOhRoSRJJidmnkVLaVRzabiwS4AxuvwV1zx+ULqcjkt+G15MG1J/iecNrVajn1a4zUWiXsLKgO8+AGDYtvuKDG46hUeXtpF+dsnvH5Q0nKCIHiaLCTJHJehVcG1zS0tBB1+2nMrF2tskUsO8UWEOufDYw4y6OZk/JdG01o5OEovkjl8Th3BlGs0FzHtyvZUa6o4T/wARP7W35XWpsd76dCoar3NpuytplxALQQBBiMsHQbk2E2zXo06TX0nvGZzS7QwC1oJbuJBmORUm1NgvNbvGfqB18rnQGkaECIIiREb1GlFdBvnvk+wq+x2DBFtSpmMOLXukxmBvYiZBXOsrkhudofTzODQ91vE1pkBwnLma4S7c5dBspjKtE4MlwdSDGl0FtxBBbO4ELO2tsv8A073F5L21MmV2UPeHMgyZEFsz4eartjOWkh6ZqC2+yBm0W04Yw0uWWo949IZJvbyhXcFWqu+NsC0RMnfdt/efRBtTZ9VgGVwc0i5BFINJPBrhfeJkfVFsmizEVMlRzpDbNhwkaF5fAJJJ3EgbpWZPBc5aUezYqz1Bbcm1vpGkytbqb8FI2r/PGeYPms3bGCq4dpynOw6OMEtuLO4i8zrb3sYOpLQTB3giYJiLcAsy3HnS/vNOq+u/uBoipI9+IUD6pHD23eiI1dd+/is7aOJyNJA8Wg5k6RzVUYub4ryWPVa5PwWe/vvMRpc/lGI6uiHZpxZmFV+c3Ojmz/wiB6R5qpXo1qV6jMzJu5gcQObmG/1XXZgWwXjZz1Z9Vj0nobE7Gp1CSZDt5bvnS28rPrdm3j4HB3L4T7LToYsOEggjcZBHMA9HirlOquHtPTO+F04raezi30yDBBB52QZl22JpMfOdoMcd2lx7qqdlUQbMb8z9UHTHLXho5zBbPdVPhEDjePQb1p0dhUx8TnO5HwjnMX9Vo1qoaDMAct3Cw0UFGnWqNLqTIa3/ADJaXHg3/H1V1VFlu+COXIz4w/KWi5hqDGA5GtA958zvTOrQdT/IVWljQWuJkEfEHSC0wJBnTy0371XxTnPpuqElrIhgFnvcTDYP7QOF53qa8edja1rXyc1uTXBJye9s1mVdCpoBEETN4N5HIb1SoAxe5gSYiSIn6K9SHU8fmqV5Hm2u0ZeJ7MMcJYS06wbj21Czmdm6peGkCJ+KbRvXVt95RtVqQLJnFaM6h2Yo2nM71y/RWqGxqTCC1gkaEy4/NXAiDoTaRU7pv3EdEw/pEhIUlYLhcpEqQpnIII4SyhG1oTAW3qNE7I8iIN6OqdoRZfVGg2R7/P6KQb9f6SDU4HU/ypIEIRRuTAeSJp06hSgY09Qkny+fukmIMods6RqNYJu4NJiwJkCeRIIB3wt2ni2usHAm2hXA4d9I02tc5hJABkgEkGY4iDp5qajSOHqtqUG5hlLXNLom4LXyZnfIWtHNg56mtGZPBsjDlXLZ3+ZC5oOq5E9oMSHZnUmubvax/j8xmgOHIXTYXtmDiMrixtMjVzsrg61iCZBF101zhP8AGRy2KcPyidY7Di1uvTcjDVnYHb9KsT3bw6NYIMcNOKmwm1mVHOa1wJaYcAZurdSKlKBKzCtaS6L2vF7T91V2pghWpua0wSNREjgRwKg7Q7T7ui/KQHRYTJmQBA3mSsjsox3e12ve92XI0gnNctDiRw+IDLyQpLlpvsiS3FtLoxKOAYypV7xxeGuyAulwsGxYzNnC0cV0nZXAhze+I8TvhERlaDAA4aaK5huzNNlTPBJkkSfhJ1gbvMrZpUQ3S3W5URr4zlOT38F7s5QjWlpL3+SLF4cOaQdCPrqFydTZVejYNFVgiIOV8D9pmzj5X5Lti1Rvpjlf09+KS2ELuplsJzpe4PRxFOpUqWZSdNwS/wAABngfFPujOyq7nsJY1uV7XZg+RAkGxbwK7FlEDT7H2RZRI+x3X3JIYlNb2vI08q+xafgakIF/umfQnqD5+amaOplEWk+/quh2vZT9LrTOX23sGJq0QRUmXNHw1ANQRpn4HWYWfhMWHNDgbHqD8x6Ls6lOyw8V2YY57nNLmyZOVxaCeMcVx5OIr/uj0zrx8t0/bLtGXUxNgfS5AE9Qoq+PAA3kmGgESSd3qteh2UpNMmXHWXHNJ4kGyuM2HRaQQxjTOoaB8wFQvS0/ykXy9TfiETA2fsx1aoO9YW0x+0xLiOO7wn31XXMogCBb7KN9ZjBJgD2VTZu3aVZxFN0lsA62mdNy1IUqEeMTJlbzlysBxmwaT3F7mguGp8tJ4rnPjquJiGE02N3DLE/9iTpwXa1XWXGvdmr1yBbM0f8AZrLnkfE32XLnNxoejrwYReQk/ZFyjT+SsNb7+aipDr7qxTHW/wCW9YETdmGwfhFTTHzRtViKWELoyULWoimFHaOuScjTqeaZqMIABIj7/hFl6+6WRAA5Uuh5pO9f5CYlACTsS3pNCAEfRO0a6pwEojrigBeX2TgpFEApQo0pJZhz90kxJDtHD02se57QRBzWm3ksTCbEo1qQfQL2EgwQ4+kgmDCSS9QqoWL7keYldOuf2soDF9297Kz2BzXWHwSCBDvE4m90zsdTM726F0Z2zqGyEkl5548fqSSPRrJmqkyp37e8LhXLAWtaRZhgEmJcLgkn3Wl2Zw7TiHOZ8LWZCb+Mm8zvIiEkl1YkpfU4tnFlRj9Pkl7l9/Y9r6r3ve4yZH+Qg7jC1dmbIbRDokkm5JknS0m+8JJLRfnZnwipdM1QxGQPv/SSS5ZyZ1xitGTisDUJeQRLgWEcGtjISTYwWk6T+oUz9nuuHU21LVBJLJJeQ4PdNwbQY9Ekk6b0JxTYL9lv/UaWhxcCMxFODLQJzHxjQiOaldgqgc52UVAJDQSJc3IWtzTaZ14wEySnkyeKLWzsPkZGXLcl3w+InU+Gw5DcIG5WnPSSSMZ+CN7xv/qVRxm0WtDou4Ta0+ySS6ktLZyWvb0YGF7Yuygvo1INw5sVGwdDIvpG6yav2irPju2Bg1moT/8ALZMXCSSzbMufsaNOFCU+2/Bm08NVxJu5z27y7w0+HhaLvuNSYXTbE2H3JJcczzqbXA0AAsIG4Jkl20vrkZ0mm+GujXrtsfzymfSfdcVhWZX1GEXY83vcOOZpPm1JJcef/wAdf5NPBWsh/wCDTo845fhWGcp+VuaSSxY+DYsJDz9b8FK06JJJ0UMeep64ImngUkkwoXQRxwSSTIBRG7r7JrfZJJDBiB++75Jdc+KSShEIeEideuikkhkim3880o4aJJKBRDqyXXkkknBAW4j2SSSQM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052" name="AutoShape 4" descr="data:image/jpeg;base64,/9j/4AAQSkZJRgABAQAAAQABAAD/2wCEAAkGBhQSEBIUEhQUFRQWFxcVFBgYFRcUFxgXFhgVFxgWFhgYHCYeGBkjGRUUHy8gJCcpLCwsFR4xNTAqNSYrLCkBCQoKDgwOGg8PGikkHiUpKTAsKiwsKSkpKSwpKSwsKSwsLCwsLCwsKSwsLCwsLCwsKSwpMiwpKSwpKSwsLCwsLP/AABEIAIgBUgMBIgACEQEDEQH/xAAbAAABBQEBAAAAAAAAAAAAAAACAAEDBAUGB//EADkQAAEDAgMFBgUEAQQDAQAAAAEAAhEDIQQSMQVBUWHwBhMicYGRMqGx0eEjQsHxUhQzcoIWYrIH/8QAGgEAAgMBAQAAAAAAAAAAAAAAAAIBAwUEBv/EACwRAAICAgIBAwMEAQUAAAAAAAABAgMEERIhMQVBURMiMhRhgZFxFSM0QqH/2gAMAwEAAhEDEQA/AO0Ceev58+KgzC+/+U4fvv58RuXmdo2tMlLk2brVRGp76fcIO+/tDlolR2T5+tU881D3hT94OvyoUtg46JiYB4b/AJXURHWpRZ+uurJdTxTbFKlWlxjd5rKxs0nDEMDczAc40zsFyJ3ERI8lt1GrN2lOR5FzkdY6aGxT0z4WJx+R7oq2txfwdbgcSHsa7cRPvePNXAffyWH2Xy/6WllJjK0A74gD8+q2WvXo7V3v5PN0vrXwSDropyhlPM8uCoaZ0Job2RA+SGffemLtUE7SHy+yRI+mllEao8ucLG2h2noUXEPeMwEkXn2CuhDrZS7O9LskZ3uQtdmLnBrQQYDWyc3k8f5cxwQzVJBJcMoYHAF02e4OcwZoPhg3FxC5jHdvnvBFFhH/ALOsI/46rEobdxTHFza0zuc2QOTYIIHqq5ZVEHpstr9PybluMf7PRe8qSc4fle5r/C5xLQHEFtrgZchgcHKOqXSIzin4onvCY/THiymdQ8iTvXB/+U4uc3eN8slvOzpSrdp8W4QajRzDL+YklL+uoS6ZZ/pWY+uKO2p4x78wY5zhmqGQZLTD8rZ4GQQTcFaeEM1Xuh7dQAc+Tm65gybAC2VeY9ndoDDYlpc4tp1JDzMNzkiHP4Te/kvQ8Z2no0gO8e1ub4ZOvluK6I2RuhuPRzXUTxbOFnk3APx9oSEKlgccyq3MwhzToQrXeBVThoeFiaJI9fwmB5pSmDtOvoqh9oQ5dfhODu+qcD+uCEuRonaCQP3outboS7SU6Qsn0VMdTzMcDFwfmCuO2YfAB/jLYO7LDY56fNdZtPFCnTe4mIBJ4clymz2eHMfif43TuJ1/hcvqSSqS99nT6a39SWvGjUpX+mvP+lPT6+xUFJvUaKenrpE8+OmiyI+DUmGwX6KlBUbfwOt6Mb1Yilkk9c07AmCcn8KSAm9aopQg80pUojQrJJrc/YJkw3FGGa3X4hP3mvX9LCo1HOdTc95gueJBhhLXOYGgxdpAzDNc7ith0QOvmbDzVNtUqnqRdRbC5biG+r19FA/GjOGE34fOJ4xJjgLSqODo/rGm+q5rjLmPmz2yZaQ4QHNJGmoIO9SbU2Yabiw97lcAXOAzFzwYBNjGURGnxFdkMByjzcuv2OSefGE+HHv9y8cUAYkTEwTf2hSCvfr++Kk2NsKm7DNNam3OQC6w87HX5qqzZUk/6as1zbgNdL4ibNcDPons9NmvxeyuHqlbeprRcbV/vr191IanWgWXhcYC2TAOjhva4WIM80bcW1xIBaSLOE8d9tFmS5Q6kjSioS/B7RcdV61kfWFA908utbjqVVxFYk5GXeY1iAD+4304cTCuN7P1DYVpbb9rQ62ozWA9l014Vtsdro5bs2mh8JPsz2UKlA5sO4AXmm6Sy5M5T+0+45LUpdsw0Dv2OpW1JBYYmYcLEwNLKCvsetSd4P1W3+Jwa9vrGU39Vg9ptn1Wsp1KlmBziYAhhy+AuNjeXbgLLSqeTUtSjtIz5V4l81wk02d1s/tDRrNBp1WuHIz7jd6wrrsWBvHuP4XjDqbCZsHcQ7K4+oMqY5nCHVKjhuzVDaPKE366v/tFo636Lc3quSZ7IzFTvB+ag2hj20mOe4w0DX5/ReT0MXXpxkrVBHwgw4DkMw0+asYzbVeszJVeC3eA3KfW+ib9dj62Uv0fLUuLRpbX7Y1apIozTZxI8R5gTZYYkkkkkm5J1JTtCka1ZF2XZa++kelxfTqcZdLbIwxEGIy1EubZ2kWRPFlJCYqCUyB1ORcAjncFRtw4Gg5ak24X3clajVM5ieM5R6TElCMntxTZsdke0bMM11KpDRLnUzoDN8vIjTmtvZXbIVXBr2OYHOytdYtcdwkGx5LhnM6+S6LZ76VSkymYtBgmLiTNjrzWnD1KUUk0edyfRo7lKEnt+3sd4zFiJDredvdTU6m+3I/dcE7ZAuGmo2m4eJgcYMbwTcHTTgp8PjMVSaGtfSqNEwXBzXRzIzAn0C645tE+5PRjTxMmt6S2ds6rFyoK+PY0SSB5mFyNapiKkh9WBqQxsbv8nHQqFuyKe8F4F4c4vHs5Es2iPS7Gjg5M/wBjuKGMBaMum5VcdtinTPjc0cJMew3rkmbPdTgU6tRgGgBDmweAcDEfyio4C+Z5zuOrjB/iB6AKuXqFMe472MvTsiT4y1olxuNdiXXtSBkAzLo4jcPqrNGn1oiFFTimsm7InfLcv4NammGPHUf5HY1Ti3l8kDGdflSde6VA3sdgkqRAT5db0+fcmTFaDlEDayiny0RTCYUkDurwfyilRzdEApQD5uXySTZikmGMjZHd4jDOpFuQAuY9tiQQfFEW1uI4rn8RXfSeATORxpumxdMZHE6S4CJNiQNDC0dl7Qbh8Q8vEMqZS137Q4NgtJ3WE85W9i9hUsR4y3VsSHEZmk6OgiRLQb8ltOMcqEZaMKE54lkonFNompnbLng/qttLss3dSOrXt8Xh35Quw7MVXPoNNWC4SJI1h3xQbiQJ9VYwWxKVJ7nNaJd1bhzC0XUrQLcFfCtVx4lNtk7JctFbFhrmFkxMt53/ALXG0aLMJXDnkeFpnJTcS9s2dViQCADe6PauyaoqPgVHZ3eEtqPAbcRmbMjLc84ErS2xs9rKLHOY+q9oDJByucLCSRcjUxugJ1pvkvKKpJpJN9PyZe2cXSqOc5opBgAzVHNY5xzAGBI4Ea+y59u2A2Rh2Eg6vdDSeGo0HkoMW8VH2Dm02k5abrw7908YNhOkIgFg5N7U2j1/p/p6lWpS9y3R2q51M0i2kxxOYuc4gVGgiRnMDMCCMp3EQqeB23Wo1B+o4tY4Nc0eNmWSfBHI2vaEiydR1uudfNRd0cwM6RaLfVWR9QfBRXWgl6LBSb9n/Z01f/8AQHZ/DScWDUkw7LcAgb7GYlYGI2vWrZga7wLj9OGgjd4rzaFXdSdNnWtY3HO3HnNlMB1ZJZnWTWtllHo9EJctbKX+laf3VBa4zRPM6/VXWCB7b50T5EbGrgnLl5NeFUa/CGye2/gkGf0kQ7MIiL242P4VMmsNBNtXEHxb7D9qWMWyZS4+S8AjhZ/6+aYBAHBtzLjpO8Fo9+U2sIXwe8DZtpHtrdM4aWyFZt6JoShOClKrHEkdE6SAB9EoTpigAY6hMQpITEIJ2S4PGvpGWmeINwtNnaIRdh377XWMGpZUFcq4y8m/h9vtc4AtcATAMi34W0GRPVuS4Zuq7jZ+KFWm1w8iOBEqV2cGTWoLaHNK56tJi3WiZlPr+I3q1B+chMGWHIJ9a8HDvoiayLjX57/upA21uEIo/hEepU6Eb2IW61SHp90xd0CgO/yQQSE7/kmB+/kou8vv/CbvOOo8/sjaJ0ycORtM/wBagqJjlI068N/mmTF0G3165IgOCjB691I1OiEPkSSzngkmGPPsTjBNRlR8E5mOmAwb6b2ToDlAI3zqt3B9s8tEA03B4ZPijKSBIGaNDc6bljUcQKbya0ZpAc68hpu0gkQ6nMjWRvCu4KrToPArMzUxehUgOygy51MwCWjNIG4wtXGsUXxfXRj5VUpLmu3vv9g8FtHFvqCq2Hsz5CzwmASby2xtGseS7qgZAmNByXH1TTFGtXwr4zlpebOygWcQDvaCD/1K2Oy+1nVWZalqjPC8bpG9p4aEea0Zta4ryZle09vx4Nt1PQ/lY22dsUmhzDUax5Byknkbrad57oXNbb2G9zn1abodlgiGmY0N9FXuXF+5bxjyXsjz9mDe1pLi0ZRncSXS4OJ8QAbJkiJ5hRNe4kQWuZE5gHiTyzASujxGBqVGimadQvAcCXHKYlvhDm+F4M2jSJGhXO0xlLmk+Jri08figTvvx3i6xcitKvlw72etwciVlrhz3FLpLyWGcE+RM1ykCzDe2yMtThqMp4UANlSCKEjoggYJwEwThAFF2PPelgyeGNc8mWhxILWlvHVVWbZLmEwD4Q45cwLZcwZXZhqc1iOC1O7Azf8AtBMnlAj0UD8CwgAg2bkEEzlkEAnzA9l0xlW12jnlXYn0yEY85gTkDHOLRLjnOUkFwtGo0Sq7SIp0nACXxrmIEtLv2gu3cE78E3NN4zZsuY5c3GOM3Q09ntgCX2u3xukQI8PoYU7qDVqT2R1tsFuvd/AH37zxS5wAb4bTlGvFarSYEgjkd3JVxg231OZoa6XE2BJA1mZJU7GwAL+8n15quxw19o1Smu5hlItSanCqLhsqRailMoAFKESUIAGFv9laxzPb+2M3kf6WEtrs3tBlNzg+2YiDu4QSpXkoyVuvwdPH1+SYjh/RUgj08pietULh1Yq0wtg9R8kLj8uoTu65Hgoqhj3PpyUN6QeRF3l6/fdqoX1IHugq1OjcEQVSrY9jYzOaORIB+aRbl0i5JR7ZbfX4pU6iwjXfVc4NJInwwcoywLutmmZFrGJWngsOWtAJzQIk6ngdeRVllP00uXkiuyNm+JqNdKladIVelCsN+vvKQRolaEYUbd3upI6sr0IED1P4STwmTEnM4qi14LZINjYibEG0+Xqs5lZ2GMPl1E3DgDLJJHit8NgeSh2hXfJrCBkc6nILicsA3Bt5cFqYStnYM5Yc0zEReJm+8bvNRKEq4Jy8P2+AVlds3x8r3+STY9MHGOiA11IF41a+XEAkaSGscOYIXUbP2XToj9NoaDEwI3Lz+nApTL2upZhSqNm7BMX0Lf2kHSCZuuv7Obf7xoY+W1mgSDaZHxNOhaY1W3iz/wBtRa0zByor6zn5T/8AGH2mfXDJoTmm8RwNwCYN4WFX29iKfeGWfpgZmuzBxMBxIiRfxALtqjJFr24fxuXGbR2HVqPqM3VXf7gcC4NsQCDwIiNI3q6yU0vsKa4Rc25vppmQO0Nd1etTNQNDjVpszQ3JUBOSXHiPqFi1Hue8uqOc57ZZ4zOWP2z1aFZxHZysxzqbqOeLlzRDHDLJMuPxQIjWdFn0aLTDhmBiLl08muvqOBE81lZVk3Fqez0/p2PTC1Tqae0v7LrSjCjYFI0LIPQhpJBOgAUxSJUbnIJDlO1QB6lB4qdAHKjeiCZzVAEDcP3j205HiBNzlkMhxaOLjAACGgfCAQQRYy2DMCZB33CKrQDhBE9db00OLiXGbNE3zHKCAXHedPZX7g69e5yONqv5b3HRYa5GComhSNVB1sJEEMJ0EBykhlIIAcpEJJSgBymA+yUrU2JhqLy5taxkZZMC3NMhLJKEWzodiYnvKDDwGX2Vx+nXsno0WsaA0Q0ab/omqadaKxLZ56bTk2iMnrr6KJ/WvQU7j15qI+Q9OHAqGSvJQrTcDWNJj8FZ+DzMZ/tjM6S85hMnWeI4CVrVKFo1QdwpovnS+UQyMevIXGZjPe99Vrmh7CLVM3+24DQs58/e62aGt9xTNoX3c/7j7KxTpxxnmUXXO6XKSJppjTDhFhs+nyU7egVG0aKQdb4ULwQ/IbB1ojAQg269kYKZLsrFmHEfNJLIElaScHi6VPPLHAnO0PaZcDn8Jc0AiNZtMEDcuj2j2cc8zSyND6eR/g5uOcRAm/DcFsYHYTGMptyg5B4SQJtqRvWgWQI5LerqUI8JPZ5+yblJzS0cRsrGVBUr07PDGeFkAg/G2RGsgCZ3yFmMxhp1GVGBgLQ45C4ksLxelmAOha4tBsQYkQtmvVOGxhe8MZTqEjMBckwRebXJmwHNNj24ej3jQ11U1Ac7Wvu1l3GxdFpLlfKEeO/Byxl2129nQ7J22yvTkEZgPE2fhJHwnmsnHdqXgvFOnIaS3OXAAER628lU2PtehSc492+m14zh74hwbDdxt8QsbrXZsag9xrhrXZoIO6bX87KO5R+3QyaT1MwavaapUyFp7qBFQupl4DphpOljBgrKxWHNc2bT7wETVp+AFoNxUpm51EH2Vkueyo9xPcszQ6GEEzm9XACDO6Vfdsh1OnSeHd6Rmu54Dy1waIa52sFswVRk1ydbcWdOFkQqsSfXflGV/wCO1ALEHlcH5hV6mAqN+Jjh6fyF0WExQdOoI8Lg4Q4HW/OCORVxtb7a2Xlmmnpo9msuX8HFylm68l3FMjh9EOLwNN48beBmIIjQypHjmd9nDqN4XTY/syImju1BMyDwKxKmy6sn9N3sfqg6YWwn7mTSAznzI8oyx75iPRTUqskgajX2latDs7VImA0c9eO5VcVsGo0kxPwEOaTIylxPhPxAtc0eiu3Ge99dFXP6f4vfZFTcjCiY1TBUHWMWoC1SkJoQAzUSYhLN6oJCBTAp6TS4w2SeAufbgtPC9n3uEuIbyIk+sIElOMfLMyUgtGt2eqA+HK4biDHuDvVTEYJ9P42kfT0QRGyMvcilOEKIKdDi60TwkE8IRD15Zawe1alI+FxjhqPJdlhK4qMa8WDh7cQVzGy9gvqwXgtZrJ1PIfddZSoBoAaLNgRy894VsUzIy5Vt6j5BKAt81LHl0d6Etv8AZS0cWyEhItvv47vSOPkpQEj6ct2m8JdIbbIe7/jzRhvWqNKOtEaQbYw39eyNreoSaxHuTJC7ECjbqkB19kh1ZOhRoSRJJidmnkVLaVRzabiwS4AxuvwV1zx+ULqcjkt+G15MG1J/iecNrVajn1a4zUWiXsLKgO8+AGDYtvuKDG46hUeXtpF+dsnvH5Q0nKCIHiaLCTJHJehVcG1zS0tBB1+2nMrF2tskUsO8UWEOufDYw4y6OZk/JdG01o5OEovkjl8Th3BlGs0FzHtyvZUa6o4T/wARP7W35XWpsd76dCoar3NpuytplxALQQBBiMsHQbk2E2zXo06TX0nvGZzS7QwC1oJbuJBmORUm1NgvNbvGfqB18rnQGkaECIIiREb1GlFdBvnvk+wq+x2DBFtSpmMOLXukxmBvYiZBXOsrkhudofTzODQ91vE1pkBwnLma4S7c5dBspjKtE4MlwdSDGl0FtxBBbO4ELO2tsv8A073F5L21MmV2UPeHMgyZEFsz4eartjOWkh6ZqC2+yBm0W04Yw0uWWo949IZJvbyhXcFWqu+NsC0RMnfdt/efRBtTZ9VgGVwc0i5BFINJPBrhfeJkfVFsmizEVMlRzpDbNhwkaF5fAJJJ3EgbpWZPBc5aUezYqz1Bbcm1vpGkytbqb8FI2r/PGeYPms3bGCq4dpynOw6OMEtuLO4i8zrb3sYOpLQTB3giYJiLcAsy3HnS/vNOq+u/uBoipI9+IUD6pHD23eiI1dd+/is7aOJyNJA8Wg5k6RzVUYub4ryWPVa5PwWe/vvMRpc/lGI6uiHZpxZmFV+c3Ojmz/wiB6R5qpXo1qV6jMzJu5gcQObmG/1XXZgWwXjZz1Z9Vj0nobE7Gp1CSZDt5bvnS28rPrdm3j4HB3L4T7LToYsOEggjcZBHMA9HirlOquHtPTO+F04raezi30yDBBB52QZl22JpMfOdoMcd2lx7qqdlUQbMb8z9UHTHLXho5zBbPdVPhEDjePQb1p0dhUx8TnO5HwjnMX9Vo1qoaDMAct3Cw0UFGnWqNLqTIa3/ADJaXHg3/H1V1VFlu+COXIz4w/KWi5hqDGA5GtA958zvTOrQdT/IVWljQWuJkEfEHSC0wJBnTy0371XxTnPpuqElrIhgFnvcTDYP7QOF53qa8edja1rXyc1uTXBJye9s1mVdCpoBEETN4N5HIb1SoAxe5gSYiSIn6K9SHU8fmqV5Hm2u0ZeJ7MMcJYS06wbj21Czmdm6peGkCJ+KbRvXVt95RtVqQLJnFaM6h2Yo2nM71y/RWqGxqTCC1gkaEy4/NXAiDoTaRU7pv3EdEw/pEhIUlYLhcpEqQpnIII4SyhG1oTAW3qNE7I8iIN6OqdoRZfVGg2R7/P6KQb9f6SDU4HU/ypIEIRRuTAeSJp06hSgY09Qkny+fukmIMods6RqNYJu4NJiwJkCeRIIB3wt2ni2usHAm2hXA4d9I02tc5hJABkgEkGY4iDp5qajSOHqtqUG5hlLXNLom4LXyZnfIWtHNg56mtGZPBsjDlXLZ3+ZC5oOq5E9oMSHZnUmubvax/j8xmgOHIXTYXtmDiMrixtMjVzsrg61iCZBF101zhP8AGRy2KcPyidY7Di1uvTcjDVnYHb9KsT3bw6NYIMcNOKmwm1mVHOa1wJaYcAZurdSKlKBKzCtaS6L2vF7T91V2pghWpua0wSNREjgRwKg7Q7T7ui/KQHRYTJmQBA3mSsjsox3e12ve92XI0gnNctDiRw+IDLyQpLlpvsiS3FtLoxKOAYypV7xxeGuyAulwsGxYzNnC0cV0nZXAhze+I8TvhERlaDAA4aaK5huzNNlTPBJkkSfhJ1gbvMrZpUQ3S3W5URr4zlOT38F7s5QjWlpL3+SLF4cOaQdCPrqFydTZVejYNFVgiIOV8D9pmzj5X5Lti1Rvpjlf09+KS2ELuplsJzpe4PRxFOpUqWZSdNwS/wAABngfFPujOyq7nsJY1uV7XZg+RAkGxbwK7FlEDT7H2RZRI+x3X3JIYlNb2vI08q+xafgakIF/umfQnqD5+amaOplEWk+/quh2vZT9LrTOX23sGJq0QRUmXNHw1ANQRpn4HWYWfhMWHNDgbHqD8x6Ls6lOyw8V2YY57nNLmyZOVxaCeMcVx5OIr/uj0zrx8t0/bLtGXUxNgfS5AE9Qoq+PAA3kmGgESSd3qteh2UpNMmXHWXHNJ4kGyuM2HRaQQxjTOoaB8wFQvS0/ykXy9TfiETA2fsx1aoO9YW0x+0xLiOO7wn31XXMogCBb7KN9ZjBJgD2VTZu3aVZxFN0lsA62mdNy1IUqEeMTJlbzlysBxmwaT3F7mguGp8tJ4rnPjquJiGE02N3DLE/9iTpwXa1XWXGvdmr1yBbM0f8AZrLnkfE32XLnNxoejrwYReQk/ZFyjT+SsNb7+aipDr7qxTHW/wCW9YETdmGwfhFTTHzRtViKWELoyULWoimFHaOuScjTqeaZqMIABIj7/hFl6+6WRAA5Uuh5pO9f5CYlACTsS3pNCAEfRO0a6pwEojrigBeX2TgpFEApQo0pJZhz90kxJDtHD02se57QRBzWm3ksTCbEo1qQfQL2EgwQ4+kgmDCSS9QqoWL7keYldOuf2soDF9297Kz2BzXWHwSCBDvE4m90zsdTM726F0Z2zqGyEkl5548fqSSPRrJmqkyp37e8LhXLAWtaRZhgEmJcLgkn3Wl2Zw7TiHOZ8LWZCb+Mm8zvIiEkl1YkpfU4tnFlRj9Pkl7l9/Y9r6r3ve4yZH+Qg7jC1dmbIbRDokkm5JknS0m+8JJLRfnZnwipdM1QxGQPv/SSS5ZyZ1xitGTisDUJeQRLgWEcGtjISTYwWk6T+oUz9nuuHU21LVBJLJJeQ4PdNwbQY9Ekk6b0JxTYL9lv/UaWhxcCMxFODLQJzHxjQiOaldgqgc52UVAJDQSJc3IWtzTaZ14wEySnkyeKLWzsPkZGXLcl3w+InU+Gw5DcIG5WnPSSSMZ+CN7xv/qVRxm0WtDou4Ta0+ySS6ktLZyWvb0YGF7Yuygvo1INw5sVGwdDIvpG6yav2irPju2Bg1moT/8ALZMXCSSzbMufsaNOFCU+2/Bm08NVxJu5z27y7w0+HhaLvuNSYXTbE2H3JJcczzqbXA0AAsIG4Jkl20vrkZ0mm+GujXrtsfzymfSfdcVhWZX1GEXY83vcOOZpPm1JJcef/wAdf5NPBWsh/wCDTo845fhWGcp+VuaSSxY+DYsJDz9b8FK06JJJ0UMeep64ImngUkkwoXQRxwSSTIBRG7r7JrfZJJDBiB++75Jdc+KSShEIeEideuikkhkim3880o4aJJKBRDqyXXkkknBAW4j2SSSQM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054" name="AutoShape 6" descr="data:image/jpeg;base64,/9j/4AAQSkZJRgABAQAAAQABAAD/2wCEAAkGBhQSEBIUEhQUFRQWFxcVFBgYFRcUFxgXFhgVFxgWFhgYHCYeGBkjGRUUHy8gJCcpLCwsFR4xNTAqNSYrLCkBCQoKDgwOGg8PGikkHiUpKTAsKiwsKSkpKSwpKSwsKSwsLCwsLCwsKSwsLCwsLCwsKSwpMiwpKSwpKSwsLCwsLP/AABEIAIgBUgMBIgACEQEDEQH/xAAbAAABBQEBAAAAAAAAAAAAAAACAAEDBAUGB//EADkQAAEDAgMFBgUEAQQDAQAAAAEAAhEDIQQSMQVBUWHwBhMicYGRMqGx0eEjQsHxUhQzcoIWYrIH/8QAGgEAAgMBAQAAAAAAAAAAAAAAAAIBAwUEBv/EACwRAAICAgIBAwMEAQUAAAAAAAABAgMEERIhMQVBURMiMhRhgZFxFSM0QqH/2gAMAwEAAhEDEQA/AO0Ceev58+KgzC+/+U4fvv58RuXmdo2tMlLk2brVRGp76fcIO+/tDlolR2T5+tU881D3hT94OvyoUtg46JiYB4b/AJXURHWpRZ+uurJdTxTbFKlWlxjd5rKxs0nDEMDczAc40zsFyJ3ERI8lt1GrN2lOR5FzkdY6aGxT0z4WJx+R7oq2txfwdbgcSHsa7cRPvePNXAffyWH2Xy/6WllJjK0A74gD8+q2WvXo7V3v5PN0vrXwSDropyhlPM8uCoaZ0Job2RA+SGffemLtUE7SHy+yRI+mllEao8ucLG2h2noUXEPeMwEkXn2CuhDrZS7O9LskZ3uQtdmLnBrQQYDWyc3k8f5cxwQzVJBJcMoYHAF02e4OcwZoPhg3FxC5jHdvnvBFFhH/ALOsI/46rEobdxTHFza0zuc2QOTYIIHqq5ZVEHpstr9PybluMf7PRe8qSc4fle5r/C5xLQHEFtrgZchgcHKOqXSIzin4onvCY/THiymdQ8iTvXB/+U4uc3eN8slvOzpSrdp8W4QajRzDL+YklL+uoS6ZZ/pWY+uKO2p4x78wY5zhmqGQZLTD8rZ4GQQTcFaeEM1Xuh7dQAc+Tm65gybAC2VeY9ndoDDYlpc4tp1JDzMNzkiHP4Te/kvQ8Z2no0gO8e1ub4ZOvluK6I2RuhuPRzXUTxbOFnk3APx9oSEKlgccyq3MwhzToQrXeBVThoeFiaJI9fwmB5pSmDtOvoqh9oQ5dfhODu+qcD+uCEuRonaCQP3outboS7SU6Qsn0VMdTzMcDFwfmCuO2YfAB/jLYO7LDY56fNdZtPFCnTe4mIBJ4clymz2eHMfif43TuJ1/hcvqSSqS99nT6a39SWvGjUpX+mvP+lPT6+xUFJvUaKenrpE8+OmiyI+DUmGwX6KlBUbfwOt6Mb1Yilkk9c07AmCcn8KSAm9aopQg80pUojQrJJrc/YJkw3FGGa3X4hP3mvX9LCo1HOdTc95gueJBhhLXOYGgxdpAzDNc7ith0QOvmbDzVNtUqnqRdRbC5biG+r19FA/GjOGE34fOJ4xJjgLSqODo/rGm+q5rjLmPmz2yZaQ4QHNJGmoIO9SbU2Yabiw97lcAXOAzFzwYBNjGURGnxFdkMByjzcuv2OSefGE+HHv9y8cUAYkTEwTf2hSCvfr++Kk2NsKm7DNNam3OQC6w87HX5qqzZUk/6as1zbgNdL4ibNcDPons9NmvxeyuHqlbeprRcbV/vr191IanWgWXhcYC2TAOjhva4WIM80bcW1xIBaSLOE8d9tFmS5Q6kjSioS/B7RcdV61kfWFA908utbjqVVxFYk5GXeY1iAD+4304cTCuN7P1DYVpbb9rQ62ozWA9l014Vtsdro5bs2mh8JPsz2UKlA5sO4AXmm6Sy5M5T+0+45LUpdsw0Dv2OpW1JBYYmYcLEwNLKCvsetSd4P1W3+Jwa9vrGU39Vg9ptn1Wsp1KlmBziYAhhy+AuNjeXbgLLSqeTUtSjtIz5V4l81wk02d1s/tDRrNBp1WuHIz7jd6wrrsWBvHuP4XjDqbCZsHcQ7K4+oMqY5nCHVKjhuzVDaPKE366v/tFo636Lc3quSZ7IzFTvB+ag2hj20mOe4w0DX5/ReT0MXXpxkrVBHwgw4DkMw0+asYzbVeszJVeC3eA3KfW+ib9dj62Uv0fLUuLRpbX7Y1apIozTZxI8R5gTZYYkkkkkm5J1JTtCka1ZF2XZa++kelxfTqcZdLbIwxEGIy1EubZ2kWRPFlJCYqCUyB1ORcAjncFRtw4Gg5ak24X3clajVM5ieM5R6TElCMntxTZsdke0bMM11KpDRLnUzoDN8vIjTmtvZXbIVXBr2OYHOytdYtcdwkGx5LhnM6+S6LZ76VSkymYtBgmLiTNjrzWnD1KUUk0edyfRo7lKEnt+3sd4zFiJDredvdTU6m+3I/dcE7ZAuGmo2m4eJgcYMbwTcHTTgp8PjMVSaGtfSqNEwXBzXRzIzAn0C645tE+5PRjTxMmt6S2ds6rFyoK+PY0SSB5mFyNapiKkh9WBqQxsbv8nHQqFuyKe8F4F4c4vHs5Es2iPS7Gjg5M/wBjuKGMBaMum5VcdtinTPjc0cJMew3rkmbPdTgU6tRgGgBDmweAcDEfyio4C+Z5zuOrjB/iB6AKuXqFMe472MvTsiT4y1olxuNdiXXtSBkAzLo4jcPqrNGn1oiFFTimsm7InfLcv4NammGPHUf5HY1Ti3l8kDGdflSde6VA3sdgkqRAT5db0+fcmTFaDlEDayiny0RTCYUkDurwfyilRzdEApQD5uXySTZikmGMjZHd4jDOpFuQAuY9tiQQfFEW1uI4rn8RXfSeATORxpumxdMZHE6S4CJNiQNDC0dl7Qbh8Q8vEMqZS137Q4NgtJ3WE85W9i9hUsR4y3VsSHEZmk6OgiRLQb8ltOMcqEZaMKE54lkonFNompnbLng/qttLss3dSOrXt8Xh35Quw7MVXPoNNWC4SJI1h3xQbiQJ9VYwWxKVJ7nNaJd1bhzC0XUrQLcFfCtVx4lNtk7JctFbFhrmFkxMt53/ALXG0aLMJXDnkeFpnJTcS9s2dViQCADe6PauyaoqPgVHZ3eEtqPAbcRmbMjLc84ErS2xs9rKLHOY+q9oDJByucLCSRcjUxugJ1pvkvKKpJpJN9PyZe2cXSqOc5opBgAzVHNY5xzAGBI4Ea+y59u2A2Rh2Eg6vdDSeGo0HkoMW8VH2Dm02k5abrw7908YNhOkIgFg5N7U2j1/p/p6lWpS9y3R2q51M0i2kxxOYuc4gVGgiRnMDMCCMp3EQqeB23Wo1B+o4tY4Nc0eNmWSfBHI2vaEiydR1uudfNRd0cwM6RaLfVWR9QfBRXWgl6LBSb9n/Z01f/8AQHZ/DScWDUkw7LcAgb7GYlYGI2vWrZga7wLj9OGgjd4rzaFXdSdNnWtY3HO3HnNlMB1ZJZnWTWtllHo9EJctbKX+laf3VBa4zRPM6/VXWCB7b50T5EbGrgnLl5NeFUa/CGye2/gkGf0kQ7MIiL242P4VMmsNBNtXEHxb7D9qWMWyZS4+S8AjhZ/6+aYBAHBtzLjpO8Fo9+U2sIXwe8DZtpHtrdM4aWyFZt6JoShOClKrHEkdE6SAB9EoTpigAY6hMQpITEIJ2S4PGvpGWmeINwtNnaIRdh377XWMGpZUFcq4y8m/h9vtc4AtcATAMi34W0GRPVuS4Zuq7jZ+KFWm1w8iOBEqV2cGTWoLaHNK56tJi3WiZlPr+I3q1B+chMGWHIJ9a8HDvoiayLjX57/upA21uEIo/hEepU6Eb2IW61SHp90xd0CgO/yQQSE7/kmB+/kou8vv/CbvOOo8/sjaJ0ycORtM/wBagqJjlI068N/mmTF0G3165IgOCjB691I1OiEPkSSzngkmGPPsTjBNRlR8E5mOmAwb6b2ToDlAI3zqt3B9s8tEA03B4ZPijKSBIGaNDc6bljUcQKbya0ZpAc68hpu0gkQ6nMjWRvCu4KrToPArMzUxehUgOygy51MwCWjNIG4wtXGsUXxfXRj5VUpLmu3vv9g8FtHFvqCq2Hsz5CzwmASby2xtGseS7qgZAmNByXH1TTFGtXwr4zlpebOygWcQDvaCD/1K2Oy+1nVWZalqjPC8bpG9p4aEea0Zta4ryZle09vx4Nt1PQ/lY22dsUmhzDUax5Byknkbrad57oXNbb2G9zn1abodlgiGmY0N9FXuXF+5bxjyXsjz9mDe1pLi0ZRncSXS4OJ8QAbJkiJ5hRNe4kQWuZE5gHiTyzASujxGBqVGimadQvAcCXHKYlvhDm+F4M2jSJGhXO0xlLmk+Jri08figTvvx3i6xcitKvlw72etwciVlrhz3FLpLyWGcE+RM1ykCzDe2yMtThqMp4UANlSCKEjoggYJwEwThAFF2PPelgyeGNc8mWhxILWlvHVVWbZLmEwD4Q45cwLZcwZXZhqc1iOC1O7Azf8AtBMnlAj0UD8CwgAg2bkEEzlkEAnzA9l0xlW12jnlXYn0yEY85gTkDHOLRLjnOUkFwtGo0Sq7SIp0nACXxrmIEtLv2gu3cE78E3NN4zZsuY5c3GOM3Q09ntgCX2u3xukQI8PoYU7qDVqT2R1tsFuvd/AH37zxS5wAb4bTlGvFarSYEgjkd3JVxg231OZoa6XE2BJA1mZJU7GwAL+8n15quxw19o1Smu5hlItSanCqLhsqRailMoAFKESUIAGFv9laxzPb+2M3kf6WEtrs3tBlNzg+2YiDu4QSpXkoyVuvwdPH1+SYjh/RUgj08pietULh1Yq0wtg9R8kLj8uoTu65Hgoqhj3PpyUN6QeRF3l6/fdqoX1IHugq1OjcEQVSrY9jYzOaORIB+aRbl0i5JR7ZbfX4pU6iwjXfVc4NJInwwcoywLutmmZFrGJWngsOWtAJzQIk6ngdeRVllP00uXkiuyNm+JqNdKladIVelCsN+vvKQRolaEYUbd3upI6sr0IED1P4STwmTEnM4qi14LZINjYibEG0+Xqs5lZ2GMPl1E3DgDLJJHit8NgeSh2hXfJrCBkc6nILicsA3Bt5cFqYStnYM5Yc0zEReJm+8bvNRKEq4Jy8P2+AVlds3x8r3+STY9MHGOiA11IF41a+XEAkaSGscOYIXUbP2XToj9NoaDEwI3Lz+nApTL2upZhSqNm7BMX0Lf2kHSCZuuv7Obf7xoY+W1mgSDaZHxNOhaY1W3iz/wBtRa0zByor6zn5T/8AGH2mfXDJoTmm8RwNwCYN4WFX29iKfeGWfpgZmuzBxMBxIiRfxALtqjJFr24fxuXGbR2HVqPqM3VXf7gcC4NsQCDwIiNI3q6yU0vsKa4Rc25vppmQO0Nd1etTNQNDjVpszQ3JUBOSXHiPqFi1Hue8uqOc57ZZ4zOWP2z1aFZxHZysxzqbqOeLlzRDHDLJMuPxQIjWdFn0aLTDhmBiLl08muvqOBE81lZVk3Fqez0/p2PTC1Tqae0v7LrSjCjYFI0LIPQhpJBOgAUxSJUbnIJDlO1QB6lB4qdAHKjeiCZzVAEDcP3j205HiBNzlkMhxaOLjAACGgfCAQQRYy2DMCZB33CKrQDhBE9db00OLiXGbNE3zHKCAXHedPZX7g69e5yONqv5b3HRYa5GComhSNVB1sJEEMJ0EBykhlIIAcpEJJSgBymA+yUrU2JhqLy5taxkZZMC3NMhLJKEWzodiYnvKDDwGX2Vx+nXsno0WsaA0Q0ab/omqadaKxLZ56bTk2iMnrr6KJ/WvQU7j15qI+Q9OHAqGSvJQrTcDWNJj8FZ+DzMZ/tjM6S85hMnWeI4CVrVKFo1QdwpovnS+UQyMevIXGZjPe99Vrmh7CLVM3+24DQs58/e62aGt9xTNoX3c/7j7KxTpxxnmUXXO6XKSJppjTDhFhs+nyU7egVG0aKQdb4ULwQ/IbB1ojAQg269kYKZLsrFmHEfNJLIElaScHi6VPPLHAnO0PaZcDn8Jc0AiNZtMEDcuj2j2cc8zSyND6eR/g5uOcRAm/DcFsYHYTGMptyg5B4SQJtqRvWgWQI5LerqUI8JPZ5+yblJzS0cRsrGVBUr07PDGeFkAg/G2RGsgCZ3yFmMxhp1GVGBgLQ45C4ksLxelmAOha4tBsQYkQtmvVOGxhe8MZTqEjMBckwRebXJmwHNNj24ej3jQ11U1Ac7Wvu1l3GxdFpLlfKEeO/Byxl2129nQ7J22yvTkEZgPE2fhJHwnmsnHdqXgvFOnIaS3OXAAER628lU2PtehSc492+m14zh74hwbDdxt8QsbrXZsag9xrhrXZoIO6bX87KO5R+3QyaT1MwavaapUyFp7qBFQupl4DphpOljBgrKxWHNc2bT7wETVp+AFoNxUpm51EH2Vkueyo9xPcszQ6GEEzm9XACDO6Vfdsh1OnSeHd6Rmu54Dy1waIa52sFswVRk1ydbcWdOFkQqsSfXflGV/wCO1ALEHlcH5hV6mAqN+Jjh6fyF0WExQdOoI8Lg4Q4HW/OCORVxtb7a2Xlmmnpo9msuX8HFylm68l3FMjh9EOLwNN48beBmIIjQypHjmd9nDqN4XTY/syImju1BMyDwKxKmy6sn9N3sfqg6YWwn7mTSAznzI8oyx75iPRTUqskgajX2latDs7VImA0c9eO5VcVsGo0kxPwEOaTIylxPhPxAtc0eiu3Ge99dFXP6f4vfZFTcjCiY1TBUHWMWoC1SkJoQAzUSYhLN6oJCBTAp6TS4w2SeAufbgtPC9n3uEuIbyIk+sIElOMfLMyUgtGt2eqA+HK4biDHuDvVTEYJ9P42kfT0QRGyMvcilOEKIKdDi60TwkE8IRD15Zawe1alI+FxjhqPJdlhK4qMa8WDh7cQVzGy9gvqwXgtZrJ1PIfddZSoBoAaLNgRy894VsUzIy5Vt6j5BKAt81LHl0d6Etv8AZS0cWyEhItvv47vSOPkpQEj6ct2m8JdIbbIe7/jzRhvWqNKOtEaQbYw39eyNreoSaxHuTJC7ECjbqkB19kh1ZOhRoSRJJidmnkVLaVRzabiwS4AxuvwV1zx+ULqcjkt+G15MG1J/iecNrVajn1a4zUWiXsLKgO8+AGDYtvuKDG46hUeXtpF+dsnvH5Q0nKCIHiaLCTJHJehVcG1zS0tBB1+2nMrF2tskUsO8UWEOufDYw4y6OZk/JdG01o5OEovkjl8Th3BlGs0FzHtyvZUa6o4T/wARP7W35XWpsd76dCoar3NpuytplxALQQBBiMsHQbk2E2zXo06TX0nvGZzS7QwC1oJbuJBmORUm1NgvNbvGfqB18rnQGkaECIIiREb1GlFdBvnvk+wq+x2DBFtSpmMOLXukxmBvYiZBXOsrkhudofTzODQ91vE1pkBwnLma4S7c5dBspjKtE4MlwdSDGl0FtxBBbO4ELO2tsv8A073F5L21MmV2UPeHMgyZEFsz4eartjOWkh6ZqC2+yBm0W04Yw0uWWo949IZJvbyhXcFWqu+NsC0RMnfdt/efRBtTZ9VgGVwc0i5BFINJPBrhfeJkfVFsmizEVMlRzpDbNhwkaF5fAJJJ3EgbpWZPBc5aUezYqz1Bbcm1vpGkytbqb8FI2r/PGeYPms3bGCq4dpynOw6OMEtuLO4i8zrb3sYOpLQTB3giYJiLcAsy3HnS/vNOq+u/uBoipI9+IUD6pHD23eiI1dd+/is7aOJyNJA8Wg5k6RzVUYub4ryWPVa5PwWe/vvMRpc/lGI6uiHZpxZmFV+c3Ojmz/wiB6R5qpXo1qV6jMzJu5gcQObmG/1XXZgWwXjZz1Z9Vj0nobE7Gp1CSZDt5bvnS28rPrdm3j4HB3L4T7LToYsOEggjcZBHMA9HirlOquHtPTO+F04raezi30yDBBB52QZl22JpMfOdoMcd2lx7qqdlUQbMb8z9UHTHLXho5zBbPdVPhEDjePQb1p0dhUx8TnO5HwjnMX9Vo1qoaDMAct3Cw0UFGnWqNLqTIa3/ADJaXHg3/H1V1VFlu+COXIz4w/KWi5hqDGA5GtA958zvTOrQdT/IVWljQWuJkEfEHSC0wJBnTy0371XxTnPpuqElrIhgFnvcTDYP7QOF53qa8edja1rXyc1uTXBJye9s1mVdCpoBEETN4N5HIb1SoAxe5gSYiSIn6K9SHU8fmqV5Hm2u0ZeJ7MMcJYS06wbj21Czmdm6peGkCJ+KbRvXVt95RtVqQLJnFaM6h2Yo2nM71y/RWqGxqTCC1gkaEy4/NXAiDoTaRU7pv3EdEw/pEhIUlYLhcpEqQpnIII4SyhG1oTAW3qNE7I8iIN6OqdoRZfVGg2R7/P6KQb9f6SDU4HU/ypIEIRRuTAeSJp06hSgY09Qkny+fukmIMods6RqNYJu4NJiwJkCeRIIB3wt2ni2usHAm2hXA4d9I02tc5hJABkgEkGY4iDp5qajSOHqtqUG5hlLXNLom4LXyZnfIWtHNg56mtGZPBsjDlXLZ3+ZC5oOq5E9oMSHZnUmubvax/j8xmgOHIXTYXtmDiMrixtMjVzsrg61iCZBF101zhP8AGRy2KcPyidY7Di1uvTcjDVnYHb9KsT3bw6NYIMcNOKmwm1mVHOa1wJaYcAZurdSKlKBKzCtaS6L2vF7T91V2pghWpua0wSNREjgRwKg7Q7T7ui/KQHRYTJmQBA3mSsjsox3e12ve92XI0gnNctDiRw+IDLyQpLlpvsiS3FtLoxKOAYypV7xxeGuyAulwsGxYzNnC0cV0nZXAhze+I8TvhERlaDAA4aaK5huzNNlTPBJkkSfhJ1gbvMrZpUQ3S3W5URr4zlOT38F7s5QjWlpL3+SLF4cOaQdCPrqFydTZVejYNFVgiIOV8D9pmzj5X5Lti1Rvpjlf09+KS2ELuplsJzpe4PRxFOpUqWZSdNwS/wAABngfFPujOyq7nsJY1uV7XZg+RAkGxbwK7FlEDT7H2RZRI+x3X3JIYlNb2vI08q+xafgakIF/umfQnqD5+amaOplEWk+/quh2vZT9LrTOX23sGJq0QRUmXNHw1ANQRpn4HWYWfhMWHNDgbHqD8x6Ls6lOyw8V2YY57nNLmyZOVxaCeMcVx5OIr/uj0zrx8t0/bLtGXUxNgfS5AE9Qoq+PAA3kmGgESSd3qteh2UpNMmXHWXHNJ4kGyuM2HRaQQxjTOoaB8wFQvS0/ykXy9TfiETA2fsx1aoO9YW0x+0xLiOO7wn31XXMogCBb7KN9ZjBJgD2VTZu3aVZxFN0lsA62mdNy1IUqEeMTJlbzlysBxmwaT3F7mguGp8tJ4rnPjquJiGE02N3DLE/9iTpwXa1XWXGvdmr1yBbM0f8AZrLnkfE32XLnNxoejrwYReQk/ZFyjT+SsNb7+aipDr7qxTHW/wCW9YETdmGwfhFTTHzRtViKWELoyULWoimFHaOuScjTqeaZqMIABIj7/hFl6+6WRAA5Uuh5pO9f5CYlACTsS3pNCAEfRO0a6pwEojrigBeX2TgpFEApQo0pJZhz90kxJDtHD02se57QRBzWm3ksTCbEo1qQfQL2EgwQ4+kgmDCSS9QqoWL7keYldOuf2soDF9297Kz2BzXWHwSCBDvE4m90zsdTM726F0Z2zqGyEkl5548fqSSPRrJmqkyp37e8LhXLAWtaRZhgEmJcLgkn3Wl2Zw7TiHOZ8LWZCb+Mm8zvIiEkl1YkpfU4tnFlRj9Pkl7l9/Y9r6r3ve4yZH+Qg7jC1dmbIbRDokkm5JknS0m+8JJLRfnZnwipdM1QxGQPv/SSS5ZyZ1xitGTisDUJeQRLgWEcGtjISTYwWk6T+oUz9nuuHU21LVBJLJJeQ4PdNwbQY9Ekk6b0JxTYL9lv/UaWhxcCMxFODLQJzHxjQiOaldgqgc52UVAJDQSJc3IWtzTaZ14wEySnkyeKLWzsPkZGXLcl3w+InU+Gw5DcIG5WnPSSSMZ+CN7xv/qVRxm0WtDou4Ta0+ySS6ktLZyWvb0YGF7Yuygvo1INw5sVGwdDIvpG6yav2irPju2Bg1moT/8ALZMXCSSzbMufsaNOFCU+2/Bm08NVxJu5z27y7w0+HhaLvuNSYXTbE2H3JJcczzqbXA0AAsIG4Jkl20vrkZ0mm+GujXrtsfzymfSfdcVhWZX1GEXY83vcOOZpPm1JJcef/wAdf5NPBWsh/wCDTo845fhWGcp+VuaSSxY+DYsJDz9b8FK06JJJ0UMeep64ImngUkkwoXQRxwSSTIBRG7r7JrfZJJDBiB++75Jdc+KSShEIeEideuikkhkim3880o4aJJKBRDqyXXkkknBAW4j2SSSQM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056" name="AutoShape 8" descr="data:image/jpeg;base64,/9j/4AAQSkZJRgABAQAAAQABAAD/2wCEAAkGBhQSEBIUEhQUFRQWFxcVFBgYFRcUFxgXFhgVFxgWFhgYHCYeGBkjGRUUHy8gJCcpLCwsFR4xNTAqNSYrLCkBCQoKDgwOGg8PGikkHiUpKTAsKiwsKSkpKSwpKSwsKSwsLCwsLCwsKSwsLCwsLCwsKSwpMiwpKSwpKSwsLCwsLP/AABEIAIgBUgMBIgACEQEDEQH/xAAbAAABBQEBAAAAAAAAAAAAAAACAAEDBAUGB//EADkQAAEDAgMFBgUEAQQDAQAAAAEAAhEDIQQSMQVBUWHwBhMicYGRMqGx0eEjQsHxUhQzcoIWYrIH/8QAGgEAAgMBAQAAAAAAAAAAAAAAAAIBAwUEBv/EACwRAAICAgIBAwMEAQUAAAAAAAABAgMEERIhMQVBURMiMhRhgZFxFSM0QqH/2gAMAwEAAhEDEQA/AO0Ceev58+KgzC+/+U4fvv58RuXmdo2tMlLk2brVRGp76fcIO+/tDlolR2T5+tU881D3hT94OvyoUtg46JiYB4b/AJXURHWpRZ+uurJdTxTbFKlWlxjd5rKxs0nDEMDczAc40zsFyJ3ERI8lt1GrN2lOR5FzkdY6aGxT0z4WJx+R7oq2txfwdbgcSHsa7cRPvePNXAffyWH2Xy/6WllJjK0A74gD8+q2WvXo7V3v5PN0vrXwSDropyhlPM8uCoaZ0Job2RA+SGffemLtUE7SHy+yRI+mllEao8ucLG2h2noUXEPeMwEkXn2CuhDrZS7O9LskZ3uQtdmLnBrQQYDWyc3k8f5cxwQzVJBJcMoYHAF02e4OcwZoPhg3FxC5jHdvnvBFFhH/ALOsI/46rEobdxTHFza0zuc2QOTYIIHqq5ZVEHpstr9PybluMf7PRe8qSc4fle5r/C5xLQHEFtrgZchgcHKOqXSIzin4onvCY/THiymdQ8iTvXB/+U4uc3eN8slvOzpSrdp8W4QajRzDL+YklL+uoS6ZZ/pWY+uKO2p4x78wY5zhmqGQZLTD8rZ4GQQTcFaeEM1Xuh7dQAc+Tm65gybAC2VeY9ndoDDYlpc4tp1JDzMNzkiHP4Te/kvQ8Z2no0gO8e1ub4ZOvluK6I2RuhuPRzXUTxbOFnk3APx9oSEKlgccyq3MwhzToQrXeBVThoeFiaJI9fwmB5pSmDtOvoqh9oQ5dfhODu+qcD+uCEuRonaCQP3outboS7SU6Qsn0VMdTzMcDFwfmCuO2YfAB/jLYO7LDY56fNdZtPFCnTe4mIBJ4clymz2eHMfif43TuJ1/hcvqSSqS99nT6a39SWvGjUpX+mvP+lPT6+xUFJvUaKenrpE8+OmiyI+DUmGwX6KlBUbfwOt6Mb1Yilkk9c07AmCcn8KSAm9aopQg80pUojQrJJrc/YJkw3FGGa3X4hP3mvX9LCo1HOdTc95gueJBhhLXOYGgxdpAzDNc7ith0QOvmbDzVNtUqnqRdRbC5biG+r19FA/GjOGE34fOJ4xJjgLSqODo/rGm+q5rjLmPmz2yZaQ4QHNJGmoIO9SbU2Yabiw97lcAXOAzFzwYBNjGURGnxFdkMByjzcuv2OSefGE+HHv9y8cUAYkTEwTf2hSCvfr++Kk2NsKm7DNNam3OQC6w87HX5qqzZUk/6as1zbgNdL4ibNcDPons9NmvxeyuHqlbeprRcbV/vr191IanWgWXhcYC2TAOjhva4WIM80bcW1xIBaSLOE8d9tFmS5Q6kjSioS/B7RcdV61kfWFA908utbjqVVxFYk5GXeY1iAD+4304cTCuN7P1DYVpbb9rQ62ozWA9l014Vtsdro5bs2mh8JPsz2UKlA5sO4AXmm6Sy5M5T+0+45LUpdsw0Dv2OpW1JBYYmYcLEwNLKCvsetSd4P1W3+Jwa9vrGU39Vg9ptn1Wsp1KlmBziYAhhy+AuNjeXbgLLSqeTUtSjtIz5V4l81wk02d1s/tDRrNBp1WuHIz7jd6wrrsWBvHuP4XjDqbCZsHcQ7K4+oMqY5nCHVKjhuzVDaPKE366v/tFo636Lc3quSZ7IzFTvB+ag2hj20mOe4w0DX5/ReT0MXXpxkrVBHwgw4DkMw0+asYzbVeszJVeC3eA3KfW+ib9dj62Uv0fLUuLRpbX7Y1apIozTZxI8R5gTZYYkkkkkm5J1JTtCka1ZF2XZa++kelxfTqcZdLbIwxEGIy1EubZ2kWRPFlJCYqCUyB1ORcAjncFRtw4Gg5ak24X3clajVM5ieM5R6TElCMntxTZsdke0bMM11KpDRLnUzoDN8vIjTmtvZXbIVXBr2OYHOytdYtcdwkGx5LhnM6+S6LZ76VSkymYtBgmLiTNjrzWnD1KUUk0edyfRo7lKEnt+3sd4zFiJDredvdTU6m+3I/dcE7ZAuGmo2m4eJgcYMbwTcHTTgp8PjMVSaGtfSqNEwXBzXRzIzAn0C645tE+5PRjTxMmt6S2ds6rFyoK+PY0SSB5mFyNapiKkh9WBqQxsbv8nHQqFuyKe8F4F4c4vHs5Es2iPS7Gjg5M/wBjuKGMBaMum5VcdtinTPjc0cJMew3rkmbPdTgU6tRgGgBDmweAcDEfyio4C+Z5zuOrjB/iB6AKuXqFMe472MvTsiT4y1olxuNdiXXtSBkAzLo4jcPqrNGn1oiFFTimsm7InfLcv4NammGPHUf5HY1Ti3l8kDGdflSde6VA3sdgkqRAT5db0+fcmTFaDlEDayiny0RTCYUkDurwfyilRzdEApQD5uXySTZikmGMjZHd4jDOpFuQAuY9tiQQfFEW1uI4rn8RXfSeATORxpumxdMZHE6S4CJNiQNDC0dl7Qbh8Q8vEMqZS137Q4NgtJ3WE85W9i9hUsR4y3VsSHEZmk6OgiRLQb8ltOMcqEZaMKE54lkonFNompnbLng/qttLss3dSOrXt8Xh35Quw7MVXPoNNWC4SJI1h3xQbiQJ9VYwWxKVJ7nNaJd1bhzC0XUrQLcFfCtVx4lNtk7JctFbFhrmFkxMt53/ALXG0aLMJXDnkeFpnJTcS9s2dViQCADe6PauyaoqPgVHZ3eEtqPAbcRmbMjLc84ErS2xs9rKLHOY+q9oDJByucLCSRcjUxugJ1pvkvKKpJpJN9PyZe2cXSqOc5opBgAzVHNY5xzAGBI4Ea+y59u2A2Rh2Eg6vdDSeGo0HkoMW8VH2Dm02k5abrw7908YNhOkIgFg5N7U2j1/p/p6lWpS9y3R2q51M0i2kxxOYuc4gVGgiRnMDMCCMp3EQqeB23Wo1B+o4tY4Nc0eNmWSfBHI2vaEiydR1uudfNRd0cwM6RaLfVWR9QfBRXWgl6LBSb9n/Z01f/8AQHZ/DScWDUkw7LcAgb7GYlYGI2vWrZga7wLj9OGgjd4rzaFXdSdNnWtY3HO3HnNlMB1ZJZnWTWtllHo9EJctbKX+laf3VBa4zRPM6/VXWCB7b50T5EbGrgnLl5NeFUa/CGye2/gkGf0kQ7MIiL242P4VMmsNBNtXEHxb7D9qWMWyZS4+S8AjhZ/6+aYBAHBtzLjpO8Fo9+U2sIXwe8DZtpHtrdM4aWyFZt6JoShOClKrHEkdE6SAB9EoTpigAY6hMQpITEIJ2S4PGvpGWmeINwtNnaIRdh377XWMGpZUFcq4y8m/h9vtc4AtcATAMi34W0GRPVuS4Zuq7jZ+KFWm1w8iOBEqV2cGTWoLaHNK56tJi3WiZlPr+I3q1B+chMGWHIJ9a8HDvoiayLjX57/upA21uEIo/hEepU6Eb2IW61SHp90xd0CgO/yQQSE7/kmB+/kou8vv/CbvOOo8/sjaJ0ycORtM/wBagqJjlI068N/mmTF0G3165IgOCjB691I1OiEPkSSzngkmGPPsTjBNRlR8E5mOmAwb6b2ToDlAI3zqt3B9s8tEA03B4ZPijKSBIGaNDc6bljUcQKbya0ZpAc68hpu0gkQ6nMjWRvCu4KrToPArMzUxehUgOygy51MwCWjNIG4wtXGsUXxfXRj5VUpLmu3vv9g8FtHFvqCq2Hsz5CzwmASby2xtGseS7qgZAmNByXH1TTFGtXwr4zlpebOygWcQDvaCD/1K2Oy+1nVWZalqjPC8bpG9p4aEea0Zta4ryZle09vx4Nt1PQ/lY22dsUmhzDUax5Byknkbrad57oXNbb2G9zn1abodlgiGmY0N9FXuXF+5bxjyXsjz9mDe1pLi0ZRncSXS4OJ8QAbJkiJ5hRNe4kQWuZE5gHiTyzASujxGBqVGimadQvAcCXHKYlvhDm+F4M2jSJGhXO0xlLmk+Jri08figTvvx3i6xcitKvlw72etwciVlrhz3FLpLyWGcE+RM1ykCzDe2yMtThqMp4UANlSCKEjoggYJwEwThAFF2PPelgyeGNc8mWhxILWlvHVVWbZLmEwD4Q45cwLZcwZXZhqc1iOC1O7Azf8AtBMnlAj0UD8CwgAg2bkEEzlkEAnzA9l0xlW12jnlXYn0yEY85gTkDHOLRLjnOUkFwtGo0Sq7SIp0nACXxrmIEtLv2gu3cE78E3NN4zZsuY5c3GOM3Q09ntgCX2u3xukQI8PoYU7qDVqT2R1tsFuvd/AH37zxS5wAb4bTlGvFarSYEgjkd3JVxg231OZoa6XE2BJA1mZJU7GwAL+8n15quxw19o1Smu5hlItSanCqLhsqRailMoAFKESUIAGFv9laxzPb+2M3kf6WEtrs3tBlNzg+2YiDu4QSpXkoyVuvwdPH1+SYjh/RUgj08pietULh1Yq0wtg9R8kLj8uoTu65Hgoqhj3PpyUN6QeRF3l6/fdqoX1IHugq1OjcEQVSrY9jYzOaORIB+aRbl0i5JR7ZbfX4pU6iwjXfVc4NJInwwcoywLutmmZFrGJWngsOWtAJzQIk6ngdeRVllP00uXkiuyNm+JqNdKladIVelCsN+vvKQRolaEYUbd3upI6sr0IED1P4STwmTEnM4qi14LZINjYibEG0+Xqs5lZ2GMPl1E3DgDLJJHit8NgeSh2hXfJrCBkc6nILicsA3Bt5cFqYStnYM5Yc0zEReJm+8bvNRKEq4Jy8P2+AVlds3x8r3+STY9MHGOiA11IF41a+XEAkaSGscOYIXUbP2XToj9NoaDEwI3Lz+nApTL2upZhSqNm7BMX0Lf2kHSCZuuv7Obf7xoY+W1mgSDaZHxNOhaY1W3iz/wBtRa0zByor6zn5T/8AGH2mfXDJoTmm8RwNwCYN4WFX29iKfeGWfpgZmuzBxMBxIiRfxALtqjJFr24fxuXGbR2HVqPqM3VXf7gcC4NsQCDwIiNI3q6yU0vsKa4Rc25vppmQO0Nd1etTNQNDjVpszQ3JUBOSXHiPqFi1Hue8uqOc57ZZ4zOWP2z1aFZxHZysxzqbqOeLlzRDHDLJMuPxQIjWdFn0aLTDhmBiLl08muvqOBE81lZVk3Fqez0/p2PTC1Tqae0v7LrSjCjYFI0LIPQhpJBOgAUxSJUbnIJDlO1QB6lB4qdAHKjeiCZzVAEDcP3j205HiBNzlkMhxaOLjAACGgfCAQQRYy2DMCZB33CKrQDhBE9db00OLiXGbNE3zHKCAXHedPZX7g69e5yONqv5b3HRYa5GComhSNVB1sJEEMJ0EBykhlIIAcpEJJSgBymA+yUrU2JhqLy5taxkZZMC3NMhLJKEWzodiYnvKDDwGX2Vx+nXsno0WsaA0Q0ab/omqadaKxLZ56bTk2iMnrr6KJ/WvQU7j15qI+Q9OHAqGSvJQrTcDWNJj8FZ+DzMZ/tjM6S85hMnWeI4CVrVKFo1QdwpovnS+UQyMevIXGZjPe99Vrmh7CLVM3+24DQs58/e62aGt9xTNoX3c/7j7KxTpxxnmUXXO6XKSJppjTDhFhs+nyU7egVG0aKQdb4ULwQ/IbB1ojAQg269kYKZLsrFmHEfNJLIElaScHi6VPPLHAnO0PaZcDn8Jc0AiNZtMEDcuj2j2cc8zSyND6eR/g5uOcRAm/DcFsYHYTGMptyg5B4SQJtqRvWgWQI5LerqUI8JPZ5+yblJzS0cRsrGVBUr07PDGeFkAg/G2RGsgCZ3yFmMxhp1GVGBgLQ45C4ksLxelmAOha4tBsQYkQtmvVOGxhe8MZTqEjMBckwRebXJmwHNNj24ej3jQ11U1Ac7Wvu1l3GxdFpLlfKEeO/Byxl2129nQ7J22yvTkEZgPE2fhJHwnmsnHdqXgvFOnIaS3OXAAER628lU2PtehSc492+m14zh74hwbDdxt8QsbrXZsag9xrhrXZoIO6bX87KO5R+3QyaT1MwavaapUyFp7qBFQupl4DphpOljBgrKxWHNc2bT7wETVp+AFoNxUpm51EH2Vkueyo9xPcszQ6GEEzm9XACDO6Vfdsh1OnSeHd6Rmu54Dy1waIa52sFswVRk1ydbcWdOFkQqsSfXflGV/wCO1ALEHlcH5hV6mAqN+Jjh6fyF0WExQdOoI8Lg4Q4HW/OCORVxtb7a2Xlmmnpo9msuX8HFylm68l3FMjh9EOLwNN48beBmIIjQypHjmd9nDqN4XTY/syImju1BMyDwKxKmy6sn9N3sfqg6YWwn7mTSAznzI8oyx75iPRTUqskgajX2latDs7VImA0c9eO5VcVsGo0kxPwEOaTIylxPhPxAtc0eiu3Ge99dFXP6f4vfZFTcjCiY1TBUHWMWoC1SkJoQAzUSYhLN6oJCBTAp6TS4w2SeAufbgtPC9n3uEuIbyIk+sIElOMfLMyUgtGt2eqA+HK4biDHuDvVTEYJ9P42kfT0QRGyMvcilOEKIKdDi60TwkE8IRD15Zawe1alI+FxjhqPJdlhK4qMa8WDh7cQVzGy9gvqwXgtZrJ1PIfddZSoBoAaLNgRy894VsUzIy5Vt6j5BKAt81LHl0d6Etv8AZS0cWyEhItvv47vSOPkpQEj6ct2m8JdIbbIe7/jzRhvWqNKOtEaQbYw39eyNreoSaxHuTJC7ECjbqkB19kh1ZOhRoSRJJidmnkVLaVRzabiwS4AxuvwV1zx+ULqcjkt+G15MG1J/iecNrVajn1a4zUWiXsLKgO8+AGDYtvuKDG46hUeXtpF+dsnvH5Q0nKCIHiaLCTJHJehVcG1zS0tBB1+2nMrF2tskUsO8UWEOufDYw4y6OZk/JdG01o5OEovkjl8Th3BlGs0FzHtyvZUa6o4T/wARP7W35XWpsd76dCoar3NpuytplxALQQBBiMsHQbk2E2zXo06TX0nvGZzS7QwC1oJbuJBmORUm1NgvNbvGfqB18rnQGkaECIIiREb1GlFdBvnvk+wq+x2DBFtSpmMOLXukxmBvYiZBXOsrkhudofTzODQ91vE1pkBwnLma4S7c5dBspjKtE4MlwdSDGl0FtxBBbO4ELO2tsv8A073F5L21MmV2UPeHMgyZEFsz4eartjOWkh6ZqC2+yBm0W04Yw0uWWo949IZJvbyhXcFWqu+NsC0RMnfdt/efRBtTZ9VgGVwc0i5BFINJPBrhfeJkfVFsmizEVMlRzpDbNhwkaF5fAJJJ3EgbpWZPBc5aUezYqz1Bbcm1vpGkytbqb8FI2r/PGeYPms3bGCq4dpynOw6OMEtuLO4i8zrb3sYOpLQTB3giYJiLcAsy3HnS/vNOq+u/uBoipI9+IUD6pHD23eiI1dd+/is7aOJyNJA8Wg5k6RzVUYub4ryWPVa5PwWe/vvMRpc/lGI6uiHZpxZmFV+c3Ojmz/wiB6R5qpXo1qV6jMzJu5gcQObmG/1XXZgWwXjZz1Z9Vj0nobE7Gp1CSZDt5bvnS28rPrdm3j4HB3L4T7LToYsOEggjcZBHMA9HirlOquHtPTO+F04raezi30yDBBB52QZl22JpMfOdoMcd2lx7qqdlUQbMb8z9UHTHLXho5zBbPdVPhEDjePQb1p0dhUx8TnO5HwjnMX9Vo1qoaDMAct3Cw0UFGnWqNLqTIa3/ADJaXHg3/H1V1VFlu+COXIz4w/KWi5hqDGA5GtA958zvTOrQdT/IVWljQWuJkEfEHSC0wJBnTy0371XxTnPpuqElrIhgFnvcTDYP7QOF53qa8edja1rXyc1uTXBJye9s1mVdCpoBEETN4N5HIb1SoAxe5gSYiSIn6K9SHU8fmqV5Hm2u0ZeJ7MMcJYS06wbj21Czmdm6peGkCJ+KbRvXVt95RtVqQLJnFaM6h2Yo2nM71y/RWqGxqTCC1gkaEy4/NXAiDoTaRU7pv3EdEw/pEhIUlYLhcpEqQpnIII4SyhG1oTAW3qNE7I8iIN6OqdoRZfVGg2R7/P6KQb9f6SDU4HU/ypIEIRRuTAeSJp06hSgY09Qkny+fukmIMods6RqNYJu4NJiwJkCeRIIB3wt2ni2usHAm2hXA4d9I02tc5hJABkgEkGY4iDp5qajSOHqtqUG5hlLXNLom4LXyZnfIWtHNg56mtGZPBsjDlXLZ3+ZC5oOq5E9oMSHZnUmubvax/j8xmgOHIXTYXtmDiMrixtMjVzsrg61iCZBF101zhP8AGRy2KcPyidY7Di1uvTcjDVnYHb9KsT3bw6NYIMcNOKmwm1mVHOa1wJaYcAZurdSKlKBKzCtaS6L2vF7T91V2pghWpua0wSNREjgRwKg7Q7T7ui/KQHRYTJmQBA3mSsjsox3e12ve92XI0gnNctDiRw+IDLyQpLlpvsiS3FtLoxKOAYypV7xxeGuyAulwsGxYzNnC0cV0nZXAhze+I8TvhERlaDAA4aaK5huzNNlTPBJkkSfhJ1gbvMrZpUQ3S3W5URr4zlOT38F7s5QjWlpL3+SLF4cOaQdCPrqFydTZVejYNFVgiIOV8D9pmzj5X5Lti1Rvpjlf09+KS2ELuplsJzpe4PRxFOpUqWZSdNwS/wAABngfFPujOyq7nsJY1uV7XZg+RAkGxbwK7FlEDT7H2RZRI+x3X3JIYlNb2vI08q+xafgakIF/umfQnqD5+amaOplEWk+/quh2vZT9LrTOX23sGJq0QRUmXNHw1ANQRpn4HWYWfhMWHNDgbHqD8x6Ls6lOyw8V2YY57nNLmyZOVxaCeMcVx5OIr/uj0zrx8t0/bLtGXUxNgfS5AE9Qoq+PAA3kmGgESSd3qteh2UpNMmXHWXHNJ4kGyuM2HRaQQxjTOoaB8wFQvS0/ykXy9TfiETA2fsx1aoO9YW0x+0xLiOO7wn31XXMogCBb7KN9ZjBJgD2VTZu3aVZxFN0lsA62mdNy1IUqEeMTJlbzlysBxmwaT3F7mguGp8tJ4rnPjquJiGE02N3DLE/9iTpwXa1XWXGvdmr1yBbM0f8AZrLnkfE32XLnNxoejrwYReQk/ZFyjT+SsNb7+aipDr7qxTHW/wCW9YETdmGwfhFTTHzRtViKWELoyULWoimFHaOuScjTqeaZqMIABIj7/hFl6+6WRAA5Uuh5pO9f5CYlACTsS3pNCAEfRO0a6pwEojrigBeX2TgpFEApQo0pJZhz90kxJDtHD02se57QRBzWm3ksTCbEo1qQfQL2EgwQ4+kgmDCSS9QqoWL7keYldOuf2soDF9297Kz2BzXWHwSCBDvE4m90zsdTM726F0Z2zqGyEkl5548fqSSPRrJmqkyp37e8LhXLAWtaRZhgEmJcLgkn3Wl2Zw7TiHOZ8LWZCb+Mm8zvIiEkl1YkpfU4tnFlRj9Pkl7l9/Y9r6r3ve4yZH+Qg7jC1dmbIbRDokkm5JknS0m+8JJLRfnZnwipdM1QxGQPv/SSS5ZyZ1xitGTisDUJeQRLgWEcGtjISTYwWk6T+oUz9nuuHU21LVBJLJJeQ4PdNwbQY9Ekk6b0JxTYL9lv/UaWhxcCMxFODLQJzHxjQiOaldgqgc52UVAJDQSJc3IWtzTaZ14wEySnkyeKLWzsPkZGXLcl3w+InU+Gw5DcIG5WnPSSSMZ+CN7xv/qVRxm0WtDou4Ta0+ySS6ktLZyWvb0YGF7Yuygvo1INw5sVGwdDIvpG6yav2irPju2Bg1moT/8ALZMXCSSzbMufsaNOFCU+2/Bm08NVxJu5z27y7w0+HhaLvuNSYXTbE2H3JJcczzqbXA0AAsIG4Jkl20vrkZ0mm+GujXrtsfzymfSfdcVhWZX1GEXY83vcOOZpPm1JJcef/wAdf5NPBWsh/wCDTo845fhWGcp+VuaSSxY+DYsJDz9b8FK06JJJ0UMeep64ImngUkkwoXQRxwSSTIBRG7r7JrfZJJDBiB++75Jdc+KSShEIeEideuikkhkim3880o4aJJKBRDqyXXkkknBAW4j2SSSQM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058" name="AutoShape 10" descr="data:image/jpeg;base64,/9j/4AAQSkZJRgABAQAAAQABAAD/2wCEAAkGBhQSEBIUEhQUFRQWFxcVFBgYFRcUFxgXFhgVFxgWFhgYHCYeGBkjGRUUHy8gJCcpLCwsFR4xNTAqNSYrLCkBCQoKDgwOGg8PGikkHiUpKTAsKiwsKSkpKSwpKSwsKSwsLCwsLCwsKSwsLCwsLCwsKSwpMiwpKSwpKSwsLCwsLP/AABEIAIgBUgMBIgACEQEDEQH/xAAbAAABBQEBAAAAAAAAAAAAAAACAAEDBAUGB//EADkQAAEDAgMFBgUEAQQDAQAAAAEAAhEDIQQSMQVBUWHwBhMicYGRMqGx0eEjQsHxUhQzcoIWYrIH/8QAGgEAAgMBAQAAAAAAAAAAAAAAAAIBAwUEBv/EACwRAAICAgIBAwMEAQUAAAAAAAABAgMEERIhMQVBURMiMhRhgZFxFSM0QqH/2gAMAwEAAhEDEQA/AO0Ceev58+KgzC+/+U4fvv58RuXmdo2tMlLk2brVRGp76fcIO+/tDlolR2T5+tU881D3hT94OvyoUtg46JiYB4b/AJXURHWpRZ+uurJdTxTbFKlWlxjd5rKxs0nDEMDczAc40zsFyJ3ERI8lt1GrN2lOR5FzkdY6aGxT0z4WJx+R7oq2txfwdbgcSHsa7cRPvePNXAffyWH2Xy/6WllJjK0A74gD8+q2WvXo7V3v5PN0vrXwSDropyhlPM8uCoaZ0Job2RA+SGffemLtUE7SHy+yRI+mllEao8ucLG2h2noUXEPeMwEkXn2CuhDrZS7O9LskZ3uQtdmLnBrQQYDWyc3k8f5cxwQzVJBJcMoYHAF02e4OcwZoPhg3FxC5jHdvnvBFFhH/ALOsI/46rEobdxTHFza0zuc2QOTYIIHqq5ZVEHpstr9PybluMf7PRe8qSc4fle5r/C5xLQHEFtrgZchgcHKOqXSIzin4onvCY/THiymdQ8iTvXB/+U4uc3eN8slvOzpSrdp8W4QajRzDL+YklL+uoS6ZZ/pWY+uKO2p4x78wY5zhmqGQZLTD8rZ4GQQTcFaeEM1Xuh7dQAc+Tm65gybAC2VeY9ndoDDYlpc4tp1JDzMNzkiHP4Te/kvQ8Z2no0gO8e1ub4ZOvluK6I2RuhuPRzXUTxbOFnk3APx9oSEKlgccyq3MwhzToQrXeBVThoeFiaJI9fwmB5pSmDtOvoqh9oQ5dfhODu+qcD+uCEuRonaCQP3outboS7SU6Qsn0VMdTzMcDFwfmCuO2YfAB/jLYO7LDY56fNdZtPFCnTe4mIBJ4clymz2eHMfif43TuJ1/hcvqSSqS99nT6a39SWvGjUpX+mvP+lPT6+xUFJvUaKenrpE8+OmiyI+DUmGwX6KlBUbfwOt6Mb1Yilkk9c07AmCcn8KSAm9aopQg80pUojQrJJrc/YJkw3FGGa3X4hP3mvX9LCo1HOdTc95gueJBhhLXOYGgxdpAzDNc7ith0QOvmbDzVNtUqnqRdRbC5biG+r19FA/GjOGE34fOJ4xJjgLSqODo/rGm+q5rjLmPmz2yZaQ4QHNJGmoIO9SbU2Yabiw97lcAXOAzFzwYBNjGURGnxFdkMByjzcuv2OSefGE+HHv9y8cUAYkTEwTf2hSCvfr++Kk2NsKm7DNNam3OQC6w87HX5qqzZUk/6as1zbgNdL4ibNcDPons9NmvxeyuHqlbeprRcbV/vr191IanWgWXhcYC2TAOjhva4WIM80bcW1xIBaSLOE8d9tFmS5Q6kjSioS/B7RcdV61kfWFA908utbjqVVxFYk5GXeY1iAD+4304cTCuN7P1DYVpbb9rQ62ozWA9l014Vtsdro5bs2mh8JPsz2UKlA5sO4AXmm6Sy5M5T+0+45LUpdsw0Dv2OpW1JBYYmYcLEwNLKCvsetSd4P1W3+Jwa9vrGU39Vg9ptn1Wsp1KlmBziYAhhy+AuNjeXbgLLSqeTUtSjtIz5V4l81wk02d1s/tDRrNBp1WuHIz7jd6wrrsWBvHuP4XjDqbCZsHcQ7K4+oMqY5nCHVKjhuzVDaPKE366v/tFo636Lc3quSZ7IzFTvB+ag2hj20mOe4w0DX5/ReT0MXXpxkrVBHwgw4DkMw0+asYzbVeszJVeC3eA3KfW+ib9dj62Uv0fLUuLRpbX7Y1apIozTZxI8R5gTZYYkkkkkm5J1JTtCka1ZF2XZa++kelxfTqcZdLbIwxEGIy1EubZ2kWRPFlJCYqCUyB1ORcAjncFRtw4Gg5ak24X3clajVM5ieM5R6TElCMntxTZsdke0bMM11KpDRLnUzoDN8vIjTmtvZXbIVXBr2OYHOytdYtcdwkGx5LhnM6+S6LZ76VSkymYtBgmLiTNjrzWnD1KUUk0edyfRo7lKEnt+3sd4zFiJDredvdTU6m+3I/dcE7ZAuGmo2m4eJgcYMbwTcHTTgp8PjMVSaGtfSqNEwXBzXRzIzAn0C645tE+5PRjTxMmt6S2ds6rFyoK+PY0SSB5mFyNapiKkh9WBqQxsbv8nHQqFuyKe8F4F4c4vHs5Es2iPS7Gjg5M/wBjuKGMBaMum5VcdtinTPjc0cJMew3rkmbPdTgU6tRgGgBDmweAcDEfyio4C+Z5zuOrjB/iB6AKuXqFMe472MvTsiT4y1olxuNdiXXtSBkAzLo4jcPqrNGn1oiFFTimsm7InfLcv4NammGPHUf5HY1Ti3l8kDGdflSde6VA3sdgkqRAT5db0+fcmTFaDlEDayiny0RTCYUkDurwfyilRzdEApQD5uXySTZikmGMjZHd4jDOpFuQAuY9tiQQfFEW1uI4rn8RXfSeATORxpumxdMZHE6S4CJNiQNDC0dl7Qbh8Q8vEMqZS137Q4NgtJ3WE85W9i9hUsR4y3VsSHEZmk6OgiRLQb8ltOMcqEZaMKE54lkonFNompnbLng/qttLss3dSOrXt8Xh35Quw7MVXPoNNWC4SJI1h3xQbiQJ9VYwWxKVJ7nNaJd1bhzC0XUrQLcFfCtVx4lNtk7JctFbFhrmFkxMt53/ALXG0aLMJXDnkeFpnJTcS9s2dViQCADe6PauyaoqPgVHZ3eEtqPAbcRmbMjLc84ErS2xs9rKLHOY+q9oDJByucLCSRcjUxugJ1pvkvKKpJpJN9PyZe2cXSqOc5opBgAzVHNY5xzAGBI4Ea+y59u2A2Rh2Eg6vdDSeGo0HkoMW8VH2Dm02k5abrw7908YNhOkIgFg5N7U2j1/p/p6lWpS9y3R2q51M0i2kxxOYuc4gVGgiRnMDMCCMp3EQqeB23Wo1B+o4tY4Nc0eNmWSfBHI2vaEiydR1uudfNRd0cwM6RaLfVWR9QfBRXWgl6LBSb9n/Z01f/8AQHZ/DScWDUkw7LcAgb7GYlYGI2vWrZga7wLj9OGgjd4rzaFXdSdNnWtY3HO3HnNlMB1ZJZnWTWtllHo9EJctbKX+laf3VBa4zRPM6/VXWCB7b50T5EbGrgnLl5NeFUa/CGye2/gkGf0kQ7MIiL242P4VMmsNBNtXEHxb7D9qWMWyZS4+S8AjhZ/6+aYBAHBtzLjpO8Fo9+U2sIXwe8DZtpHtrdM4aWyFZt6JoShOClKrHEkdE6SAB9EoTpigAY6hMQpITEIJ2S4PGvpGWmeINwtNnaIRdh377XWMGpZUFcq4y8m/h9vtc4AtcATAMi34W0GRPVuS4Zuq7jZ+KFWm1w8iOBEqV2cGTWoLaHNK56tJi3WiZlPr+I3q1B+chMGWHIJ9a8HDvoiayLjX57/upA21uEIo/hEepU6Eb2IW61SHp90xd0CgO/yQQSE7/kmB+/kou8vv/CbvOOo8/sjaJ0ycORtM/wBagqJjlI068N/mmTF0G3165IgOCjB691I1OiEPkSSzngkmGPPsTjBNRlR8E5mOmAwb6b2ToDlAI3zqt3B9s8tEA03B4ZPijKSBIGaNDc6bljUcQKbya0ZpAc68hpu0gkQ6nMjWRvCu4KrToPArMzUxehUgOygy51MwCWjNIG4wtXGsUXxfXRj5VUpLmu3vv9g8FtHFvqCq2Hsz5CzwmASby2xtGseS7qgZAmNByXH1TTFGtXwr4zlpebOygWcQDvaCD/1K2Oy+1nVWZalqjPC8bpG9p4aEea0Zta4ryZle09vx4Nt1PQ/lY22dsUmhzDUax5Byknkbrad57oXNbb2G9zn1abodlgiGmY0N9FXuXF+5bxjyXsjz9mDe1pLi0ZRncSXS4OJ8QAbJkiJ5hRNe4kQWuZE5gHiTyzASujxGBqVGimadQvAcCXHKYlvhDm+F4M2jSJGhXO0xlLmk+Jri08figTvvx3i6xcitKvlw72etwciVlrhz3FLpLyWGcE+RM1ykCzDe2yMtThqMp4UANlSCKEjoggYJwEwThAFF2PPelgyeGNc8mWhxILWlvHVVWbZLmEwD4Q45cwLZcwZXZhqc1iOC1O7Azf8AtBMnlAj0UD8CwgAg2bkEEzlkEAnzA9l0xlW12jnlXYn0yEY85gTkDHOLRLjnOUkFwtGo0Sq7SIp0nACXxrmIEtLv2gu3cE78E3NN4zZsuY5c3GOM3Q09ntgCX2u3xukQI8PoYU7qDVqT2R1tsFuvd/AH37zxS5wAb4bTlGvFarSYEgjkd3JVxg231OZoa6XE2BJA1mZJU7GwAL+8n15quxw19o1Smu5hlItSanCqLhsqRailMoAFKESUIAGFv9laxzPb+2M3kf6WEtrs3tBlNzg+2YiDu4QSpXkoyVuvwdPH1+SYjh/RUgj08pietULh1Yq0wtg9R8kLj8uoTu65Hgoqhj3PpyUN6QeRF3l6/fdqoX1IHugq1OjcEQVSrY9jYzOaORIB+aRbl0i5JR7ZbfX4pU6iwjXfVc4NJInwwcoywLutmmZFrGJWngsOWtAJzQIk6ngdeRVllP00uXkiuyNm+JqNdKladIVelCsN+vvKQRolaEYUbd3upI6sr0IED1P4STwmTEnM4qi14LZINjYibEG0+Xqs5lZ2GMPl1E3DgDLJJHit8NgeSh2hXfJrCBkc6nILicsA3Bt5cFqYStnYM5Yc0zEReJm+8bvNRKEq4Jy8P2+AVlds3x8r3+STY9MHGOiA11IF41a+XEAkaSGscOYIXUbP2XToj9NoaDEwI3Lz+nApTL2upZhSqNm7BMX0Lf2kHSCZuuv7Obf7xoY+W1mgSDaZHxNOhaY1W3iz/wBtRa0zByor6zn5T/8AGH2mfXDJoTmm8RwNwCYN4WFX29iKfeGWfpgZmuzBxMBxIiRfxALtqjJFr24fxuXGbR2HVqPqM3VXf7gcC4NsQCDwIiNI3q6yU0vsKa4Rc25vppmQO0Nd1etTNQNDjVpszQ3JUBOSXHiPqFi1Hue8uqOc57ZZ4zOWP2z1aFZxHZysxzqbqOeLlzRDHDLJMuPxQIjWdFn0aLTDhmBiLl08muvqOBE81lZVk3Fqez0/p2PTC1Tqae0v7LrSjCjYFI0LIPQhpJBOgAUxSJUbnIJDlO1QB6lB4qdAHKjeiCZzVAEDcP3j205HiBNzlkMhxaOLjAACGgfCAQQRYy2DMCZB33CKrQDhBE9db00OLiXGbNE3zHKCAXHedPZX7g69e5yONqv5b3HRYa5GComhSNVB1sJEEMJ0EBykhlIIAcpEJJSgBymA+yUrU2JhqLy5taxkZZMC3NMhLJKEWzodiYnvKDDwGX2Vx+nXsno0WsaA0Q0ab/omqadaKxLZ56bTk2iMnrr6KJ/WvQU7j15qI+Q9OHAqGSvJQrTcDWNJj8FZ+DzMZ/tjM6S85hMnWeI4CVrVKFo1QdwpovnS+UQyMevIXGZjPe99Vrmh7CLVM3+24DQs58/e62aGt9xTNoX3c/7j7KxTpxxnmUXXO6XKSJppjTDhFhs+nyU7egVG0aKQdb4ULwQ/IbB1ojAQg269kYKZLsrFmHEfNJLIElaScHi6VPPLHAnO0PaZcDn8Jc0AiNZtMEDcuj2j2cc8zSyND6eR/g5uOcRAm/DcFsYHYTGMptyg5B4SQJtqRvWgWQI5LerqUI8JPZ5+yblJzS0cRsrGVBUr07PDGeFkAg/G2RGsgCZ3yFmMxhp1GVGBgLQ45C4ksLxelmAOha4tBsQYkQtmvVOGxhe8MZTqEjMBckwRebXJmwHNNj24ej3jQ11U1Ac7Wvu1l3GxdFpLlfKEeO/Byxl2129nQ7J22yvTkEZgPE2fhJHwnmsnHdqXgvFOnIaS3OXAAER628lU2PtehSc492+m14zh74hwbDdxt8QsbrXZsag9xrhrXZoIO6bX87KO5R+3QyaT1MwavaapUyFp7qBFQupl4DphpOljBgrKxWHNc2bT7wETVp+AFoNxUpm51EH2Vkueyo9xPcszQ6GEEzm9XACDO6Vfdsh1OnSeHd6Rmu54Dy1waIa52sFswVRk1ydbcWdOFkQqsSfXflGV/wCO1ALEHlcH5hV6mAqN+Jjh6fyF0WExQdOoI8Lg4Q4HW/OCORVxtb7a2Xlmmnpo9msuX8HFylm68l3FMjh9EOLwNN48beBmIIjQypHjmd9nDqN4XTY/syImju1BMyDwKxKmy6sn9N3sfqg6YWwn7mTSAznzI8oyx75iPRTUqskgajX2latDs7VImA0c9eO5VcVsGo0kxPwEOaTIylxPhPxAtc0eiu3Ge99dFXP6f4vfZFTcjCiY1TBUHWMWoC1SkJoQAzUSYhLN6oJCBTAp6TS4w2SeAufbgtPC9n3uEuIbyIk+sIElOMfLMyUgtGt2eqA+HK4biDHuDvVTEYJ9P42kfT0QRGyMvcilOEKIKdDi60TwkE8IRD15Zawe1alI+FxjhqPJdlhK4qMa8WDh7cQVzGy9gvqwXgtZrJ1PIfddZSoBoAaLNgRy894VsUzIy5Vt6j5BKAt81LHl0d6Etv8AZS0cWyEhItvv47vSOPkpQEj6ct2m8JdIbbIe7/jzRhvWqNKOtEaQbYw39eyNreoSaxHuTJC7ECjbqkB19kh1ZOhRoSRJJidmnkVLaVRzabiwS4AxuvwV1zx+ULqcjkt+G15MG1J/iecNrVajn1a4zUWiXsLKgO8+AGDYtvuKDG46hUeXtpF+dsnvH5Q0nKCIHiaLCTJHJehVcG1zS0tBB1+2nMrF2tskUsO8UWEOufDYw4y6OZk/JdG01o5OEovkjl8Th3BlGs0FzHtyvZUa6o4T/wARP7W35XWpsd76dCoar3NpuytplxALQQBBiMsHQbk2E2zXo06TX0nvGZzS7QwC1oJbuJBmORUm1NgvNbvGfqB18rnQGkaECIIiREb1GlFdBvnvk+wq+x2DBFtSpmMOLXukxmBvYiZBXOsrkhudofTzODQ91vE1pkBwnLma4S7c5dBspjKtE4MlwdSDGl0FtxBBbO4ELO2tsv8A073F5L21MmV2UPeHMgyZEFsz4eartjOWkh6ZqC2+yBm0W04Yw0uWWo949IZJvbyhXcFWqu+NsC0RMnfdt/efRBtTZ9VgGVwc0i5BFINJPBrhfeJkfVFsmizEVMlRzpDbNhwkaF5fAJJJ3EgbpWZPBc5aUezYqz1Bbcm1vpGkytbqb8FI2r/PGeYPms3bGCq4dpynOw6OMEtuLO4i8zrb3sYOpLQTB3giYJiLcAsy3HnS/vNOq+u/uBoipI9+IUD6pHD23eiI1dd+/is7aOJyNJA8Wg5k6RzVUYub4ryWPVa5PwWe/vvMRpc/lGI6uiHZpxZmFV+c3Ojmz/wiB6R5qpXo1qV6jMzJu5gcQObmG/1XXZgWwXjZz1Z9Vj0nobE7Gp1CSZDt5bvnS28rPrdm3j4HB3L4T7LToYsOEggjcZBHMA9HirlOquHtPTO+F04raezi30yDBBB52QZl22JpMfOdoMcd2lx7qqdlUQbMb8z9UHTHLXho5zBbPdVPhEDjePQb1p0dhUx8TnO5HwjnMX9Vo1qoaDMAct3Cw0UFGnWqNLqTIa3/ADJaXHg3/H1V1VFlu+COXIz4w/KWi5hqDGA5GtA958zvTOrQdT/IVWljQWuJkEfEHSC0wJBnTy0371XxTnPpuqElrIhgFnvcTDYP7QOF53qa8edja1rXyc1uTXBJye9s1mVdCpoBEETN4N5HIb1SoAxe5gSYiSIn6K9SHU8fmqV5Hm2u0ZeJ7MMcJYS06wbj21Czmdm6peGkCJ+KbRvXVt95RtVqQLJnFaM6h2Yo2nM71y/RWqGxqTCC1gkaEy4/NXAiDoTaRU7pv3EdEw/pEhIUlYLhcpEqQpnIII4SyhG1oTAW3qNE7I8iIN6OqdoRZfVGg2R7/P6KQb9f6SDU4HU/ypIEIRRuTAeSJp06hSgY09Qkny+fukmIMods6RqNYJu4NJiwJkCeRIIB3wt2ni2usHAm2hXA4d9I02tc5hJABkgEkGY4iDp5qajSOHqtqUG5hlLXNLom4LXyZnfIWtHNg56mtGZPBsjDlXLZ3+ZC5oOq5E9oMSHZnUmubvax/j8xmgOHIXTYXtmDiMrixtMjVzsrg61iCZBF101zhP8AGRy2KcPyidY7Di1uvTcjDVnYHb9KsT3bw6NYIMcNOKmwm1mVHOa1wJaYcAZurdSKlKBKzCtaS6L2vF7T91V2pghWpua0wSNREjgRwKg7Q7T7ui/KQHRYTJmQBA3mSsjsox3e12ve92XI0gnNctDiRw+IDLyQpLlpvsiS3FtLoxKOAYypV7xxeGuyAulwsGxYzNnC0cV0nZXAhze+I8TvhERlaDAA4aaK5huzNNlTPBJkkSfhJ1gbvMrZpUQ3S3W5URr4zlOT38F7s5QjWlpL3+SLF4cOaQdCPrqFydTZVejYNFVgiIOV8D9pmzj5X5Lti1Rvpjlf09+KS2ELuplsJzpe4PRxFOpUqWZSdNwS/wAABngfFPujOyq7nsJY1uV7XZg+RAkGxbwK7FlEDT7H2RZRI+x3X3JIYlNb2vI08q+xafgakIF/umfQnqD5+amaOplEWk+/quh2vZT9LrTOX23sGJq0QRUmXNHw1ANQRpn4HWYWfhMWHNDgbHqD8x6Ls6lOyw8V2YY57nNLmyZOVxaCeMcVx5OIr/uj0zrx8t0/bLtGXUxNgfS5AE9Qoq+PAA3kmGgESSd3qteh2UpNMmXHWXHNJ4kGyuM2HRaQQxjTOoaB8wFQvS0/ykXy9TfiETA2fsx1aoO9YW0x+0xLiOO7wn31XXMogCBb7KN9ZjBJgD2VTZu3aVZxFN0lsA62mdNy1IUqEeMTJlbzlysBxmwaT3F7mguGp8tJ4rnPjquJiGE02N3DLE/9iTpwXa1XWXGvdmr1yBbM0f8AZrLnkfE32XLnNxoejrwYReQk/ZFyjT+SsNb7+aipDr7qxTHW/wCW9YETdmGwfhFTTHzRtViKWELoyULWoimFHaOuScjTqeaZqMIABIj7/hFl6+6WRAA5Uuh5pO9f5CYlACTsS3pNCAEfRO0a6pwEojrigBeX2TgpFEApQo0pJZhz90kxJDtHD02se57QRBzWm3ksTCbEo1qQfQL2EgwQ4+kgmDCSS9QqoWL7keYldOuf2soDF9297Kz2BzXWHwSCBDvE4m90zsdTM726F0Z2zqGyEkl5548fqSSPRrJmqkyp37e8LhXLAWtaRZhgEmJcLgkn3Wl2Zw7TiHOZ8LWZCb+Mm8zvIiEkl1YkpfU4tnFlRj9Pkl7l9/Y9r6r3ve4yZH+Qg7jC1dmbIbRDokkm5JknS0m+8JJLRfnZnwipdM1QxGQPv/SSS5ZyZ1xitGTisDUJeQRLgWEcGtjISTYwWk6T+oUz9nuuHU21LVBJLJJeQ4PdNwbQY9Ekk6b0JxTYL9lv/UaWhxcCMxFODLQJzHxjQiOaldgqgc52UVAJDQSJc3IWtzTaZ14wEySnkyeKLWzsPkZGXLcl3w+InU+Gw5DcIG5WnPSSSMZ+CN7xv/qVRxm0WtDou4Ta0+ySS6ktLZyWvb0YGF7Yuygvo1INw5sVGwdDIvpG6yav2irPju2Bg1moT/8ALZMXCSSzbMufsaNOFCU+2/Bm08NVxJu5z27y7w0+HhaLvuNSYXTbE2H3JJcczzqbXA0AAsIG4Jkl20vrkZ0mm+GujXrtsfzymfSfdcVhWZX1GEXY83vcOOZpPm1JJcef/wAdf5NPBWsh/wCDTo845fhWGcp+VuaSSxY+DYsJDz9b8FK06JJJ0UMeep64ImngUkkwoXQRxwSSTIBRG7r7JrfZJJDBiB++75Jdc+KSShEIeEideuikkhkim3880o4aJJKBRDqyXXkkknBAW4j2SSSQM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060" name="AutoShape 12" descr="data:image/jpeg;base64,/9j/4AAQSkZJRgABAQAAAQABAAD/2wCEAAkGBxQTEhQUExQWFhUVGBwaGBgYGBgYHBwgHBkaHBoaGB0YHiggHRslHBwdIjEiJSotLi4uGh8zODMsNygtLysBCgoKDg0OGhAQGywkICQtLCwsLCwsLCwsLCwsLCwsLCwsLCwsLCwsLCwsLCwsLCwsLCwsLCwsLCwsLCwsLCwsLP/AABEIAJABXgMBEQACEQEDEQH/xAAbAAABBQEBAAAAAAAAAAAAAAACAAEDBAUGB//EAEcQAAECAwQECwUHAgUDBQAAAAECEQADIQQSMUEFUWHwBgcTIjJxgZGhsdIXUpPB0SNCU3KS4fEUYiQzc4KyFRZDRGODotP/xAAaAQACAwEBAAAAAAAAAAAAAAAAAQIDBAUG/8QAOBEAAgIBAgMECQQDAAEFAQAAAAECAxEEIQUSMQYTQVEUFiJSU2FxgaEyQpGxFSPB0TM1Q/DxJP/aAAwDAQACEQMRAD8Aw+BHBCz2uzqmzVTQoTCjmKADAJILFJJqY9Dx7j2r0erddUkkseHmPTaaFkMs6A8Wtk9+f+tHoji+t3Efe/CNPoEPmL2aWP35/wCtHphet3EfeX8IXoFfkxhxbWP35/YtHog9buI+8v4QegVjji1snvz/ANafRB63cR978IfoFYvZtY/fn/rR6IPW7iPvL+EHoFYvZpY/en/rT6IPW7iPvL+EL0CvyYJ4trH708/70eiB9r+I+9+ENcPr8mRL4urIPvzv1p2Y8yIvthxH3l/CJrh1b8GVrRxfyLpurmg5EqSRlldEKPbDiGcuSx9ESfDK2sLqWOD3AKwz0m8qcmYk3VJExNCOtD7RsI1x3IdoNZKCkpfhHEkuSbhJG2jinsJ+9aP1o9EVy7Q65fu/CLYwgwvZLYfftHxEeiK/WTXe9+ET7mA/sksPvWj4iPRB6ya73vwg7mA3slsPv2j4iPRB6ya73vwh9zAXsmsHv2hv9RHog9ZNd734Qu5gL2SWH3rR8RHog9ZNd734QdzAXslsPvWj4iPRD9ZNd734Qd1AhtfFdo+Wm8pdoAcB+URRy3uRKPaLXv8Ad+ERlXBIh9mtg5lbTz8PtEUDgAq5mZIA64muP673vwiv2E0RyuLnR5vc60c0KJabLJDHAjk6E5a6wPj+uX7vwhRcG+gaeLOxFrotJN1yDNlpapBFUYuCOyB8f13vfhD9jyIfZ7o/nMbQQlN7/NlgnmBdBc1HziX+e17X6vwiHPX5EqOLWwKUlKVWl1DOYjFl808yhBQRCfHtcv3fhDTgyeycVthWCSbQA7D7VBdhUjmYO4fYYrl2i1y/d+EWwhCXgTjilsLdO0fER6Ih6ya/3vwizuYD+ySw+9aPiI9EHrJrve/CDuYDDilsPv2j4iPRB6ya73vwg7mA44pbB79o/Wn/APOD1k13vfhB3MBvZLYfetD/AOoj0Qesmu978IO5gL2S2H37R1coj0Ywesmu978IO5gL2S2H37R8RHog9ZNd734QdzAY8U1h960fER6Ia7R65/u/CIyqgihpPiwsqJajLVOKgCzrTU5UCNcXLj+tfSX4RQ3FNLGxlWbgLZFAG/OqAemnNm+5HD9b+IxeOZfwjuf42p7otI4urIR0p360+iJLthxH3vwiD4dWvBkg4trHXnzqf3p9ES9b+I+8v4RD0CvyYSeLSx+9P/Wn0Qet3EfeX8IPQK/JknsysfvT/wBaPREvW7iPvfhC9Ar8mOOLCx+/P/Wj0Q/W3iHvL+EHoNfkx08WFj96f8RHohetvEfe/CI+hQCHFfYvfn/rR6IPW3iHvfhC9CrH9l9i9+f8RHohrtZr87yX8IPQqzieMXgzJsSpAkmYRMCyq+oK6JSzMkazHquzHF9TrudXP9ODJqaowawdVxVq/wAEv/WX/wAZceS7X/8AuMvov6N+gXsL6nZ8rXx8vGPMNm3AiqFkeAVq1+PjCyGBBUGR4HCoeQwOF+cPJHA5H0bfqhZDBGtOR8d+qvVCZJFWanPDu1RCRdBlKxG7bJZGK0KSqlaKSztQgEkdsdnhU24yTOLxmKUozXU7eVtjdNGStkiTTesUtF+QhCGLfDfXCAZRMMeRFUNRIuQC5jRYolUpkE9QID5EEdYII8RFsIPyKZzWDntLaVs0gF6qPRALlqkcnqxJHVk0TlKMFmbwVwjK18tayynJ4VWRaRfN0il1QIJreqDiHrmMYirqpLMZLBKemug8Tgx5fCix87nlD0YFSMdQpTOm2H3tb/chOm6PWL+yKulOFUi4oSFFSlBrovXai7zsgGHhFc9TXVHLkmXUaG/UT5UnH5voX+CmkBakqK0FMwc1ZBLPdZ0kf2rxicbFZBTXiU26eVFrqn4eKOokJCQwJ7S+GQ2RCUGy2NiRMlbxCUS2Eg0nPft7YrxgsTQ77/tERjbNn07YAE2++MMBCkIB3gAFW+G7ROJCRQ0lMCUKKqAB9xGqtbGS1nIaLBEtIqwoMXYUBxzDR5nUtd7Jx6Hp9NnuIqXXBrSSd+/5xWhyJkHffqiSK2SCh1eESIkm/wDEMRINkSEEIMgODAJhPDEeWcdPTsv5ZvnLj3nYnra/oc7iHWJb4r1tY1/6ytfuo1Rw+2G3EZfRf0beHRzWvqdeZu/fXyjy7Zu5Rcq2Hn4UhZGogGZvr+kJskogpmwZGohiZ57IMi5Q0TKbiHkg4kt7+O3cd0STItCUr9vGE2CRXWdVDhvSEyyOxmWm+iaichJUUOFJcglJxAJo4IFDk8buH6qNMmpdGYeJaWV8E4dUdHorT8qfRKmUMUnFJ1EGoMd3EZrmi8o4Km4NxmsM1kTYrdZcrQwrf5xBwZYpocr175wcgd4K91ZQuQfOiKbOYOS0Wwg3uUztXVM5XS/DGWl0yjfXsqAdpwgsuqpWZP7EqdLfqmlWtvM5C2aVnzQy5qgH+7zfHHuMcm3ilj/SsHoqOA0QadjyU0SgMA0YJWTnvJ5OxVRXV+iKX0CKIhku2Hub9kCbQCKIBtkmjbbMs8wzJTc4ALQqgLYEEYKGD1cRv0mt7n2XujjcS4V6S1OLxL8F208KLUSVpUlIFQiqsMrzjHqptjX/AJROawtjmPs841OUp+0vLoehaK0iJklEwkc5ILvrjpOKf3OFGxx2ZdlWh2IIPa8VutlkLUyblR37N9zFXKaOYJMx/wBvKItElIV/f+YfIHMCpe+HZDUCLmEF5vA4hzka1xOMCEp+Jy/CTSQW8iWaq6WHNGb7SHaFqblRXv1fQjpaXqbV5LxIpEvD6776o8wtz1U2XJe/0MTRRImQN9f1iaK2GjyhiDzhiDG/Vu8MB99kAhwd984YBDffqgQmeW8c/Tsn5ZnnLj3vYnrb9jm8Q6xG4vrUEWVSak8qogAP92WH2M+JpHI7Vaey7iUlDyWf4NOi1VVNSc34s62xT76QoAh6gH+S8eSnBxlg60JqUFIjtdrKVJSxJW4Tk5AwdVMMsabIs0+nle2o+BVqNRChJyIp09RSQlKxmSpJSEj73SFSADhGujhtkp+3+kx38UqjD/W8yAsc6YtXJpHONUqWCl00qQAxIfAHueJrh0LZ/wCuSwQnxKdUE7IPmZcnyp0oPMQFJzUgk96SMKHAmI28MnHPI8kqeKxljvFjP8DWe2oX0VAtqLt8xHOlCcP1LB0ouM94NMuJmb/OI8wOIKl03GcGcrIsYKk+2gEgvrLJKmBzLCgxi6GnsmsxWUQt1FNTUZPcA28VUEqKQ15QBID69nljE1ob8c2MFb1+nUuTmyRWqXKWBMUMAwUHBrqUmoxyLGFTZfCXJXn6Er6tNYua1L6mIjTtoQpQlTGQhRACwSVa7zsQx5vZHTlxCdbUJb+Zjo4JC+LnF8vka9k4czU0myX2y1Pq966a9sX18Qpl12M1vBNVX+jcMcO1hQPIG4+RBVjkMMdsNa+hvApcG1kY83X5GnZOHUg0UVI/MCAe3Dxi+N1MukkY7NNqa3icH/Zg8J9O8uoIlKPJgVILPsBFW1xj1utUFit/c6fCuFd/J26iPsrovmYiZWyOI228vqetUVBYWxIEwgHAhAE0MBiIAHIhABdgWw8gqTDWweGEKRNmBJlJU0tZqnUX+6cgdTRvjxG2NfL+TjW8Fond3r/jwZ01glTbMRyRvJukKStRAByKXBbOnU0XabibSxbv8zk63hWZ5owvl4F9XCmYBWSq8k88ByG95BZlUrTbhHRjqqZJPPU5stHqotrHT/7satn4S2dSbwmoYBzzhSLuRdUzP32NmsFW0cKUFhJBmHUkUxbHDvNYqndTWsykW1132v2Iv6lOdpy0KHNlJSwPTXjq6ILRnlxKlfp3NEeG6iX6ngnkcKGAEyVNBbJJUHz6AMaI6mifSSKHp9TDrBlWfpKfOJKfs0HY6iDnkE9rxkv4lCvMa92a6OF2W+1Y8LyGstmCQwfbrOs4VLxxbbZ2vMmdyuuFUeWKwXpaMM8t9eEQSBsnQmgixFTZMRv379sMiEKaoYh/23aJAO8IBx4QxBb/ADgAcHxhoDy/jn6dl/LM80R7zsT1t+xzOIdYh8WejeWkl2uhc1O3npljHIU721QuOV4185/JLH2MU7pYjD5s6OYoyVKRMwAKkra7eSBXD7weuWB6vFazROuacfE7uh16tg4z8Ctb7ShcsAglMzNIDpYEv1pZ3bLZFOnqtjZmK3W7RfqbKnViT2e2S/ojSAnA2aeQSpNFpNFhmJHbQ6i0ehptV0fn4o81fVKiSXVeDNfR2gBLmBZWVEUDtR2fADFg+eEKqqulNQRK2yy6S7x5wU+EelJsuYlKLgDE89wFNikHKjmoOHWxbdGrG2z8iNdDub3xgBco2iVKnoAlqFS4oxAdKsxlXWmDU6dXxww02pemlnGfNGNaLXM6KAklwLwClJTWtaeFY49uirp3nPfyO5Tr7bcKFf38iU28EhKSkqUwd2ALZkY1yirS6KV0/a2Rdq9bGiGVu/kAjTaLMtmExzz1A3lEsXASAzBmoaR3493SlCOyPNrvb5cz3l5HRaF03JtCVKSGaigaEHUQa4RYsSWYvJGUXXJxnHDKduXYpP2pSgOosWTjU0YPC5IwfNLC+YoynZ7Ecy+Rw+lbVLXMUqQmaAp1KCkBrxLm6SoGpqzRx9XCicuZP64PT8MnrIV8vLlLpnYrSZ6iWuqAZ3IA1UoovnWmEYbq4QScGdnS6i6cmpx5foW0iKDXloYogBY8hwiE9we+MhpTDAIQCHgAeABNAAzQAJoABIgAEohDyadl0utNFAK8D3wfQzz08ZbmjYNJImODzTqJd+qItGadDitty1MsqVFykEhmJA31xNTklhNmdwTe6JhK3+r9UJtvqPoSCTu3yhcoc78AFSRXV4NvuYBcw6Jf8t2ZYeUNfMTZOEY0bx8oeCDZMRiN8Ylgg2SJG/flEiLHAw+sAhQwEDv5Ed0LIwgqGILf+YYhwqGAYMNCPMOObp2T8s3zlx7zsR1t+xzOIftIeL5VyUiamhE8oNWdKggV6izdsZ+O3NcWlX4NL+iiylPS954pnpWnrAqahKktfSbwBwNCCk44gkdscu6vvYOHR+fkVUW93JWPddMHK/8ARp91QSgivNcgKSfuLcE1Tg+JATTF6lppvllnDXX5l3pUIc0EsxfT5M6WzaAaYiaVEKFSBgVMAVNkSBkWjSoxjJyXV7GT25VquXRPJb03pUyAGSVElgAwctTFh/EJuMVl9CaU5z5IdWZI0mbTflcndXdvJvXVB6s4DseuHVZGazArursg+WezZkWvl5aFcqV8k3PvFKrrEEkXACxDiozEU2zuVcubGfkX016d2QUG1558foc9abauc4H2Ur7qBiR/cctbDZHBdig8reXmevq0bsiubZeS/wCldVjQcUg7TjjrxxziPpFmVlmpaKhRcVFbkloWpSGUEvjfCSF0cuSFMVbW1642T1zshyNLJzK+Ddzb3insvl0IUK5q+eoJV0g9KDGnUIqWpurSrWEaJaLTXyd88vHmDKQGITzXYqDMXDhKutnD4EHOCVtkE4z3yFelouaspeMeW38lhSduqMsJKL6HRuhKcMRfKEgUD1iDxnJYspYZKBAIEzks4rVqDNn+RiUYOXQjOXJ1BFpR7wc9/dEu5n5FffQ8x0WtDdIZYnuhumfkCvrazknSQaioOGbxV02Leqyh2gAcQAM0ADmABoAGaAYmgAYiAQjWEMTnWe8wEeWPkXtDzymamtCWLmlYZVfBSg9jsQnb4xLByMiKPnvvrgwCY11t+ukGAbJAIeCOQgIkIcjfuH0gEDe2bYTYxBWHZWFkeBge7tgDAQMSEGD5d+/XDEH+8AgkmGgPMOOfp2X8szzRHvexHW37HM4h+0h4ETEf0a0qcvNUSE9IACWbwbUzvHL7UV2S4o5V+CX9F2mnUtO42eOx33Be2LvLlLVeuAEEipBwNNrh9hpGei13Vcz2fQ5V9K09/drp1RqaV01Kkh1qbHWcOqLUtstlbnnZLJZ0bpBE1AUkgghxXXEZwa3LK7E9g7bYkzElKg4NWNRi/nWI5ysEpQ3yVNGaIRJvXSedVyScmFTsESjiKSiRkpTlzTll9PscRw2sqETQAVFSySoPzboo22rFn1xl19nJW/NnR4LR3moj7KxHLMQLG7R5/D6s9q5LO76DpW9fEQmsdQTTWUGUvC69QBuw38g/oZCGwDQ3Jy3ZGMYx/SkiQJhEsjpTAIIQAMqSk5fLyiUZNEZLm6kSLEgYJAYNR6DGmqoyziSumV9zBPdCTKlhjTms3Ow1Z4/vE3ZZnBWqqsdESJYXUpwajYUYfOKmm92XRwlt0HEwHMGFytdUSUk+jEqYAakDtgw8ZByS6hXxgCCdTwYYcyCBhDFAA0ACEACgAQEADNAAmgA7TQtr5SUlzVIumpywfs+cTicfU18lheKeyGZx23r3QBkR33yMMQlKaEMBRx6sMMoWR4AUtt9u/hEWySRGpVc99/GFkkkMFvs+X0rBkMFhKu/tiSZBokSc4mRDEMQYhoR5hxy9Oy/lmecuPe9iOtv2OZxD9pS4HqeyshTTROUU9VxIIJyDeUYu0c5V8TlPwws/wFNUbalX45yjoE2BSVoBWxKSlC03khw5CF1NC5Y5atfD0N0JSko9X4fMOIVThGEpbro38i9N0ROTycxaBMJUApNQWcAFShRQAALXcXjpRg+bMnl+XgcuU4pYgsLz8Te4Prs8pa5Uo84m8pPXqG+ESlhrYjCWHudIkxlaaN8dzO01OUmStUuqgCQMcKtSLo4xlmezOcJ4OHtiv6ggTVpWq6bpEnovmoqKqPlR2jmajVz5cuOFnx8TqaXRxTfLZl48DE0kClYTdShJABCUIZ87pqQ7Eg5gtiIsv1GKlKtJr+ieg0ane43S3/v7gSkABhQDsjhttvLPXqKUeVE4EAh27oAEBCAcCABNDAdoBCEAAzkm6W1Hyhw6/wACmsxwZitHm7KFCQpJJuo5oCFCozqRGrv1zy+nn8zEtNJQin5rwITYlsAQ5aYFEMEm8qWWAyCkpIbW/WZq2Gevl/0j3M1tjffO3zQRSq9eTLZLoLBKQqhNOkxatadsCaaw3l7jcXnKjtt4fUJctRmFV1V0pSOjLVgVOC5p2QotRrxnzCUW7lLG23gPZ7GoKQpqBayUgAKDlV1V7EitRtGpoU7YtNeOPMK6ZRlF+GX4b9fM1njGbwhAAmgAciABiIAFdgAa7AAgIAOp4KSGlqVrVTs+rxOKOZrpZmkbaU01b4dkTwYMjKGv5wmMaEBGpUIkiBczc74xHJalkhmTP46saRBssjEz51vSHbnXcWwDZFWA7Y006S63otii7WU1bSluT2OffQFVqHrQij9/7xncXFuL8C5SUkpLozRlnXvrESRXJYJ0b/Vokitkqd8omRDTshoDzDjl6dl/LM80R73sR1t+xy+IftB4B2ELshVQKE5VSkKBF1DhQOKWenc0cvtRqZVcTeHlYW32LtJpo3UPKw14mwlQDyZ14oKmSplJZmIY5scCDRqx55xbxdVs/GJoTx/ot3Xg/wDyaKbXaJACuU5VCBzkKHOIzIOBLVYiuzPXpuKKU1GxY8EzFqOE93FyqlnG7RNP0ZMVOROlYFQW7kEXmCwxBcEJHUY6CrlG3n8PE5fexlRycv0OxQpk1huPM9uhbGWI7mWvT8glYKhzA6tkTUF0TKnZ4SX0MrTKrKQJxmlDMLyT1qqMCG1gxXdRCxf7MY8ydGosrf8AqznyOc09LsyZaOTUq9dCkqCCsKBCmBqGvGtKPFWqhWq3HPLlfya+H2X98rIxcmn9lkx5KiwcMcxi1I83JJPY93FtrL6lgQgDEAhxAAoAGJgAV6EAzwwwFAAJgGRrMJjXyK6pjEBqa9WqLY1ScXPyKZ6muE1W+rLCTvvjFZfIMGAiGIBDpgAIQAPCAaABNAAiIAE0AF7RmkVylULpOIy/Yw02ii+hWLc7Zwa0rFxxGsPDBWd996whgLO+/VACIJh7/OK2WIp2hWL4Z7PJs6RD5F62WSlJ5WYm8ChAJLOCokOQ7ghnxzxjtU8KU4pykcO/jMoScYRW3zKYlJRNabUqN5JZkqU1SBheZttHrWHr4WU1KMc8q2yR4bZXfc5T/X4I2pKdW+JjiI78i3KGFd698WJFEmTJThshkCVMNEQxE0B5hxzdOy/lmeaI972I62/Y5fEP2j8AZhTYphSHUJi2Gs3EUcVji9rVzcTx8l/Ru4fJxolJLdbnRctKnJKVNUVSWJHWH7NhjzOJ0yUknt4+ZuzXdFwbW/h4lOZIWkLkXrwUhXJqVkQGKVHUHSQevVFyti5q7HR7md1zUJU82crCfidZwf0ylf2ZSULQBeSrLGrihFMRqMegjONseeDyeZ5J0vu5rBuLS433/iBPxZbJJrByOn9GIlBRS9+YpLAl0uFXmLmgJGUQv5Y1SYadSd8I/PxOT04tImFCEgEXFUZIpeCizVLK/wDqNccrvMabknnd5R6HT0c2tc68YSSf3KU2eq4lPJh0UQsHFLk3FJLAAOWU5wFIJ6iu6CVmzj0ZbXodRpdQ51bxbe3QKRMJGBGwt8o50opPY7sHzxyywmEBIIBCgAUAAkwDAKoBiCoBYDeEAoYEaxAPOCKUwBQsXQtYUJqeklgwCgQXQ+eWLR1NLdVOHcz2+Z5/iGm1FVr1Nb5kvDyFJU4D0PzwIjmzjyycX1R3apqyEZrxRYSYiSYTwCCgAIGABPCATwAPDATQAKACzZ7BMWHQgqDs4wgxkqndCLxI7SwyiiWhKi5AALbPOLUcaxqU2yRWVe2BlaAI1dm+qESIVh+2IMnFlCfKCgQQ4IYjNq020MRTcXlFu0lhldVhSwoT2kvsOZ7cYvervyt2Ueh0NfpX8EcjR4d3UpjzQpiE7E0DftDt1VlkeUKdJRTLmgt/6NOUju6vlGdIvlItIG/hWLEUtkqTEiJIkQEWEjfOJIDzHjm6dl/LM85ce97EdbfscviH7SrwKH+GSoy+UCbQokMDjLSM8nIrlGPj1sK+Ky531isfwR7qdulSgt8m7omSoS1z0hKpYTeqoOA3Oa64NBXAuI4up0srq+uy3Fo9ZGm3pu8L6Fq1zkFYvzAhMplXxi5CgBsDCtcO+M/D9IpRcp9G8YNPEtc65qNay1u38iTSFimSlpmJmVIAQoFgDziErTXmqfHFxGnunpYZr6eJm72Orlix7+H/AIOt0DpHlpKF5qSCR1iNs1ze0uhhqbXsy6on0jZETUlMwOD8qg9eBywhLdYayWT9l5T3Ma2aDsy5RllqEqCsVDDnAl60HYwhumMo8slsRrvnXPni9/M5O1aIkkp/prQhUwPeSpfS7sFDCgjJdoIzjiPh4nR0nGra5uU3zJ+HkZRBCilQKVJoQRUFn7aNhHCuplVPlkev0+phfX3kN0TJMVlzWAxAIeABGAAFHxhDK81bB9+2JwjzSwQtnyQcvIUlbgEjsgnDlk15EqpqyKmvElSqIEsBgwxCKYQyNSYeRYyChDYUgH06EwEAghCEPDATwAPAA4MADgwAKAB4AyaWi9MLk81gpJLsaN1EQ08Ga7SqzfJ0Vi01LmsHKVHI59RixSTOdZpZw+nmXlw2ZyNXjuYQwCOyItEkyNUvu3+vhtpHBNSBMsP5015eG3ODA+YbksMDBgOYkSjffEbYeCLZKB4Q0RYYPhvURIiGB5QxEgENCPL+Obp2X8szzRHvexPW37HM4h+0fi4kzJkhSJbBpilEkEg81PNpraupxGTtHoVdxCUpdElj+CFevdFajDq3uehaA0WqWmYJjc9SlUri9Cc+0RgglXBR8jJJuyyUumTM4X6PSiUCgJQATVwgVHYCHoRqeJY5sJFf6W9+qwVtM2N7kyWL5mIuKAcpbWGwN4UVli0Tk87JdSqtR/V5f2iGRYp9mnPKQC90UTdBBVUsCReAzzbARXVCUJOPVf0XWzjNKXSS/J0HCSXMVKF18ReCSxIcPdL4t89cE4zcWodQhycydvQ5e26PmSgmbSWcBemOag0UV4h2oK4xXVCyP6nuSvnS/wBMcICctBuSwsLSSyQuUSzZKU9MRW7gQa4xTLQrmc1L6Gla+TgozgsLz6lywWVBS5QHON7nFxzWc1LEAdkcPVOx24m9z0OkcY0x7rZPwLEzRMpbUKSfdPyaKcmpaiaK0zg+CeavvH7403eGTWsfihjwbV+IntSRDwHpq8ijaNEzUnokjWK74QYNEdRCRnrHfEWi5NMrz5bgjBwz+ETrlyyTI3QVkHHIK0kg5EuaUAJc01CJymp28zWxVGiVdHJF746jSlmgUGJSlWwhQxGx/KJX0Ot/UhotUtRD5rZ/UspMZzY1gOAQoAGuwwCHdAAoQCeGITwDwPAAoBDiAAhAA8ACgEHJlKUoBIJJNAMYPoRnJKO/Q72QCEh+kBXrGPjWLl0OFPHM8CZoMCBhAMBCwPIrtfDv7PAwYDI13+fr3QYDISd+2GGR075b4wsCySAb79kSwIcCGIMQ0B5fxzdOy/lmeaI952I62/Y5nEP2nScTUt7Cst/51/8ACXC4/LGskvp/RkjHKTO9IpHCTyyxrCMHhNaJPJnlCaMaO4qK0rjF6SxiTMkptSTi9zF0dap8uzKZKVpBAl3XIunFrpU7Vr5RNtqO63RVHlbwm8GepM1AJmqnJTdvG6pw+agodEM1DSMVstWniPj+DoVQ0Uovm2x4eZo6J08uXyYnKSZakJCSC5KqBTtgLxarao25X7njJgSazy+Ba4RrlzZkqUSoFeBABDFJBd9hxyMRcFJKL8NyfeNNzgihYrYbPPMuagJRQgJAoVKUkOxoDSpzMLvEpcrWH4C7qTxKOX5/UrqUVKvypZlhZdwt0kYkrQ3NJqxScWeOTrZ6eXMn1R2+Hw1UHCW2GafKimT9m+XdHGO3yk0qY++tt+2Ai4+JOiYzYjf5RJMrcSRCq70iSZBopaQ0VLmVIY5qFOt3hMvq1E4FFOgJYNVKOsfxES9aufkib/pspmEtI7IRWrZ+Zmz+DyW+y5p1ZHUBq/eJOcpPcupujXtyrfqZU2QpB5wI6xC3NinFrYaGMeEMaAAVGGBYs9jXMPNSTVnbDtMBXK2MeprWTQFAZiuxPzMBls1bziJqypEsBghLdQPXj9YWTM5ze+SFWiJJc3G2BwN3h7D7+xIo23QBFZZce6cew5w8GivVrpIxpkpSSygQdRBEI1xnGXRjJgJPbqXJejJqqiWruMGGVO+tdWXLLwemrIvC4NZr4CJKLZTZq4R6HSaP0WiSOaHUcScezUIsSwc26+VvXoXd/pDKehHvv4QhjFEA0DdhAJt8e7ugAV3Zv1NAAm3+kABgde+/nEgCAp866vOAQQG/0gEPDQHl/HOOfZfyzPOXHvOxHW37HM4h+06jiVH+AXT/ANQv/hLijtG//wC6X2/oqqXsHdLjjwYprKOX0zwYE6aFu1ACLoU7EsxNU4nD5Re0pNN+BlzKKaSW5n2zRNoRNuSiUyVJYJDJCdeAd3GXvbIlJtlcY4W+7K+ibElFp5NUx1FJCgQohVE0JVRV19bsuGo+8/AjJ+S8ev8AwktOhJdnBmqJVLd7iUgfecOUsS235RBUwzzP/wDPoWu6co8qf3Xj9S5ovSil2hKVIASoKKK84NdFQ2bg4xCq+NrcY+AW6adKjKfiZfCmY81RWGEsCqUkEh/fHRS7UiFzm9oL7sv06ik3OW3kiihIBWkmUMCCtSlEBSQr7PAnW4IcvGayUafYlDmb8UaalK/21ZyxXRN9ApNmSokTCGulXQuOHDlSiomm1sYp1F06oJQgo5L9NTXbNysscsfY0JNrCUjmqTLwCi12hYVemx8Yw2aK6Medo6MNdRKXIn8i2bSm9dcOzsK7MMcoyNNLmfQ05jnGdy3LJ3w3rDRGSwHNONNyYZFIoWm0pTj0jgGcmuQD+EOuuVjxFEp2QqjzTYMm2Alqgt0VApLFsiH7cIlZRZDqiNd9VqzB5LSZnd2aorRZKJKFg0LHXg3du1YaeSG66MrWrQ8uYKAIVrA1bMP4hlkNROD8zDn6EmpNAFA4EEfOEbI6qD6saVoWaSxATtJHlCJPUwSNayaPTKFHKiOk3eOqAyztnZ8iwJtQMd/CFuVteZJylNm+O36QZEo5ZSmWxIUEvVwCQHY5BWomLFTOUXNLZEHdXGSg3uy7KOG+9PKK0yUkWhXNt6g9sWJlLRJOkJWGUkEdXk8SxkUZyj0K9j0TKlqvpFet2fY8CROeonJYyaSSN/lEzP16hXevu2QwERCATwAMU7jesAAqTv27YBjbttrCGPv+8ACAgEOIMBkYJw31YeEMMh/OAQgIYBAV+UCEeXcdA59k/LM80R73sT1t+xzdf+06XiYU1gX/AK6/+EuIdoY510vt/RljLEUd3LX5ZRxHBokpphXdkRy0T5UAqXSJxluVyjtsc/auDgVN5S8oVdnDPduvg+DRNcvPz+JS+Zw7vw6/cPQmhDJC0qWpaVGl5y1Br7+3KJ5xtkrVeXlrH0KukODtxD2Y3F0AJrQfdD4DYNURhyrOFjcnapvHNJv/AIbBsIVLurAUSGL5/WJOW5FVpL5nIrtYsi1omEzEkOhAAASHLY4Upqpk8S58devVFfI306dH9SiqzpAK0I5NNCLxK1KySLrgfeo5JrHNeqg5qNS5pZ6s6kNHZGtytfLHHRHa6IkKVISJwBUwvMKYB46EpHOrhlZOc0hosWeckjoKcC85ukYJCiWD5Uyjl8RpfdLu1sdfht3+5q3dtdS5LXlv1UjhrxO7KIy5u9Nx/MLmQ+VoHQcq/aVkk/ZpYJINb103vBuwx6LhcOWlzXiec4rY5XqvwR0lt0XLmABSEqG0AjxwjY5J7NGNQw8p4fyMK2aBXLdUhTj3Fu3+1eKe1+yMN+gqsWVszbRxC6p8st4/kqWa0uSkgpUGvJVQjU41HBxSkcW2idUsSO5TdXdHMGXkL8cuvfyitMbjhiE3xf5DsNYMhyEa5n7/AD8ITeCcYJvYpolLnLuS3SB01M7HIDW/k3Z09DoFYuafTwOXr+Iut8lf6jUncGEXObzZgrygqp/7veGwx1p01TjyNHIrvtrl3ik8mWbNPLJuXSCxW/NxqRng+Ijn18MaszJ+ydG7iqdWIr2iO4kkIQGRLJc5qU1TXFnfrA1RLiOojGtUQIcK00pWPUWPP/TRkp8Nj9e+yOIsnclsW0vq8XixFDJSM4kRJE/TziS6EQxDAKAQmgAdoAEYAERAAwgDImpBgBgOqAY4333wgEO2++TwAJIgAdoYgxDQPoeWcdA59k/LM80R7zsT1t+xzdf+0DgFapostyUoJJmzCQQ70kjLChNdkUdptUtPqpPx2/oz0aP0mT3wkv8Ap1tm09NkS1CYhUy45MwFNUjNnxbEAYgxxK9bTNRy92OzQaipy5VlI6qRbklAUSA9axplVvgzQuil1Jv6pLO/bEVWyx3LBJLmAjZv3wpRaJRknuPSIYZLKEqHFsGkY+ldPS5BZT6ywJYDElshFzjHbmZm7yTzyroUOEyr8lJSkm8pJJAJIZQLsKxC5S5Gl18CVEoqxSfTxK1g0ZNmqlrUAlCVPcIqeaRUu2JegjLo9CqHzye5s1uueo9iC9k6+Umm+yNE5blMI7ENssaZiSlSQoEVBDgjKGpLxIyhvs8GFaeDQDcktSNnST2BTtQ5GKbNHTZu1gtr1l1WyeSWVwYltzryle8ol8cQxoeposjVVFcqisFTsuk+aUmXdG6IRKJKRizkkk7KmJLljHlWxHlcp8zeTUSmKZSwzRGOwyk7O6JxkRlBHPcItGFTTJf+YnLC8Hqknsocj1mI6ihXw5X18GGn1EtPZzLp4mMq1lmuTOq4rudm8Y4r0F+cOJ3PT9NjKkSSkTlkkSmb3lMXzZgfONEeF24y5JGaXF6Vsotk0jRE6Yrnm4kCl1T1eruMPrGrT8OhBPvHlmTUcTssf+nKR0GitGJkoujB+/W74mN+yjyx8DBGLcnORfG+4it5RcsMqaSklSFAUJEWRbaKbI4fyOT0Z0E0ZqECrEOCHzqDWPMahPvXzHqdM4ulNdMGnKAzy1xWgZOgb45xNECQRIiSAU3799cMiGgw0AUAh0wCEU75wBkaAYlCABE790ACBrAAt999UACEACAgAICGIdtcAmxwIaA8s46enZfyzPNEe87E9bfsc7X9Ih8WejJqrMuZLKSDNKSlTjBKcCOvBox9qNItRrX7WMY/oWm1r0y/TnJ00+XOReSuUVUNUG8CM3CmLjV3R5efC5xl7LN0OLVOPt5T/ko2eySTzWUwYXFldBShSo4dkV26rVQeJN7FlGj0dntQSeQrRYFXChKyUFgULUSAxoUqYkdRfPCLqeJ2JYnuUXcJrk/Y2+vQnRpS0SJbMgplp95RKmH5cT4xrhxGuyShyvcw3cMsqg58y28i9beExuDkQFkB1VIDCpYsxphGq3U1VvqnnCMtWmvtT5c7LOWaFq08lEhM0g84UGdcq4dsXSjFZfkVKyTSjHqctalKnqUShQUsoSlgq6wUFE3mZncHqzjHNWW3xkl7K8TbCdVVEuZrmfgjvrLL5gB1ClI1TlhmauGY4ZYly2w33+UUymXxrwFNmBIJOQenl2xVnLwW/pWSqNIpJSlucpmTR3cgg6rt0vE1FkHNAKtzC8UkAuQXDFixB9056sYkk/Mg2l4CTb00oKgkFJChQ4PrNe7qhNMakF/VlgQgqdV0BwC+odjn/aTBgecMvAPFLZoSwJUOOSMsEaxF0ZMpkkyutKRiwi6OWZ2oRDDCE0yScCtatJS5YJWoBmd/3hqMmQdsUc/pLhS4+xwNOUVRPVrV2RVO6ut4W7LY02WLL9lfM2ODtomLlBUwMo7G8Dsi6zopfgqpy245+5NpufclLUQ7Ak90RjsvtkduXt9EcxYJRSgA4tXrOPeScY8tdLnm38z1tUOSCXyNSXRtW4hEJE6Dt31RNFTDSYYiRt98IaEHDAW+rZAIJIhoQcAhjAAm3EADNt64AyM0A8jhO+MAZFcgDI5G5gELfffOABxvuIAH+UNAeV8dXTsv5ZnmiPd9ietv2Odr+kSXi24YWSyWRUqfMUlZmqUwQtVClAFUhsQY28Y4fqbtXKdcW1hf0Y1jlwaR4wrN/UXuXeTd/CmO7/lwaMC4Rq8foZR3bznIOnOGOjpt1SJnPSQQ8mZtp0aY4jPKKLuCau6Lg4M00zdM1JLJn/8AeVnNOWuvQkS5ppXAFArX9o5sOyeoT9qLOlbxaxr2Yr+RTOFVmIb+pCh/dZppfrq3aIt9Vb8+ymVf5ObWJRT+4EzhZZlC6ZwSMyJc4uNXRDUpBX2W1MZKTTeCV3EpTg4qKWVg6OTw+0aEJQZqmAb/ACprf8Y6MuFa1y9mDOVGpJLmJk8YujQA01VP/amemE+Fa5/sZOMILoTJ4y9HfjL+FN1fliuXBta/2Mui4rxD9pujfxl/CmemIf4PXP8A+NlneQBncZGjFBlTVEOC3JTWoQa82oeEuB69P/02J2QawQDh/ooO01VdUqaGZV4FPNpWvXEnwbX/AA2R/wBYv+/tF/jTDq+znUcubvNphB/hdd8NizX5jr4wdFkEKnTFXgxeXNNCx92lR3wv8Lr/AIbBd34sY8P9FuCJ8wEA4S5wxZ/u7BD/AMLr/hsea10Za9p2jvx1/Bm+mI/4LXfDZPvYgHjN0d+Mr4U30xKPA9av2MrlNFebxnWGrTFn/wCKZ9IuXBdV4wZTJy8DnNI8YVntASlXKy2VUgKwY1F1y4LGFbwnWqGK4PIqYRc82/pIxwwkAN/VzWo7yy9NRuN3iMi4bxfGO5Nfo+jbzzshmcJ7EKpWpS36apayRtqMtQihcB4nbLFsWl9TT3mmqjmpJy+hs2DhVotBvLnKWs4qMqYT1dGg6o6NfBNVUsQrOZY5Xb2M2ZfGPo0U5ZXwZvpglwjXP9jJRjBLBBb+MLRsxBSZqiCCCDJm9XuxJcH1mP0MJYZz1h4a2RKQFTFUcf5a6tQHCj0McO3svxBybVbwduviFXIlJ7l+Xw9sQ/8AKr4cz07tEV2Y4j8Ng9dR5kyeMCw5zVfDmemJrszxL4bK3rafBj+0Gw/iq+HMbD8vyhrszxH4bF6ZV5kg4w7B+Kr4Uz0w/VriPw2J6yrzC9odg/FV8KZ6Yfq1xH4bF6ZV5j+0Wwfiq+FM+kHq1xH4bH6XV5jjjF0f+Kr4Uz0werXEfhsXpdXmF7R9H/iq+FM+kP1a4j8Nh6XV5i9o+j/xlfCmemD1a4j8Ni9Lq8xHjH0f+Mr4Uzb/AGwvVriPw2HpdQjxj6P/ABlfDmemD1a4j8Nh6XV5i9o9g/FV8Kbq6oPVriPw2P0qrzEeMfR/4qvhTPTD9WuI/DYvS6vMb2jaP/FV8KZ6YXq1xH4bD0uof2j6P/FV8Kb6YPVriPw2P0urzH9o+j/xV/CmemH6tcR+Gw9Lq8xe0fR/4qvhTPTB6t8R+Gw9Lq8xvaPo/wDFX8KZ6YXq3xH4bF6XV5nB8ZnCGRbFWcyFFQlpWFc1ScSlukBqMeu7K8M1GjdnexxnGDFq7Yza5T//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4" name="AutoShape 2" descr="data:image/jpeg;base64,/9j/4AAQSkZJRgABAQAAAQABAAD/2wCEAAkGBxQTEhQUExQWFhUVGBwaGBgYGBgYHBwgHBkaHBoaGB0YHiggHRslHBwdIjEiJSotLi4uGh8zODMsNygtLysBCgoKDg0OGhAQGywkICQtLCwsLCwsLCwsLCwsLCwsLCwsLCwsLCwsLCwsLCwsLCwsLCwsLCwsLCwsLCwsLCwsLP/AABEIAJABXgMBEQACEQEDEQH/xAAbAAABBQEBAAAAAAAAAAAAAAACAAEDBAUGB//EAEcQAAECAwQECwUHAgUDBQAAAAECEQADIQQSMUEFUWHwBgcTIjJxgZGhsdIXUpPB0SNCU3KS4fEUYiQzc4KyFRZDRGODotP/xAAaAQACAwEBAAAAAAAAAAAAAAAAAQIDBAUG/8QAOBEAAgIBAgMECQQDAAEFAQAAAAECAxEEIQUSMQYTQVEUFiJSU2FxgaEyQpGxFSPB0TM1Q/DxJP/aAAwDAQACEQMRAD8Aw+BHBCz2uzqmzVTQoTCjmKADAJILFJJqY9Dx7j2r0erddUkkseHmPTaaFkMs6A8Wtk9+f+tHoji+t3Efe/CNPoEPmL2aWP35/wCtHphet3EfeX8IXoFfkxhxbWP35/YtHog9buI+8v4QegVjji1snvz/ANafRB63cR978IfoFYvZtY/fn/rR6IPW7iPvL+EHoFYvZpY/en/rT6IPW7iPvL+EL0CvyYJ4trH708/70eiB9r+I+9+ENcPr8mRL4urIPvzv1p2Y8yIvthxH3l/CJrh1b8GVrRxfyLpurmg5EqSRlldEKPbDiGcuSx9ESfDK2sLqWOD3AKwz0m8qcmYk3VJExNCOtD7RsI1x3IdoNZKCkpfhHEkuSbhJG2jinsJ+9aP1o9EVy7Q65fu/CLYwgwvZLYfftHxEeiK/WTXe9+ET7mA/sksPvWj4iPRB6ya73vwg7mA3slsPv2j4iPRB6ya73vwh9zAXsmsHv2hv9RHog9ZNd734Qu5gL2SWH3rR8RHog9ZNd734QdzAXslsPvWj4iPRD9ZNd734Qd1AhtfFdo+Wm8pdoAcB+URRy3uRKPaLXv8Ad+ERlXBIh9mtg5lbTz8PtEUDgAq5mZIA64muP673vwiv2E0RyuLnR5vc60c0KJabLJDHAjk6E5a6wPj+uX7vwhRcG+gaeLOxFrotJN1yDNlpapBFUYuCOyB8f13vfhD9jyIfZ7o/nMbQQlN7/NlgnmBdBc1HziX+e17X6vwiHPX5EqOLWwKUlKVWl1DOYjFl808yhBQRCfHtcv3fhDTgyeycVthWCSbQA7D7VBdhUjmYO4fYYrl2i1y/d+EWwhCXgTjilsLdO0fER6Ih6ya/3vwizuYD+ySw+9aPiI9EHrJrve/CDuYDDilsPv2j4iPRB6ya73vwg7mA44pbB79o/Wn/APOD1k13vfhB3MBvZLYfetD/AOoj0Qesmu978IO5gL2S2H37R1coj0Ywesmu978IO5gL2S2H37R8RHog9ZNd734QdzAY8U1h960fER6Ia7R65/u/CIyqgihpPiwsqJajLVOKgCzrTU5UCNcXLj+tfSX4RQ3FNLGxlWbgLZFAG/OqAemnNm+5HD9b+IxeOZfwjuf42p7otI4urIR0p360+iJLthxH3vwiD4dWvBkg4trHXnzqf3p9ES9b+I+8v4RD0CvyYSeLSx+9P/Wn0Qet3EfeX8IPQK/JknsysfvT/wBaPREvW7iPvfhC9Ar8mOOLCx+/P/Wj0Q/W3iHvL+EHoNfkx08WFj96f8RHohetvEfe/CI+hQCHFfYvfn/rR6IPW3iHvfhC9CrH9l9i9+f8RHohrtZr87yX8IPQqzieMXgzJsSpAkmYRMCyq+oK6JSzMkazHquzHF9TrudXP9ODJqaowawdVxVq/wAEv/WX/wAZceS7X/8AuMvov6N+gXsL6nZ8rXx8vGPMNm3AiqFkeAVq1+PjCyGBBUGR4HCoeQwOF+cPJHA5H0bfqhZDBGtOR8d+qvVCZJFWanPDu1RCRdBlKxG7bJZGK0KSqlaKSztQgEkdsdnhU24yTOLxmKUozXU7eVtjdNGStkiTTesUtF+QhCGLfDfXCAZRMMeRFUNRIuQC5jRYolUpkE9QID5EEdYII8RFsIPyKZzWDntLaVs0gF6qPRALlqkcnqxJHVk0TlKMFmbwVwjK18tayynJ4VWRaRfN0il1QIJreqDiHrmMYirqpLMZLBKemug8Tgx5fCix87nlD0YFSMdQpTOm2H3tb/chOm6PWL+yKulOFUi4oSFFSlBrovXai7zsgGHhFc9TXVHLkmXUaG/UT5UnH5voX+CmkBakqK0FMwc1ZBLPdZ0kf2rxicbFZBTXiU26eVFrqn4eKOokJCQwJ7S+GQ2RCUGy2NiRMlbxCUS2Eg0nPft7YrxgsTQ77/tERjbNn07YAE2++MMBCkIB3gAFW+G7ROJCRQ0lMCUKKqAB9xGqtbGS1nIaLBEtIqwoMXYUBxzDR5nUtd7Jx6Hp9NnuIqXXBrSSd+/5xWhyJkHffqiSK2SCh1eESIkm/wDEMRINkSEEIMgODAJhPDEeWcdPTsv5ZvnLj3nYnra/oc7iHWJb4r1tY1/6ytfuo1Rw+2G3EZfRf0beHRzWvqdeZu/fXyjy7Zu5Rcq2Hn4UhZGogGZvr+kJskogpmwZGohiZ57IMi5Q0TKbiHkg4kt7+O3cd0STItCUr9vGE2CRXWdVDhvSEyyOxmWm+iaichJUUOFJcglJxAJo4IFDk8buH6qNMmpdGYeJaWV8E4dUdHorT8qfRKmUMUnFJ1EGoMd3EZrmi8o4Km4NxmsM1kTYrdZcrQwrf5xBwZYpocr175wcgd4K91ZQuQfOiKbOYOS0Wwg3uUztXVM5XS/DGWl0yjfXsqAdpwgsuqpWZP7EqdLfqmlWtvM5C2aVnzQy5qgH+7zfHHuMcm3ilj/SsHoqOA0QadjyU0SgMA0YJWTnvJ5OxVRXV+iKX0CKIhku2Hub9kCbQCKIBtkmjbbMs8wzJTc4ALQqgLYEEYKGD1cRv0mt7n2XujjcS4V6S1OLxL8F208KLUSVpUlIFQiqsMrzjHqptjX/AJROawtjmPs841OUp+0vLoehaK0iJklEwkc5ILvrjpOKf3OFGxx2ZdlWh2IIPa8VutlkLUyblR37N9zFXKaOYJMx/wBvKItElIV/f+YfIHMCpe+HZDUCLmEF5vA4hzka1xOMCEp+Jy/CTSQW8iWaq6WHNGb7SHaFqblRXv1fQjpaXqbV5LxIpEvD6776o8wtz1U2XJe/0MTRRImQN9f1iaK2GjyhiDzhiDG/Vu8MB99kAhwd984YBDffqgQmeW8c/Tsn5ZnnLj3vYnrb9jm8Q6xG4vrUEWVSak8qogAP92WH2M+JpHI7Vaey7iUlDyWf4NOi1VVNSc34s62xT76QoAh6gH+S8eSnBxlg60JqUFIjtdrKVJSxJW4Tk5AwdVMMsabIs0+nle2o+BVqNRChJyIp09RSQlKxmSpJSEj73SFSADhGujhtkp+3+kx38UqjD/W8yAsc6YtXJpHONUqWCl00qQAxIfAHueJrh0LZ/wCuSwQnxKdUE7IPmZcnyp0oPMQFJzUgk96SMKHAmI28MnHPI8kqeKxljvFjP8DWe2oX0VAtqLt8xHOlCcP1LB0ouM94NMuJmb/OI8wOIKl03GcGcrIsYKk+2gEgvrLJKmBzLCgxi6GnsmsxWUQt1FNTUZPcA28VUEqKQ15QBID69nljE1ob8c2MFb1+nUuTmyRWqXKWBMUMAwUHBrqUmoxyLGFTZfCXJXn6Er6tNYua1L6mIjTtoQpQlTGQhRACwSVa7zsQx5vZHTlxCdbUJb+Zjo4JC+LnF8vka9k4czU0myX2y1Pq966a9sX18Qpl12M1vBNVX+jcMcO1hQPIG4+RBVjkMMdsNa+hvApcG1kY83X5GnZOHUg0UVI/MCAe3Dxi+N1MukkY7NNqa3icH/Zg8J9O8uoIlKPJgVILPsBFW1xj1utUFit/c6fCuFd/J26iPsrovmYiZWyOI228vqetUVBYWxIEwgHAhAE0MBiIAHIhABdgWw8gqTDWweGEKRNmBJlJU0tZqnUX+6cgdTRvjxG2NfL+TjW8Fond3r/jwZ01glTbMRyRvJukKStRAByKXBbOnU0XabibSxbv8zk63hWZ5owvl4F9XCmYBWSq8k88ByG95BZlUrTbhHRjqqZJPPU5stHqotrHT/7satn4S2dSbwmoYBzzhSLuRdUzP32NmsFW0cKUFhJBmHUkUxbHDvNYqndTWsykW1132v2Iv6lOdpy0KHNlJSwPTXjq6ILRnlxKlfp3NEeG6iX6ngnkcKGAEyVNBbJJUHz6AMaI6mifSSKHp9TDrBlWfpKfOJKfs0HY6iDnkE9rxkv4lCvMa92a6OF2W+1Y8LyGstmCQwfbrOs4VLxxbbZ2vMmdyuuFUeWKwXpaMM8t9eEQSBsnQmgixFTZMRv379sMiEKaoYh/23aJAO8IBx4QxBb/ADgAcHxhoDy/jn6dl/LM80R7zsT1t+xzOIdYh8WejeWkl2uhc1O3npljHIU721QuOV4185/JLH2MU7pYjD5s6OYoyVKRMwAKkra7eSBXD7weuWB6vFazROuacfE7uh16tg4z8Ctb7ShcsAglMzNIDpYEv1pZ3bLZFOnqtjZmK3W7RfqbKnViT2e2S/ojSAnA2aeQSpNFpNFhmJHbQ6i0ehptV0fn4o81fVKiSXVeDNfR2gBLmBZWVEUDtR2fADFg+eEKqqulNQRK2yy6S7x5wU+EelJsuYlKLgDE89wFNikHKjmoOHWxbdGrG2z8iNdDub3xgBco2iVKnoAlqFS4oxAdKsxlXWmDU6dXxww02pemlnGfNGNaLXM6KAklwLwClJTWtaeFY49uirp3nPfyO5Tr7bcKFf38iU28EhKSkqUwd2ALZkY1yirS6KV0/a2Rdq9bGiGVu/kAjTaLMtmExzz1A3lEsXASAzBmoaR3493SlCOyPNrvb5cz3l5HRaF03JtCVKSGaigaEHUQa4RYsSWYvJGUXXJxnHDKduXYpP2pSgOosWTjU0YPC5IwfNLC+YoynZ7Ecy+Rw+lbVLXMUqQmaAp1KCkBrxLm6SoGpqzRx9XCicuZP64PT8MnrIV8vLlLpnYrSZ6iWuqAZ3IA1UoovnWmEYbq4QScGdnS6i6cmpx5foW0iKDXloYogBY8hwiE9we+MhpTDAIQCHgAeABNAAzQAJoABIgAEohDyadl0utNFAK8D3wfQzz08ZbmjYNJImODzTqJd+qItGadDitty1MsqVFykEhmJA31xNTklhNmdwTe6JhK3+r9UJtvqPoSCTu3yhcoc78AFSRXV4NvuYBcw6Jf8t2ZYeUNfMTZOEY0bx8oeCDZMRiN8Ylgg2SJG/flEiLHAw+sAhQwEDv5Ed0LIwgqGILf+YYhwqGAYMNCPMOObp2T8s3zlx7zsR1t+xzOIftIeL5VyUiamhE8oNWdKggV6izdsZ+O3NcWlX4NL+iiylPS954pnpWnrAqahKktfSbwBwNCCk44gkdscu6vvYOHR+fkVUW93JWPddMHK/8ARp91QSgivNcgKSfuLcE1Tg+JATTF6lppvllnDXX5l3pUIc0EsxfT5M6WzaAaYiaVEKFSBgVMAVNkSBkWjSoxjJyXV7GT25VquXRPJb03pUyAGSVElgAwctTFh/EJuMVl9CaU5z5IdWZI0mbTflcndXdvJvXVB6s4DseuHVZGazArursg+WezZkWvl5aFcqV8k3PvFKrrEEkXACxDiozEU2zuVcubGfkX016d2QUG1558foc9abauc4H2Ur7qBiR/cctbDZHBdig8reXmevq0bsiubZeS/wCldVjQcUg7TjjrxxziPpFmVlmpaKhRcVFbkloWpSGUEvjfCSF0cuSFMVbW1642T1zshyNLJzK+Ddzb3insvl0IUK5q+eoJV0g9KDGnUIqWpurSrWEaJaLTXyd88vHmDKQGITzXYqDMXDhKutnD4EHOCVtkE4z3yFelouaspeMeW38lhSduqMsJKL6HRuhKcMRfKEgUD1iDxnJYspYZKBAIEzks4rVqDNn+RiUYOXQjOXJ1BFpR7wc9/dEu5n5FffQ8x0WtDdIZYnuhumfkCvrazknSQaioOGbxV02Leqyh2gAcQAM0ADmABoAGaAYmgAYiAQjWEMTnWe8wEeWPkXtDzymamtCWLmlYZVfBSg9jsQnb4xLByMiKPnvvrgwCY11t+ukGAbJAIeCOQgIkIcjfuH0gEDe2bYTYxBWHZWFkeBge7tgDAQMSEGD5d+/XDEH+8AgkmGgPMOOfp2X8szzRHvexHW37HM4h+0h4ETEf0a0qcvNUSE9IACWbwbUzvHL7UV2S4o5V+CX9F2mnUtO42eOx33Be2LvLlLVeuAEEipBwNNrh9hpGei13Vcz2fQ5V9K09/drp1RqaV01Kkh1qbHWcOqLUtstlbnnZLJZ0bpBE1AUkgghxXXEZwa3LK7E9g7bYkzElKg4NWNRi/nWI5ysEpQ3yVNGaIRJvXSedVyScmFTsESjiKSiRkpTlzTll9PscRw2sqETQAVFSySoPzboo22rFn1xl19nJW/NnR4LR3moj7KxHLMQLG7R5/D6s9q5LO76DpW9fEQmsdQTTWUGUvC69QBuw38g/oZCGwDQ3Jy3ZGMYx/SkiQJhEsjpTAIIQAMqSk5fLyiUZNEZLm6kSLEgYJAYNR6DGmqoyziSumV9zBPdCTKlhjTms3Ow1Z4/vE3ZZnBWqqsdESJYXUpwajYUYfOKmm92XRwlt0HEwHMGFytdUSUk+jEqYAakDtgw8ZByS6hXxgCCdTwYYcyCBhDFAA0ACEACgAQEADNAAmgA7TQtr5SUlzVIumpywfs+cTicfU18lheKeyGZx23r3QBkR33yMMQlKaEMBRx6sMMoWR4AUtt9u/hEWySRGpVc99/GFkkkMFvs+X0rBkMFhKu/tiSZBokSc4mRDEMQYhoR5hxy9Oy/lmecuPe9iOtv2OZxD9pS4HqeyshTTROUU9VxIIJyDeUYu0c5V8TlPwws/wFNUbalX45yjoE2BSVoBWxKSlC03khw5CF1NC5Y5atfD0N0JSko9X4fMOIVThGEpbro38i9N0ROTycxaBMJUApNQWcAFShRQAALXcXjpRg+bMnl+XgcuU4pYgsLz8Te4Prs8pa5Uo84m8pPXqG+ESlhrYjCWHudIkxlaaN8dzO01OUmStUuqgCQMcKtSLo4xlmezOcJ4OHtiv6ggTVpWq6bpEnovmoqKqPlR2jmajVz5cuOFnx8TqaXRxTfLZl48DE0kClYTdShJABCUIZ87pqQ7Eg5gtiIsv1GKlKtJr+ieg0ane43S3/v7gSkABhQDsjhttvLPXqKUeVE4EAh27oAEBCAcCABNDAdoBCEAAzkm6W1Hyhw6/wACmsxwZitHm7KFCQpJJuo5oCFCozqRGrv1zy+nn8zEtNJQin5rwITYlsAQ5aYFEMEm8qWWAyCkpIbW/WZq2Gevl/0j3M1tjffO3zQRSq9eTLZLoLBKQqhNOkxatadsCaaw3l7jcXnKjtt4fUJctRmFV1V0pSOjLVgVOC5p2QotRrxnzCUW7lLG23gPZ7GoKQpqBayUgAKDlV1V7EitRtGpoU7YtNeOPMK6ZRlF+GX4b9fM1njGbwhAAmgAciABiIAFdgAa7AAgIAOp4KSGlqVrVTs+rxOKOZrpZmkbaU01b4dkTwYMjKGv5wmMaEBGpUIkiBczc74xHJalkhmTP46saRBssjEz51vSHbnXcWwDZFWA7Y006S63otii7WU1bSluT2OffQFVqHrQij9/7xncXFuL8C5SUkpLozRlnXvrESRXJYJ0b/Vokitkqd8omRDTshoDzDjl6dl/LM80R73sR1t+xy+IftB4B2ELshVQKE5VSkKBF1DhQOKWenc0cvtRqZVcTeHlYW32LtJpo3UPKw14mwlQDyZ14oKmSplJZmIY5scCDRqx55xbxdVs/GJoTx/ot3Xg/wDyaKbXaJACuU5VCBzkKHOIzIOBLVYiuzPXpuKKU1GxY8EzFqOE93FyqlnG7RNP0ZMVOROlYFQW7kEXmCwxBcEJHUY6CrlG3n8PE5fexlRycv0OxQpk1huPM9uhbGWI7mWvT8glYKhzA6tkTUF0TKnZ4SX0MrTKrKQJxmlDMLyT1qqMCG1gxXdRCxf7MY8ydGosrf8AqznyOc09LsyZaOTUq9dCkqCCsKBCmBqGvGtKPFWqhWq3HPLlfya+H2X98rIxcmn9lkx5KiwcMcxi1I83JJPY93FtrL6lgQgDEAhxAAoAGJgAV6EAzwwwFAAJgGRrMJjXyK6pjEBqa9WqLY1ScXPyKZ6muE1W+rLCTvvjFZfIMGAiGIBDpgAIQAPCAaABNAAiIAE0AF7RmkVylULpOIy/Yw02ii+hWLc7Zwa0rFxxGsPDBWd996whgLO+/VACIJh7/OK2WIp2hWL4Z7PJs6RD5F62WSlJ5WYm8ChAJLOCokOQ7ghnxzxjtU8KU4pykcO/jMoScYRW3zKYlJRNabUqN5JZkqU1SBheZttHrWHr4WU1KMc8q2yR4bZXfc5T/X4I2pKdW+JjiI78i3KGFd698WJFEmTJThshkCVMNEQxE0B5hxzdOy/lmeaI972I62/Y5fEP2j8AZhTYphSHUJi2Gs3EUcVji9rVzcTx8l/Ru4fJxolJLdbnRctKnJKVNUVSWJHWH7NhjzOJ0yUknt4+ZuzXdFwbW/h4lOZIWkLkXrwUhXJqVkQGKVHUHSQevVFyti5q7HR7md1zUJU82crCfidZwf0ylf2ZSULQBeSrLGrihFMRqMegjONseeDyeZ5J0vu5rBuLS433/iBPxZbJJrByOn9GIlBRS9+YpLAl0uFXmLmgJGUQv5Y1SYadSd8I/PxOT04tImFCEgEXFUZIpeCizVLK/wDqNccrvMabknnd5R6HT0c2tc68YSSf3KU2eq4lPJh0UQsHFLk3FJLAAOWU5wFIJ6iu6CVmzj0ZbXodRpdQ51bxbe3QKRMJGBGwt8o50opPY7sHzxyywmEBIIBCgAUAAkwDAKoBiCoBYDeEAoYEaxAPOCKUwBQsXQtYUJqeklgwCgQXQ+eWLR1NLdVOHcz2+Z5/iGm1FVr1Nb5kvDyFJU4D0PzwIjmzjyycX1R3apqyEZrxRYSYiSYTwCCgAIGABPCATwAPDATQAKACzZ7BMWHQgqDs4wgxkqndCLxI7SwyiiWhKi5AALbPOLUcaxqU2yRWVe2BlaAI1dm+qESIVh+2IMnFlCfKCgQQ4IYjNq020MRTcXlFu0lhldVhSwoT2kvsOZ7cYvervyt2Ueh0NfpX8EcjR4d3UpjzQpiE7E0DftDt1VlkeUKdJRTLmgt/6NOUju6vlGdIvlItIG/hWLEUtkqTEiJIkQEWEjfOJIDzHjm6dl/LM85ce97EdbfscviH7SrwKH+GSoy+UCbQokMDjLSM8nIrlGPj1sK+Ky531isfwR7qdulSgt8m7omSoS1z0hKpYTeqoOA3Oa64NBXAuI4up0srq+uy3Fo9ZGm3pu8L6Fq1zkFYvzAhMplXxi5CgBsDCtcO+M/D9IpRcp9G8YNPEtc65qNay1u38iTSFimSlpmJmVIAQoFgDziErTXmqfHFxGnunpYZr6eJm72Orlix7+H/AIOt0DpHlpKF5qSCR1iNs1ze0uhhqbXsy6on0jZETUlMwOD8qg9eBywhLdYayWT9l5T3Ma2aDsy5RllqEqCsVDDnAl60HYwhumMo8slsRrvnXPni9/M5O1aIkkp/prQhUwPeSpfS7sFDCgjJdoIzjiPh4nR0nGra5uU3zJ+HkZRBCilQKVJoQRUFn7aNhHCuplVPlkev0+phfX3kN0TJMVlzWAxAIeABGAAFHxhDK81bB9+2JwjzSwQtnyQcvIUlbgEjsgnDlk15EqpqyKmvElSqIEsBgwxCKYQyNSYeRYyChDYUgH06EwEAghCEPDATwAPAA4MADgwAKAB4AyaWi9MLk81gpJLsaN1EQ08Ga7SqzfJ0Vi01LmsHKVHI59RixSTOdZpZw+nmXlw2ZyNXjuYQwCOyItEkyNUvu3+vhtpHBNSBMsP5015eG3ODA+YbksMDBgOYkSjffEbYeCLZKB4Q0RYYPhvURIiGB5QxEgENCPL+Obp2X8szzRHvexPW37HM4h+0fi4kzJkhSJbBpilEkEg81PNpraupxGTtHoVdxCUpdElj+CFevdFajDq3uehaA0WqWmYJjc9SlUri9Cc+0RgglXBR8jJJuyyUumTM4X6PSiUCgJQATVwgVHYCHoRqeJY5sJFf6W9+qwVtM2N7kyWL5mIuKAcpbWGwN4UVli0Tk87JdSqtR/V5f2iGRYp9mnPKQC90UTdBBVUsCReAzzbARXVCUJOPVf0XWzjNKXSS/J0HCSXMVKF18ReCSxIcPdL4t89cE4zcWodQhycydvQ5e26PmSgmbSWcBemOag0UV4h2oK4xXVCyP6nuSvnS/wBMcICctBuSwsLSSyQuUSzZKU9MRW7gQa4xTLQrmc1L6Gla+TgozgsLz6lywWVBS5QHON7nFxzWc1LEAdkcPVOx24m9z0OkcY0x7rZPwLEzRMpbUKSfdPyaKcmpaiaK0zg+CeavvH7403eGTWsfihjwbV+IntSRDwHpq8ijaNEzUnokjWK74QYNEdRCRnrHfEWi5NMrz5bgjBwz+ETrlyyTI3QVkHHIK0kg5EuaUAJc01CJymp28zWxVGiVdHJF746jSlmgUGJSlWwhQxGx/KJX0Ot/UhotUtRD5rZ/UspMZzY1gOAQoAGuwwCHdAAoQCeGITwDwPAAoBDiAAhAA8ACgEHJlKUoBIJJNAMYPoRnJKO/Q72QCEh+kBXrGPjWLl0OFPHM8CZoMCBhAMBCwPIrtfDv7PAwYDI13+fr3QYDISd+2GGR075b4wsCySAb79kSwIcCGIMQ0B5fxzdOy/lmeaI952I62/Y5nEP2nScTUt7Cst/51/8ACXC4/LGskvp/RkjHKTO9IpHCTyyxrCMHhNaJPJnlCaMaO4qK0rjF6SxiTMkptSTi9zF0dap8uzKZKVpBAl3XIunFrpU7Vr5RNtqO63RVHlbwm8GepM1AJmqnJTdvG6pw+agodEM1DSMVstWniPj+DoVQ0Uovm2x4eZo6J08uXyYnKSZakJCSC5KqBTtgLxarao25X7njJgSazy+Ba4RrlzZkqUSoFeBABDFJBd9hxyMRcFJKL8NyfeNNzgihYrYbPPMuagJRQgJAoVKUkOxoDSpzMLvEpcrWH4C7qTxKOX5/UrqUVKvypZlhZdwt0kYkrQ3NJqxScWeOTrZ6eXMn1R2+Hw1UHCW2GafKimT9m+XdHGO3yk0qY++tt+2Ai4+JOiYzYjf5RJMrcSRCq70iSZBopaQ0VLmVIY5qFOt3hMvq1E4FFOgJYNVKOsfxES9aufkib/pspmEtI7IRWrZ+Zmz+DyW+y5p1ZHUBq/eJOcpPcupujXtyrfqZU2QpB5wI6xC3NinFrYaGMeEMaAAVGGBYs9jXMPNSTVnbDtMBXK2MeprWTQFAZiuxPzMBls1bziJqypEsBghLdQPXj9YWTM5ze+SFWiJJc3G2BwN3h7D7+xIo23QBFZZce6cew5w8GivVrpIxpkpSSygQdRBEI1xnGXRjJgJPbqXJejJqqiWruMGGVO+tdWXLLwemrIvC4NZr4CJKLZTZq4R6HSaP0WiSOaHUcScezUIsSwc26+VvXoXd/pDKehHvv4QhjFEA0DdhAJt8e7ugAV3Zv1NAAm3+kABgde+/nEgCAp866vOAQQG/0gEPDQHl/HOOfZfyzPOXHvOxHW37HM4h+06jiVH+AXT/ANQv/hLijtG//wC6X2/oqqXsHdLjjwYprKOX0zwYE6aFu1ACLoU7EsxNU4nD5Re0pNN+BlzKKaSW5n2zRNoRNuSiUyVJYJDJCdeAd3GXvbIlJtlcY4W+7K+ibElFp5NUx1FJCgQohVE0JVRV19bsuGo+8/AjJ+S8ev8AwktOhJdnBmqJVLd7iUgfecOUsS235RBUwzzP/wDPoWu6co8qf3Xj9S5ovSil2hKVIASoKKK84NdFQ2bg4xCq+NrcY+AW6adKjKfiZfCmY81RWGEsCqUkEh/fHRS7UiFzm9oL7sv06ik3OW3kiihIBWkmUMCCtSlEBSQr7PAnW4IcvGayUafYlDmb8UaalK/21ZyxXRN9ApNmSokTCGulXQuOHDlSiomm1sYp1F06oJQgo5L9NTXbNysscsfY0JNrCUjmqTLwCi12hYVemx8Yw2aK6Medo6MNdRKXIn8i2bSm9dcOzsK7MMcoyNNLmfQ05jnGdy3LJ3w3rDRGSwHNONNyYZFIoWm0pTj0jgGcmuQD+EOuuVjxFEp2QqjzTYMm2Alqgt0VApLFsiH7cIlZRZDqiNd9VqzB5LSZnd2aorRZKJKFg0LHXg3du1YaeSG66MrWrQ8uYKAIVrA1bMP4hlkNROD8zDn6EmpNAFA4EEfOEbI6qD6saVoWaSxATtJHlCJPUwSNayaPTKFHKiOk3eOqAyztnZ8iwJtQMd/CFuVteZJylNm+O36QZEo5ZSmWxIUEvVwCQHY5BWomLFTOUXNLZEHdXGSg3uy7KOG+9PKK0yUkWhXNt6g9sWJlLRJOkJWGUkEdXk8SxkUZyj0K9j0TKlqvpFet2fY8CROeonJYyaSSN/lEzP16hXevu2QwERCATwAMU7jesAAqTv27YBjbttrCGPv+8ACAgEOIMBkYJw31YeEMMh/OAQgIYBAV+UCEeXcdA59k/LM80R73sT1t+xzdf+06XiYU1gX/AK6/+EuIdoY510vt/RljLEUd3LX5ZRxHBokpphXdkRy0T5UAqXSJxluVyjtsc/auDgVN5S8oVdnDPduvg+DRNcvPz+JS+Zw7vw6/cPQmhDJC0qWpaVGl5y1Br7+3KJ5xtkrVeXlrH0KukODtxD2Y3F0AJrQfdD4DYNURhyrOFjcnapvHNJv/AIbBsIVLurAUSGL5/WJOW5FVpL5nIrtYsi1omEzEkOhAAASHLY4Upqpk8S58devVFfI306dH9SiqzpAK0I5NNCLxK1KySLrgfeo5JrHNeqg5qNS5pZ6s6kNHZGtytfLHHRHa6IkKVISJwBUwvMKYB46EpHOrhlZOc0hosWeckjoKcC85ukYJCiWD5Uyjl8RpfdLu1sdfht3+5q3dtdS5LXlv1UjhrxO7KIy5u9Nx/MLmQ+VoHQcq/aVkk/ZpYJINb103vBuwx6LhcOWlzXiec4rY5XqvwR0lt0XLmABSEqG0AjxwjY5J7NGNQw8p4fyMK2aBXLdUhTj3Fu3+1eKe1+yMN+gqsWVszbRxC6p8st4/kqWa0uSkgpUGvJVQjU41HBxSkcW2idUsSO5TdXdHMGXkL8cuvfyitMbjhiE3xf5DsNYMhyEa5n7/AD8ITeCcYJvYpolLnLuS3SB01M7HIDW/k3Z09DoFYuafTwOXr+Iut8lf6jUncGEXObzZgrygqp/7veGwx1p01TjyNHIrvtrl3ik8mWbNPLJuXSCxW/NxqRng+Ijn18MaszJ+ydG7iqdWIr2iO4kkIQGRLJc5qU1TXFnfrA1RLiOojGtUQIcK00pWPUWPP/TRkp8Nj9e+yOIsnclsW0vq8XixFDJSM4kRJE/TziS6EQxDAKAQmgAdoAEYAERAAwgDImpBgBgOqAY4333wgEO2++TwAJIgAdoYgxDQPoeWcdA59k/LM80R7zsT1t+xzdf+0DgFapostyUoJJmzCQQ70kjLChNdkUdptUtPqpPx2/oz0aP0mT3wkv8Ap1tm09NkS1CYhUy45MwFNUjNnxbEAYgxxK9bTNRy92OzQaipy5VlI6qRbklAUSA9axplVvgzQuil1Jv6pLO/bEVWyx3LBJLmAjZv3wpRaJRknuPSIYZLKEqHFsGkY+ldPS5BZT6ywJYDElshFzjHbmZm7yTzyroUOEyr8lJSkm8pJJAJIZQLsKxC5S5Gl18CVEoqxSfTxK1g0ZNmqlrUAlCVPcIqeaRUu2JegjLo9CqHzye5s1uueo9iC9k6+Umm+yNE5blMI7ENssaZiSlSQoEVBDgjKGpLxIyhvs8GFaeDQDcktSNnST2BTtQ5GKbNHTZu1gtr1l1WyeSWVwYltzryle8ol8cQxoeposjVVFcqisFTsuk+aUmXdG6IRKJKRizkkk7KmJLljHlWxHlcp8zeTUSmKZSwzRGOwyk7O6JxkRlBHPcItGFTTJf+YnLC8Hqknsocj1mI6ihXw5X18GGn1EtPZzLp4mMq1lmuTOq4rudm8Y4r0F+cOJ3PT9NjKkSSkTlkkSmb3lMXzZgfONEeF24y5JGaXF6Vsotk0jRE6Yrnm4kCl1T1eruMPrGrT8OhBPvHlmTUcTssf+nKR0GitGJkoujB+/W74mN+yjyx8DBGLcnORfG+4it5RcsMqaSklSFAUJEWRbaKbI4fyOT0Z0E0ZqECrEOCHzqDWPMahPvXzHqdM4ulNdMGnKAzy1xWgZOgb45xNECQRIiSAU3799cMiGgw0AUAh0wCEU75wBkaAYlCABE790ACBrAAt999UACEACAgAICGIdtcAmxwIaA8s46enZfyzPNEe87E9bfsc7X9Ih8WejJqrMuZLKSDNKSlTjBKcCOvBox9qNItRrX7WMY/oWm1r0y/TnJ00+XOReSuUVUNUG8CM3CmLjV3R5efC5xl7LN0OLVOPt5T/ko2eySTzWUwYXFldBShSo4dkV26rVQeJN7FlGj0dntQSeQrRYFXChKyUFgULUSAxoUqYkdRfPCLqeJ2JYnuUXcJrk/Y2+vQnRpS0SJbMgplp95RKmH5cT4xrhxGuyShyvcw3cMsqg58y28i9beExuDkQFkB1VIDCpYsxphGq3U1VvqnnCMtWmvtT5c7LOWaFq08lEhM0g84UGdcq4dsXSjFZfkVKyTSjHqctalKnqUShQUsoSlgq6wUFE3mZncHqzjHNWW3xkl7K8TbCdVVEuZrmfgjvrLL5gB1ClI1TlhmauGY4ZYly2w33+UUymXxrwFNmBIJOQenl2xVnLwW/pWSqNIpJSlucpmTR3cgg6rt0vE1FkHNAKtzC8UkAuQXDFixB9056sYkk/Mg2l4CTb00oKgkFJChQ4PrNe7qhNMakF/VlgQgqdV0BwC+odjn/aTBgecMvAPFLZoSwJUOOSMsEaxF0ZMpkkyutKRiwi6OWZ2oRDDCE0yScCtatJS5YJWoBmd/3hqMmQdsUc/pLhS4+xwNOUVRPVrV2RVO6ut4W7LY02WLL9lfM2ODtomLlBUwMo7G8Dsi6zopfgqpy245+5NpufclLUQ7Ak90RjsvtkduXt9EcxYJRSgA4tXrOPeScY8tdLnm38z1tUOSCXyNSXRtW4hEJE6Dt31RNFTDSYYiRt98IaEHDAW+rZAIJIhoQcAhjAAm3EADNt64AyM0A8jhO+MAZFcgDI5G5gELfffOABxvuIAH+UNAeV8dXTsv5ZnmiPd9ietv2Odr+kSXi24YWSyWRUqfMUlZmqUwQtVClAFUhsQY28Y4fqbtXKdcW1hf0Y1jlwaR4wrN/UXuXeTd/CmO7/lwaMC4Rq8foZR3bznIOnOGOjpt1SJnPSQQ8mZtp0aY4jPKKLuCau6Lg4M00zdM1JLJn/8AeVnNOWuvQkS5ppXAFArX9o5sOyeoT9qLOlbxaxr2Yr+RTOFVmIb+pCh/dZppfrq3aIt9Vb8+ymVf5ObWJRT+4EzhZZlC6ZwSMyJc4uNXRDUpBX2W1MZKTTeCV3EpTg4qKWVg6OTw+0aEJQZqmAb/ACprf8Y6MuFa1y9mDOVGpJLmJk8YujQA01VP/amemE+Fa5/sZOMILoTJ4y9HfjL+FN1fliuXBta/2Mui4rxD9pujfxl/CmemIf4PXP8A+NlneQBncZGjFBlTVEOC3JTWoQa82oeEuB69P/02J2QawQDh/ooO01VdUqaGZV4FPNpWvXEnwbX/AA2R/wBYv+/tF/jTDq+znUcubvNphB/hdd8NizX5jr4wdFkEKnTFXgxeXNNCx92lR3wv8Lr/AIbBd34sY8P9FuCJ8wEA4S5wxZ/u7BD/AMLr/hsea10Za9p2jvx1/Bm+mI/4LXfDZPvYgHjN0d+Mr4U30xKPA9av2MrlNFebxnWGrTFn/wCKZ9IuXBdV4wZTJy8DnNI8YVntASlXKy2VUgKwY1F1y4LGFbwnWqGK4PIqYRc82/pIxwwkAN/VzWo7yy9NRuN3iMi4bxfGO5Nfo+jbzzshmcJ7EKpWpS36apayRtqMtQihcB4nbLFsWl9TT3mmqjmpJy+hs2DhVotBvLnKWs4qMqYT1dGg6o6NfBNVUsQrOZY5Xb2M2ZfGPo0U5ZXwZvpglwjXP9jJRjBLBBb+MLRsxBSZqiCCCDJm9XuxJcH1mP0MJYZz1h4a2RKQFTFUcf5a6tQHCj0McO3svxBybVbwduviFXIlJ7l+Xw9sQ/8AKr4cz07tEV2Y4j8Ng9dR5kyeMCw5zVfDmemJrszxL4bK3rafBj+0Gw/iq+HMbD8vyhrszxH4bF6ZV5kg4w7B+Kr4Uz0w/VriPw2J6yrzC9odg/FV8KZ6Yfq1xH4bF6ZV5j+0Wwfiq+FM+kHq1xH4bH6XV5jjjF0f+Kr4Uz0werXEfhsXpdXmF7R9H/iq+FM+kP1a4j8Nh6XV5i9o+j/xlfCmemD1a4j8Ni9Lq8xHjH0f+Mr4Uzb/AGwvVriPw2HpdQjxj6P/ABlfDmemD1a4j8Nh6XV5i9o9g/FV8Kbq6oPVriPw2P0qrzEeMfR/4qvhTPTD9WuI/DYvS6vMb2jaP/FV8KZ6YXq1xH4bD0uof2j6P/FV8Kb6YPVriPw2P0urzH9o+j/xV/CmemH6tcR+Gw9Lq8xe0fR/4qvhTPTB6t8R+Gw9Lq8xvaPo/wDFX8KZ6YXq3xH4bF6XV5nB8ZnCGRbFWcyFFQlpWFc1ScSlukBqMeu7K8M1GjdnexxnGDFq7Yza5T//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Tree>
  </p:cSld>
  <p:clrMapOvr>
    <a:masterClrMapping/>
  </p:clrMapOvr>
  <p:transition>
    <p:diamon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www.sembolog.com/wp-content/uploads/2013/06/frig-saraylar.jpg"/>
          <p:cNvPicPr>
            <a:picLocks noChangeAspect="1" noChangeArrowheads="1"/>
          </p:cNvPicPr>
          <p:nvPr/>
        </p:nvPicPr>
        <p:blipFill>
          <a:blip r:embed="rId2" cstate="print"/>
          <a:srcRect/>
          <a:stretch>
            <a:fillRect/>
          </a:stretch>
        </p:blipFill>
        <p:spPr bwMode="auto">
          <a:xfrm>
            <a:off x="0" y="0"/>
            <a:ext cx="9144000" cy="4071942"/>
          </a:xfrm>
          <a:prstGeom prst="rect">
            <a:avLst/>
          </a:prstGeom>
          <a:noFill/>
        </p:spPr>
      </p:pic>
      <p:pic>
        <p:nvPicPr>
          <p:cNvPr id="3" name="Picture 4" descr="http://www.sosyaldeyince.com/video/frigler/frigler.jpg"/>
          <p:cNvPicPr>
            <a:picLocks noChangeAspect="1" noChangeArrowheads="1"/>
          </p:cNvPicPr>
          <p:nvPr/>
        </p:nvPicPr>
        <p:blipFill>
          <a:blip r:embed="rId3" cstate="print"/>
          <a:srcRect/>
          <a:stretch>
            <a:fillRect/>
          </a:stretch>
        </p:blipFill>
        <p:spPr bwMode="auto">
          <a:xfrm>
            <a:off x="0" y="4143380"/>
            <a:ext cx="9180016" cy="2714620"/>
          </a:xfrm>
          <a:prstGeom prst="rect">
            <a:avLst/>
          </a:prstGeom>
          <a:noFill/>
        </p:spPr>
      </p:pic>
    </p:spTree>
  </p:cSld>
  <p:clrMapOvr>
    <a:masterClrMapping/>
  </p:clrMapOvr>
  <p:transition>
    <p:diamon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Metin Yer Tutucusu"/>
          <p:cNvSpPr txBox="1">
            <a:spLocks/>
          </p:cNvSpPr>
          <p:nvPr/>
        </p:nvSpPr>
        <p:spPr>
          <a:xfrm>
            <a:off x="0" y="1785926"/>
            <a:ext cx="9144000" cy="5072074"/>
          </a:xfrm>
          <a:prstGeom prst="rect">
            <a:avLst/>
          </a:prstGeom>
        </p:spPr>
        <p:txBody>
          <a:bodyPr>
            <a:normAutofit/>
          </a:bodyPr>
          <a:lstStyle/>
          <a:p>
            <a:pPr marL="274320" marR="0" lvl="0" indent="-274320" algn="l" defTabSz="914400" rtl="0" eaLnBrk="1" fontAlgn="base" latinLnBrk="0" hangingPunct="1">
              <a:lnSpc>
                <a:spcPct val="100000"/>
              </a:lnSpc>
              <a:spcBef>
                <a:spcPct val="20000"/>
              </a:spcBef>
              <a:spcAft>
                <a:spcPts val="0"/>
              </a:spcAft>
              <a:buClr>
                <a:schemeClr val="accent3"/>
              </a:buClr>
              <a:buSzPct val="95000"/>
              <a:buFont typeface="Wingdings 2"/>
              <a:buChar char=""/>
              <a:tabLst/>
              <a:defRPr/>
            </a:pPr>
            <a:r>
              <a:rPr kumimoji="0" lang="tr-TR" sz="2300" b="0" i="0" u="none" strike="noStrike" kern="1200" cap="none" spc="0" normalizeH="0" baseline="0" noProof="0" dirty="0" smtClean="0">
                <a:ln>
                  <a:noFill/>
                </a:ln>
                <a:solidFill>
                  <a:srgbClr val="FFFF00"/>
                </a:solidFill>
                <a:effectLst/>
                <a:uLnTx/>
                <a:uFillTx/>
                <a:latin typeface="+mn-lt"/>
                <a:ea typeface="+mn-ea"/>
                <a:cs typeface="+mn-cs"/>
              </a:rPr>
              <a:t>Yunan Tanrısı Apollon ve Kır Tanrısı Pan arasında yapılacak olan bir müzik yarışması için Kral Midas yargıç olarak istenmiş ve uygun görülmüştür. Midas’ın oyu Pan adına idi, diğer yargıç ise oyunu Apollon için kullanmıştır. Apollon Midas’a sinirlenip güzel müzikten anlamayan bir insana ancak eşek kulakları yakışır diyerek Midas’ın kulaklarını eşek kulağına dönüştürmüştür. Efsane budur ki Midas artık bu kulaklarla halkının arasındadır. Midas,bunu gizlemeye çalışır susar ve kimselere bahsetmez ancak bir gün berbere gittiğinde berber Midas’ın kulaklarını fark eder fakat bunu kimselere anlatmaz. Bir süre sonra dayanamaz ve artık bunu içinde tutamayacağını ve anlatması gerektiğini düşünür, bir kuyuya gider ve haykırır…</a:t>
            </a:r>
          </a:p>
          <a:p>
            <a:pPr marL="274320" marR="0" lvl="0" indent="-274320" algn="l" defTabSz="914400" rtl="0" eaLnBrk="1" fontAlgn="base" latinLnBrk="0" hangingPunct="1">
              <a:lnSpc>
                <a:spcPct val="100000"/>
              </a:lnSpc>
              <a:spcBef>
                <a:spcPct val="20000"/>
              </a:spcBef>
              <a:spcAft>
                <a:spcPts val="0"/>
              </a:spcAft>
              <a:buClr>
                <a:schemeClr val="accent3"/>
              </a:buClr>
              <a:buSzPct val="95000"/>
              <a:buFont typeface="Wingdings 2"/>
              <a:buChar char=""/>
              <a:tabLst/>
              <a:defRPr/>
            </a:pPr>
            <a:r>
              <a:rPr kumimoji="0" lang="tr-TR" sz="2300" b="0" i="0" u="none" strike="noStrike" kern="1200" cap="none" spc="0" normalizeH="0" baseline="0" noProof="0" dirty="0" smtClean="0">
                <a:ln>
                  <a:noFill/>
                </a:ln>
                <a:solidFill>
                  <a:srgbClr val="FFFF00"/>
                </a:solidFill>
                <a:effectLst/>
                <a:uLnTx/>
                <a:uFillTx/>
                <a:latin typeface="+mn-lt"/>
                <a:ea typeface="+mn-ea"/>
                <a:cs typeface="+mn-cs"/>
              </a:rPr>
              <a:t>Efsaneye göre kuyu, sulara, sular, sazlara bu şekilde Midas’ın sırrı herkes tarafından duyulur.</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tr-TR" sz="2300" b="0" i="0" u="none" strike="noStrike" kern="1200" cap="none" spc="0" normalizeH="0" baseline="0" noProof="0" dirty="0">
              <a:ln>
                <a:noFill/>
              </a:ln>
              <a:solidFill>
                <a:srgbClr val="FFFF00"/>
              </a:solidFill>
              <a:effectLst/>
              <a:uLnTx/>
              <a:uFillTx/>
              <a:latin typeface="+mn-lt"/>
              <a:ea typeface="+mn-ea"/>
              <a:cs typeface="+mn-cs"/>
            </a:endParaRPr>
          </a:p>
        </p:txBody>
      </p:sp>
      <p:sp>
        <p:nvSpPr>
          <p:cNvPr id="3" name="1 Başlık"/>
          <p:cNvSpPr txBox="1">
            <a:spLocks/>
          </p:cNvSpPr>
          <p:nvPr/>
        </p:nvSpPr>
        <p:spPr>
          <a:xfrm>
            <a:off x="0" y="0"/>
            <a:ext cx="9001156" cy="1500174"/>
          </a:xfrm>
          <a:prstGeom prst="rect">
            <a:avLst/>
          </a:prstGeom>
        </p:spPr>
        <p:txBody>
          <a:bodyPr>
            <a:noAutofit/>
          </a:bodyPr>
          <a:lstStyle/>
          <a:p>
            <a:pPr marL="0" marR="0" lvl="0" indent="0" algn="ctr" defTabSz="914400" rtl="0" eaLnBrk="1" fontAlgn="base" latinLnBrk="0" hangingPunct="1">
              <a:lnSpc>
                <a:spcPct val="100000"/>
              </a:lnSpc>
              <a:spcBef>
                <a:spcPct val="0"/>
              </a:spcBef>
              <a:spcAft>
                <a:spcPts val="0"/>
              </a:spcAft>
              <a:buClrTx/>
              <a:buSzTx/>
              <a:buFontTx/>
              <a:buNone/>
              <a:tabLst/>
              <a:defRPr/>
            </a:pPr>
            <a:r>
              <a:rPr kumimoji="0" lang="tr-TR" sz="5400" b="0" i="0" u="none" strike="noStrike" kern="1200" cap="none" spc="0" normalizeH="0" baseline="0" noProof="0" dirty="0" smtClean="0">
                <a:ln>
                  <a:noFill/>
                </a:ln>
                <a:solidFill>
                  <a:srgbClr val="00B0F0"/>
                </a:solidFill>
                <a:effectLst/>
                <a:uLnTx/>
                <a:uFillTx/>
                <a:latin typeface="+mj-lt"/>
                <a:ea typeface="+mj-ea"/>
                <a:cs typeface="+mj-cs"/>
              </a:rPr>
              <a:t/>
            </a:r>
            <a:br>
              <a:rPr kumimoji="0" lang="tr-TR" sz="5400" b="0" i="0" u="none" strike="noStrike" kern="1200" cap="none" spc="0" normalizeH="0" baseline="0" noProof="0" dirty="0" smtClean="0">
                <a:ln>
                  <a:noFill/>
                </a:ln>
                <a:solidFill>
                  <a:srgbClr val="00B0F0"/>
                </a:solidFill>
                <a:effectLst/>
                <a:uLnTx/>
                <a:uFillTx/>
                <a:latin typeface="+mj-lt"/>
                <a:ea typeface="+mj-ea"/>
                <a:cs typeface="+mj-cs"/>
              </a:rPr>
            </a:br>
            <a:r>
              <a:rPr kumimoji="0" lang="tr-TR" sz="5400" b="1" i="0" u="none" strike="noStrike" kern="1200" cap="none" spc="0" normalizeH="0" baseline="0" noProof="0" dirty="0" smtClean="0">
                <a:ln>
                  <a:noFill/>
                </a:ln>
                <a:solidFill>
                  <a:srgbClr val="00B0F0"/>
                </a:solidFill>
                <a:effectLst/>
                <a:uLnTx/>
                <a:uFillTx/>
                <a:latin typeface="+mj-lt"/>
                <a:ea typeface="+mj-ea"/>
                <a:cs typeface="+mj-cs"/>
              </a:rPr>
              <a:t>Midas’ın Kulakları</a:t>
            </a:r>
            <a:r>
              <a:rPr kumimoji="0" lang="tr-TR" sz="5400" b="0" i="0" u="none" strike="noStrike" kern="1200" cap="none" spc="0" normalizeH="0" baseline="0" noProof="0" dirty="0" smtClean="0">
                <a:ln>
                  <a:noFill/>
                </a:ln>
                <a:solidFill>
                  <a:srgbClr val="00B0F0"/>
                </a:solidFill>
                <a:effectLst/>
                <a:uLnTx/>
                <a:uFillTx/>
                <a:latin typeface="+mj-lt"/>
                <a:ea typeface="+mj-ea"/>
                <a:cs typeface="+mj-cs"/>
              </a:rPr>
              <a:t> Efsanesi</a:t>
            </a:r>
            <a:endParaRPr kumimoji="0" lang="tr-TR" sz="5400" b="0" i="0" u="none" strike="noStrike" kern="1200" cap="none" spc="0" normalizeH="0" baseline="0" noProof="0" dirty="0">
              <a:ln>
                <a:noFill/>
              </a:ln>
              <a:solidFill>
                <a:srgbClr val="00B0F0"/>
              </a:solidFill>
              <a:effectLst/>
              <a:uLnTx/>
              <a:uFillTx/>
              <a:latin typeface="+mj-lt"/>
              <a:ea typeface="+mj-ea"/>
              <a:cs typeface="+mj-cs"/>
            </a:endParaRPr>
          </a:p>
        </p:txBody>
      </p:sp>
    </p:spTree>
  </p:cSld>
  <p:clrMapOvr>
    <a:masterClrMapping/>
  </p:clrMapOvr>
  <p:transition>
    <p:diamon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encrypted-tbn2.gstatic.com/images?q=tbn:ANd9GcTK478IhgJamYfj-Myh7dS-pyCbpIPbClo8o8GsD7FFU4P4jpE0HtFs1ULq"/>
          <p:cNvPicPr>
            <a:picLocks noChangeAspect="1" noChangeArrowheads="1"/>
          </p:cNvPicPr>
          <p:nvPr/>
        </p:nvPicPr>
        <p:blipFill>
          <a:blip r:embed="rId2" cstate="print"/>
          <a:srcRect/>
          <a:stretch>
            <a:fillRect/>
          </a:stretch>
        </p:blipFill>
        <p:spPr bwMode="auto">
          <a:xfrm>
            <a:off x="0" y="0"/>
            <a:ext cx="9144000" cy="6881304"/>
          </a:xfrm>
          <a:prstGeom prst="rect">
            <a:avLst/>
          </a:prstGeom>
          <a:noFill/>
        </p:spPr>
      </p:pic>
    </p:spTree>
  </p:cSld>
  <p:clrMapOvr>
    <a:masterClrMapping/>
  </p:clrMapOvr>
  <p:transition>
    <p:diamon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sz="6000" dirty="0" smtClean="0"/>
              <a:t>İYON UYGARLIĞI</a:t>
            </a:r>
            <a:endParaRPr lang="tr-TR" sz="6000" dirty="0"/>
          </a:p>
        </p:txBody>
      </p:sp>
      <p:sp>
        <p:nvSpPr>
          <p:cNvPr id="3" name="2 Alt Başlık"/>
          <p:cNvSpPr>
            <a:spLocks noGrp="1"/>
          </p:cNvSpPr>
          <p:nvPr>
            <p:ph type="subTitle" idx="1"/>
          </p:nvPr>
        </p:nvSpPr>
        <p:spPr/>
        <p:txBody>
          <a:bodyPr/>
          <a:lstStyle/>
          <a:p>
            <a:endParaRPr lang="tr-TR" dirty="0"/>
          </a:p>
        </p:txBody>
      </p:sp>
    </p:spTree>
  </p:cSld>
  <p:clrMapOvr>
    <a:masterClrMapping/>
  </p:clrMapOvr>
  <p:transition>
    <p:diamon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a:bodyPr>
          <a:lstStyle/>
          <a:p>
            <a:r>
              <a:rPr lang="tr-TR" sz="4400" dirty="0" smtClean="0">
                <a:solidFill>
                  <a:srgbClr val="FFFF00"/>
                </a:solidFill>
              </a:rPr>
              <a:t>Milattan </a:t>
            </a:r>
            <a:r>
              <a:rPr lang="tr-TR" sz="4400" dirty="0">
                <a:solidFill>
                  <a:srgbClr val="FFFF00"/>
                </a:solidFill>
              </a:rPr>
              <a:t>önce 1200'de Batı </a:t>
            </a:r>
            <a:r>
              <a:rPr lang="tr-TR" sz="4400" dirty="0">
                <a:solidFill>
                  <a:srgbClr val="FFFF00"/>
                </a:solidFill>
                <a:hlinkClick r:id="rId2" tooltip="Anadolu"/>
              </a:rPr>
              <a:t>Anadolu</a:t>
            </a:r>
            <a:r>
              <a:rPr lang="tr-TR" sz="4400" dirty="0">
                <a:solidFill>
                  <a:srgbClr val="FFFF00"/>
                </a:solidFill>
              </a:rPr>
              <a:t>'da oluşturulan bir medeniyettir. Batı Anadolu da kabaca Gediz Nehrinden, Küçük Menderes Nehirlerine kadar ki kıyı bölgesine İyonya adını vermiştir.</a:t>
            </a:r>
          </a:p>
          <a:p>
            <a:endParaRPr lang="tr-TR" sz="44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iyon.jpg"/>
          <p:cNvPicPr>
            <a:picLocks noGrp="1" noChangeAspect="1"/>
          </p:cNvPicPr>
          <p:nvPr>
            <p:ph idx="1"/>
          </p:nvPr>
        </p:nvPicPr>
        <p:blipFill>
          <a:blip r:embed="rId2" cstate="print"/>
          <a:stretch>
            <a:fillRect/>
          </a:stretch>
        </p:blipFill>
        <p:spPr>
          <a:xfrm>
            <a:off x="1115616" y="548680"/>
            <a:ext cx="6840759" cy="5328592"/>
          </a:xfrm>
        </p:spPr>
      </p:pic>
    </p:spTree>
  </p:cSld>
  <p:clrMapOvr>
    <a:masterClrMapping/>
  </p:clrMapOvr>
  <p:transition>
    <p:diamon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88640"/>
            <a:ext cx="8229600" cy="6408712"/>
          </a:xfrm>
        </p:spPr>
        <p:txBody>
          <a:bodyPr>
            <a:normAutofit/>
          </a:bodyPr>
          <a:lstStyle/>
          <a:p>
            <a:r>
              <a:rPr lang="tr-TR" sz="3600" dirty="0" smtClean="0">
                <a:solidFill>
                  <a:srgbClr val="FFFF00"/>
                </a:solidFill>
              </a:rPr>
              <a:t>Şehir devletleri halinde yaşamışlardır. 12 şehir devletinden oluşan bir birlik oluşturmuşlardır. Bu şehirler sırasıyla Miletos, Myos, Priene, </a:t>
            </a:r>
            <a:r>
              <a:rPr lang="tr-TR" sz="3600" dirty="0" smtClean="0">
                <a:solidFill>
                  <a:srgbClr val="FFFF00"/>
                </a:solidFill>
                <a:hlinkClick r:id="rId2" tooltip="Efes"/>
              </a:rPr>
              <a:t>Efes</a:t>
            </a:r>
            <a:r>
              <a:rPr lang="tr-TR" sz="3600" dirty="0" smtClean="0">
                <a:solidFill>
                  <a:srgbClr val="FFFF00"/>
                </a:solidFill>
              </a:rPr>
              <a:t>, Kolophon, Lebedos, Teos, Erythria, Klazomenia, Phokia Samos ve Khios'dur. Smyra aslında Aiol birliğinde iken daha sonradan iyonlaşmıştır. Halikarnos ise Dor birliğinden atılınca, İyon birliğine girmiştir.</a:t>
            </a:r>
          </a:p>
          <a:p>
            <a:endParaRPr lang="tr-TR" sz="36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efes.jpg"/>
          <p:cNvPicPr>
            <a:picLocks noGrp="1" noChangeAspect="1"/>
          </p:cNvPicPr>
          <p:nvPr>
            <p:ph idx="1"/>
          </p:nvPr>
        </p:nvPicPr>
        <p:blipFill>
          <a:blip r:embed="rId2" cstate="print"/>
          <a:stretch>
            <a:fillRect/>
          </a:stretch>
        </p:blipFill>
        <p:spPr>
          <a:xfrm>
            <a:off x="1187624" y="404664"/>
            <a:ext cx="6912768" cy="5760640"/>
          </a:xfrm>
        </p:spPr>
      </p:pic>
    </p:spTree>
  </p:cSld>
  <p:clrMapOvr>
    <a:masterClrMapping/>
  </p:clrMapOvr>
  <p:transition>
    <p:diamon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normAutofit/>
          </a:bodyPr>
          <a:lstStyle/>
          <a:p>
            <a:r>
              <a:rPr lang="tr-TR" sz="4000" dirty="0" smtClean="0">
                <a:solidFill>
                  <a:srgbClr val="FFFF00"/>
                </a:solidFill>
              </a:rPr>
              <a:t>Ticaret yollarının bitiş noktasında bulunmaları, tarım ve deniz ticareti sayesinde zenginleş­meleri sonucunda kültürel ve bilim yönüyle Anadolu medeniyetlerinin en gelişmişini oluştur­muşlardır. </a:t>
            </a:r>
          </a:p>
          <a:p>
            <a:endParaRPr lang="tr-TR" sz="40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642918"/>
            <a:ext cx="7786742" cy="642942"/>
          </a:xfrm>
        </p:spPr>
        <p:txBody>
          <a:bodyPr>
            <a:noAutofit/>
          </a:bodyPr>
          <a:lstStyle/>
          <a:p>
            <a:r>
              <a:rPr lang="tr-TR" sz="3400" dirty="0" smtClean="0">
                <a:solidFill>
                  <a:srgbClr val="FFFF00"/>
                </a:solidFill>
              </a:rPr>
              <a:t>Sümerler! İlk medeniyet, ilk devlet ve ilk sosyal toplum. Tarihin başlangıç noktası kabul edilen Sümerler, insanoğlunun dağınık ve otorite altına girmeden yaşadıkları karanlık çağlarda muazzam genişlikte bir coğrafyayı yurt edineler ilk devlet ve </a:t>
            </a:r>
            <a:r>
              <a:rPr lang="tr-TR" sz="3400" b="1" u="sng" cap="all" dirty="0" smtClean="0">
                <a:solidFill>
                  <a:srgbClr val="FFFF00"/>
                </a:solidFill>
                <a:hlinkClick r:id="rId2" tooltip="Click to Continue &gt; by SaveItCoupons"/>
              </a:rPr>
              <a:t>YÖNETİM</a:t>
            </a:r>
            <a:r>
              <a:rPr lang="tr-TR" sz="3400" dirty="0" smtClean="0">
                <a:solidFill>
                  <a:srgbClr val="FFFF00"/>
                </a:solidFill>
              </a:rPr>
              <a:t> biçimini oluşturmuş, ilk kültürel eserleri ve yazıyı ortaya çıkartarak insanoğluna medeniyeti armağan etmiş efsanevi bir toplum olmuştur.</a:t>
            </a:r>
            <a:endParaRPr lang="tr-TR" sz="34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jpg"/>
          <p:cNvPicPr>
            <a:picLocks noGrp="1" noChangeAspect="1"/>
          </p:cNvPicPr>
          <p:nvPr>
            <p:ph idx="1"/>
          </p:nvPr>
        </p:nvPicPr>
        <p:blipFill>
          <a:blip r:embed="rId2" cstate="print"/>
          <a:stretch>
            <a:fillRect/>
          </a:stretch>
        </p:blipFill>
        <p:spPr>
          <a:xfrm>
            <a:off x="179512" y="260648"/>
            <a:ext cx="8503866" cy="6165303"/>
          </a:xfrm>
        </p:spPr>
      </p:pic>
    </p:spTree>
  </p:cSld>
  <p:clrMapOvr>
    <a:masterClrMapping/>
  </p:clrMapOvr>
  <p:transition>
    <p:diamon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620688"/>
            <a:ext cx="8229600" cy="5462067"/>
          </a:xfrm>
        </p:spPr>
        <p:txBody>
          <a:bodyPr>
            <a:normAutofit/>
          </a:bodyPr>
          <a:lstStyle/>
          <a:p>
            <a:pPr>
              <a:buNone/>
            </a:pPr>
            <a:endParaRPr lang="tr-TR" sz="3600" dirty="0" smtClean="0">
              <a:solidFill>
                <a:srgbClr val="FFFF00"/>
              </a:solidFill>
            </a:endParaRPr>
          </a:p>
          <a:p>
            <a:pPr>
              <a:buNone/>
            </a:pPr>
            <a:r>
              <a:rPr lang="tr-TR" sz="3600" dirty="0" smtClean="0">
                <a:solidFill>
                  <a:srgbClr val="FFFF00"/>
                </a:solidFill>
              </a:rPr>
              <a:t>   </a:t>
            </a:r>
            <a:r>
              <a:rPr lang="tr-TR" sz="4000" dirty="0" smtClean="0">
                <a:solidFill>
                  <a:srgbClr val="FFFF00"/>
                </a:solidFill>
              </a:rPr>
              <a:t>Yerleşme amacıyla özellikle Marmara ve Karadeniz kıyılarından pek çok koloni kurmuşlardır. Şehir devletleri halinde yaşamaları, bilim insanlarının yetişmesine uygun özgür düşünce or­tamına zemin hazırlamıştır</a:t>
            </a:r>
          </a:p>
          <a:p>
            <a:pPr>
              <a:buNone/>
            </a:pPr>
            <a:endParaRPr lang="tr-TR" sz="4000" dirty="0">
              <a:solidFill>
                <a:srgbClr val="FFFF00"/>
              </a:solidFill>
            </a:endParaRPr>
          </a:p>
          <a:p>
            <a:pPr>
              <a:buNone/>
            </a:pPr>
            <a:endParaRPr lang="tr-TR" sz="40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yonlar.jpg"/>
          <p:cNvPicPr>
            <a:picLocks noGrp="1" noChangeAspect="1"/>
          </p:cNvPicPr>
          <p:nvPr>
            <p:ph idx="1"/>
          </p:nvPr>
        </p:nvPicPr>
        <p:blipFill>
          <a:blip r:embed="rId2" cstate="print"/>
          <a:stretch>
            <a:fillRect/>
          </a:stretch>
        </p:blipFill>
        <p:spPr>
          <a:xfrm>
            <a:off x="683568" y="908720"/>
            <a:ext cx="7197422" cy="5297226"/>
          </a:xfrm>
        </p:spPr>
      </p:pic>
    </p:spTree>
  </p:cSld>
  <p:clrMapOvr>
    <a:masterClrMapping/>
  </p:clrMapOvr>
  <p:transition>
    <p:diamon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92696"/>
            <a:ext cx="8229600" cy="5433467"/>
          </a:xfrm>
        </p:spPr>
        <p:txBody>
          <a:bodyPr>
            <a:normAutofit fontScale="92500"/>
          </a:bodyPr>
          <a:lstStyle/>
          <a:p>
            <a:r>
              <a:rPr lang="tr-TR" sz="4000" dirty="0" smtClean="0">
                <a:solidFill>
                  <a:srgbClr val="FFFF00"/>
                </a:solidFill>
              </a:rPr>
              <a:t> Bazı ünlü İyonyalılar; tıpta </a:t>
            </a:r>
            <a:r>
              <a:rPr lang="tr-TR" sz="4000" dirty="0" smtClean="0">
                <a:solidFill>
                  <a:srgbClr val="FFFF00"/>
                </a:solidFill>
                <a:hlinkClick r:id="rId2" tooltip="Hipokrat"/>
              </a:rPr>
              <a:t>Hipokrat</a:t>
            </a:r>
            <a:r>
              <a:rPr lang="tr-TR" sz="4000" dirty="0" smtClean="0">
                <a:solidFill>
                  <a:srgbClr val="FFFF00"/>
                </a:solidFill>
              </a:rPr>
              <a:t>, tarihte </a:t>
            </a:r>
            <a:r>
              <a:rPr lang="tr-TR" sz="4000" dirty="0" smtClean="0">
                <a:solidFill>
                  <a:srgbClr val="FFFF00"/>
                </a:solidFill>
                <a:hlinkClick r:id="rId3" tooltip="Herodot"/>
              </a:rPr>
              <a:t>Herodot</a:t>
            </a:r>
            <a:r>
              <a:rPr lang="tr-TR" sz="4000" dirty="0" smtClean="0">
                <a:solidFill>
                  <a:srgbClr val="FFFF00"/>
                </a:solidFill>
              </a:rPr>
              <a:t>, felsefe'de Diyojen, matematikte</a:t>
            </a:r>
            <a:r>
              <a:rPr lang="tr-TR" sz="4000" dirty="0" smtClean="0">
                <a:solidFill>
                  <a:srgbClr val="FFFF00"/>
                </a:solidFill>
                <a:hlinkClick r:id="rId4" tooltip="Pisagor"/>
              </a:rPr>
              <a:t>Pisagor</a:t>
            </a:r>
            <a:r>
              <a:rPr lang="tr-TR" sz="4000" dirty="0" smtClean="0">
                <a:solidFill>
                  <a:srgbClr val="FFFF00"/>
                </a:solidFill>
              </a:rPr>
              <a:t>, </a:t>
            </a:r>
            <a:r>
              <a:rPr lang="tr-TR" sz="4000" dirty="0" smtClean="0">
                <a:solidFill>
                  <a:srgbClr val="FFFF00"/>
                </a:solidFill>
                <a:hlinkClick r:id="rId5" tooltip="Thales"/>
              </a:rPr>
              <a:t>Thales</a:t>
            </a:r>
            <a:r>
              <a:rPr lang="tr-TR" sz="4000" dirty="0" smtClean="0">
                <a:solidFill>
                  <a:srgbClr val="FFFF00"/>
                </a:solidFill>
              </a:rPr>
              <a:t> gibi bilim insanları yetişmiştir.</a:t>
            </a:r>
          </a:p>
          <a:p>
            <a:r>
              <a:rPr lang="tr-TR" sz="4000" dirty="0" smtClean="0">
                <a:solidFill>
                  <a:srgbClr val="FFFF00"/>
                </a:solidFill>
              </a:rPr>
              <a:t>İnsan şeklinde düşündükleri çok tanrılı din anlayışı vardır. Özellikle </a:t>
            </a:r>
            <a:r>
              <a:rPr lang="tr-TR" sz="4000" dirty="0" smtClean="0">
                <a:solidFill>
                  <a:srgbClr val="FFFF00"/>
                </a:solidFill>
                <a:hlinkClick r:id="rId6" tooltip="Efes"/>
              </a:rPr>
              <a:t>Efes</a:t>
            </a:r>
            <a:r>
              <a:rPr lang="tr-TR" sz="4000" dirty="0" smtClean="0">
                <a:solidFill>
                  <a:srgbClr val="FFFF00"/>
                </a:solidFill>
              </a:rPr>
              <a:t> kentinde bir ana tanrıça figürü olan </a:t>
            </a:r>
            <a:r>
              <a:rPr lang="tr-TR" sz="4000" dirty="0" smtClean="0">
                <a:solidFill>
                  <a:srgbClr val="FFFF00"/>
                </a:solidFill>
                <a:hlinkClick r:id="rId7" tooltip="Artemis"/>
              </a:rPr>
              <a:t>Artemis</a:t>
            </a:r>
            <a:r>
              <a:rPr lang="tr-TR" sz="4000" dirty="0" smtClean="0">
                <a:solidFill>
                  <a:srgbClr val="FFFF00"/>
                </a:solidFill>
              </a:rPr>
              <a:t> önemli tanrıçalardadır</a:t>
            </a:r>
            <a:r>
              <a:rPr lang="tr-TR" sz="3600" dirty="0" smtClean="0">
                <a:solidFill>
                  <a:srgbClr val="FFFF00"/>
                </a:solidFill>
              </a:rPr>
              <a:t>.</a:t>
            </a:r>
          </a:p>
          <a:p>
            <a:endParaRPr lang="tr-TR" dirty="0" smtClean="0">
              <a:solidFill>
                <a:srgbClr val="FFFF00"/>
              </a:solidFill>
            </a:endParaRPr>
          </a:p>
          <a:p>
            <a:endParaRPr lang="tr-TR" dirty="0">
              <a:solidFill>
                <a:srgbClr val="FFFF00"/>
              </a:solidFill>
            </a:endParaRPr>
          </a:p>
          <a:p>
            <a:endParaRPr lang="tr-TR" dirty="0" smtClean="0">
              <a:solidFill>
                <a:srgbClr val="FFFF00"/>
              </a:solidFill>
            </a:endParaRPr>
          </a:p>
          <a:p>
            <a:endParaRPr lang="tr-TR"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noAutofit/>
          </a:bodyPr>
          <a:lstStyle/>
          <a:p>
            <a:r>
              <a:rPr lang="tr-TR" sz="3600" dirty="0" smtClean="0">
                <a:solidFill>
                  <a:srgbClr val="FFFF00"/>
                </a:solidFill>
                <a:hlinkClick r:id="rId2" tooltip="Persler"/>
              </a:rPr>
              <a:t>Persler</a:t>
            </a:r>
            <a:r>
              <a:rPr lang="tr-TR" sz="3600" dirty="0" smtClean="0">
                <a:solidFill>
                  <a:srgbClr val="FFFF00"/>
                </a:solidFill>
              </a:rPr>
              <a:t> tarafından İyonyalılar'a son verilmiştir. Perslere teslim olan </a:t>
            </a:r>
            <a:r>
              <a:rPr lang="tr-TR" sz="3600" dirty="0" smtClean="0">
                <a:solidFill>
                  <a:srgbClr val="FFFF00"/>
                </a:solidFill>
                <a:hlinkClick r:id="rId3" tooltip="Miletos"/>
              </a:rPr>
              <a:t>Miletos</a:t>
            </a:r>
            <a:r>
              <a:rPr lang="tr-TR" sz="3600" dirty="0" smtClean="0">
                <a:solidFill>
                  <a:srgbClr val="FFFF00"/>
                </a:solidFill>
              </a:rPr>
              <a:t> hariç diğer birçok İyon kenti yağmalanmıştır.</a:t>
            </a:r>
            <a:r>
              <a:rPr lang="tr-TR" sz="3600" dirty="0" smtClean="0">
                <a:solidFill>
                  <a:srgbClr val="FFFF00"/>
                </a:solidFill>
                <a:hlinkClick r:id="rId4" tooltip="Atina"/>
              </a:rPr>
              <a:t>Atinanın</a:t>
            </a:r>
            <a:r>
              <a:rPr lang="tr-TR" sz="3600" dirty="0" smtClean="0">
                <a:solidFill>
                  <a:srgbClr val="FFFF00"/>
                </a:solidFill>
              </a:rPr>
              <a:t> desteklediği bazı isyan girişimleri olduysa da bu girişimler sonuçsuz kalmıştır.</a:t>
            </a:r>
          </a:p>
          <a:p>
            <a:r>
              <a:rPr lang="tr-TR" sz="3600" dirty="0" smtClean="0">
                <a:solidFill>
                  <a:srgbClr val="FFFF00"/>
                </a:solidFill>
              </a:rPr>
              <a:t>Mimaride İyon nizamını geliştirmişlerdir. (Örnek, Efes harabeleri)</a:t>
            </a:r>
          </a:p>
          <a:p>
            <a:endParaRPr lang="tr-TR" sz="36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sz="6000" dirty="0" smtClean="0"/>
              <a:t>URARTU UYGARLIĞI</a:t>
            </a:r>
            <a:endParaRPr lang="tr-TR" sz="6000" dirty="0"/>
          </a:p>
        </p:txBody>
      </p:sp>
      <p:sp>
        <p:nvSpPr>
          <p:cNvPr id="3" name="2 Alt Başlık"/>
          <p:cNvSpPr>
            <a:spLocks noGrp="1"/>
          </p:cNvSpPr>
          <p:nvPr>
            <p:ph type="subTitle" idx="1"/>
          </p:nvPr>
        </p:nvSpPr>
        <p:spPr/>
        <p:txBody>
          <a:bodyPr/>
          <a:lstStyle/>
          <a:p>
            <a:endParaRPr lang="tr-TR" dirty="0"/>
          </a:p>
        </p:txBody>
      </p:sp>
    </p:spTree>
  </p:cSld>
  <p:clrMapOvr>
    <a:masterClrMapping/>
  </p:clrMapOvr>
  <p:transition>
    <p:diamon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normAutofit fontScale="92500" lnSpcReduction="20000"/>
          </a:bodyPr>
          <a:lstStyle/>
          <a:p>
            <a:pPr fontAlgn="base"/>
            <a:r>
              <a:rPr lang="tr-TR" sz="4800" dirty="0">
                <a:solidFill>
                  <a:srgbClr val="FFFF00"/>
                </a:solidFill>
              </a:rPr>
              <a:t>Urartular, Milattan Önce birinci yüzyılın başında, Anadolu’da, Van Gölü çevresinde kurulan bir devlettir. Bu bölgeye yerleşen kavimler, beylikler ve aşiretler halinde yaşamaktansa,  bir devlet kurarak kendilerini koruyabilmek adına, zaman içinde bir araya gelmiş ve Urartu Devleti’ni kurmuştur</a:t>
            </a:r>
            <a:r>
              <a:rPr lang="tr-TR" sz="4800" dirty="0" smtClean="0">
                <a:solidFill>
                  <a:srgbClr val="FFFF00"/>
                </a:solidFill>
              </a:rPr>
              <a:t>.</a:t>
            </a:r>
            <a:endParaRPr lang="tr-TR" sz="4800" dirty="0">
              <a:solidFill>
                <a:srgbClr val="FFFF00"/>
              </a:solidFill>
            </a:endParaRPr>
          </a:p>
          <a:p>
            <a:endParaRPr lang="tr-TR" sz="48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urartu.jpg"/>
          <p:cNvPicPr>
            <a:picLocks noGrp="1" noChangeAspect="1"/>
          </p:cNvPicPr>
          <p:nvPr>
            <p:ph idx="1"/>
          </p:nvPr>
        </p:nvPicPr>
        <p:blipFill>
          <a:blip r:embed="rId2" cstate="print"/>
          <a:stretch>
            <a:fillRect/>
          </a:stretch>
        </p:blipFill>
        <p:spPr>
          <a:xfrm>
            <a:off x="395536" y="764704"/>
            <a:ext cx="8229600" cy="5143064"/>
          </a:xfrm>
        </p:spPr>
      </p:pic>
    </p:spTree>
  </p:cSld>
  <p:clrMapOvr>
    <a:masterClrMapping/>
  </p:clrMapOvr>
  <p:transition>
    <p:diamon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normAutofit fontScale="92500"/>
          </a:bodyPr>
          <a:lstStyle/>
          <a:p>
            <a:r>
              <a:rPr lang="tr-TR" dirty="0" smtClean="0">
                <a:solidFill>
                  <a:srgbClr val="FFFF00"/>
                </a:solidFill>
              </a:rPr>
              <a:t> </a:t>
            </a:r>
            <a:r>
              <a:rPr lang="tr-TR" sz="4800" dirty="0" smtClean="0">
                <a:solidFill>
                  <a:srgbClr val="FFFF00"/>
                </a:solidFill>
              </a:rPr>
              <a:t>Başkenti Tuşpa (Van) olan Urartu Devleti, Milattan Önce 8. ve 7. yüzyılda en güçlü olduğu dönemi yaşamıştır. Bu dönemde devletin sınırları içinde İran’ın kuzeybatısı, Aras Vadisi ve Doğu Anadolu yer almaktaydı.</a:t>
            </a:r>
            <a:endParaRPr lang="tr-TR" sz="48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310px-Tushpa08.jpg"/>
          <p:cNvPicPr>
            <a:picLocks noGrp="1" noChangeAspect="1"/>
          </p:cNvPicPr>
          <p:nvPr>
            <p:ph idx="1"/>
          </p:nvPr>
        </p:nvPicPr>
        <p:blipFill>
          <a:blip r:embed="rId2" cstate="print"/>
          <a:stretch>
            <a:fillRect/>
          </a:stretch>
        </p:blipFill>
        <p:spPr>
          <a:xfrm>
            <a:off x="899592" y="476672"/>
            <a:ext cx="7272808" cy="5402407"/>
          </a:xfrm>
        </p:spPr>
        <p:style>
          <a:lnRef idx="2">
            <a:schemeClr val="dk1"/>
          </a:lnRef>
          <a:fillRef idx="1">
            <a:schemeClr val="lt1"/>
          </a:fillRef>
          <a:effectRef idx="0">
            <a:schemeClr val="dk1"/>
          </a:effectRef>
          <a:fontRef idx="minor">
            <a:schemeClr val="dk1"/>
          </a:fontRef>
        </p:style>
      </p:pic>
    </p:spTree>
  </p:cSld>
  <p:clrMapOvr>
    <a:masterClrMapping/>
  </p:clrMapOvr>
  <p:transition>
    <p:diamon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1142984"/>
            <a:ext cx="8186766" cy="153144"/>
          </a:xfrm>
        </p:spPr>
        <p:txBody>
          <a:bodyPr>
            <a:normAutofit fontScale="90000"/>
          </a:bodyPr>
          <a:lstStyle/>
          <a:p>
            <a:r>
              <a:rPr lang="tr-TR" dirty="0" smtClean="0"/>
              <a:t>Sümerlerin yazıyı icat etmesi</a:t>
            </a:r>
            <a:br>
              <a:rPr lang="tr-TR" dirty="0" smtClean="0"/>
            </a:br>
            <a:endParaRPr lang="tr-TR" dirty="0"/>
          </a:p>
        </p:txBody>
      </p:sp>
      <p:sp>
        <p:nvSpPr>
          <p:cNvPr id="3" name="2 İçerik Yer Tutucusu"/>
          <p:cNvSpPr>
            <a:spLocks noGrp="1"/>
          </p:cNvSpPr>
          <p:nvPr>
            <p:ph idx="1"/>
          </p:nvPr>
        </p:nvSpPr>
        <p:spPr>
          <a:xfrm>
            <a:off x="4000496" y="642918"/>
            <a:ext cx="5143504" cy="6000792"/>
          </a:xfrm>
        </p:spPr>
        <p:txBody>
          <a:bodyPr>
            <a:normAutofit fontScale="70000" lnSpcReduction="20000"/>
          </a:bodyPr>
          <a:lstStyle/>
          <a:p>
            <a:r>
              <a:rPr lang="tr-TR" sz="4000" b="1" dirty="0" smtClean="0">
                <a:solidFill>
                  <a:srgbClr val="FFFF00"/>
                </a:solidFill>
              </a:rPr>
              <a:t>İlk yazı</a:t>
            </a:r>
            <a:r>
              <a:rPr lang="tr-TR" sz="4000" dirty="0" smtClean="0">
                <a:solidFill>
                  <a:srgbClr val="FFFF00"/>
                </a:solidFill>
              </a:rPr>
              <a:t>yı M.Ö. 3200 yıllarında Sümerler buldular. İlk yazıları şekiller üzerine kurulu yani her varlık ve olay için bir şekil kullandılar. Çivi yazısı işaretleri geçmişteki bir resim yazısına dayanır. Bir kavramı ifade eden işaretlere ideogram adı verilir.</a:t>
            </a:r>
            <a:r>
              <a:rPr lang="tr-TR" sz="4000" b="1" dirty="0" smtClean="0">
                <a:solidFill>
                  <a:srgbClr val="FFFF00"/>
                </a:solidFill>
              </a:rPr>
              <a:t> Sümerce bugün yapılan pek çok araştırma Hint-Avrupa Dil Ailesi'nden çok sondan eklemeli yapısı sebebiyle Japonca, Korece, Moğolca ve Türkçe ile yakın akrabalıkları tahmin edilmektedir.</a:t>
            </a:r>
            <a:r>
              <a:rPr lang="tr-TR" dirty="0" smtClean="0">
                <a:solidFill>
                  <a:srgbClr val="FFFF00"/>
                </a:solidFill>
              </a:rPr>
              <a:t/>
            </a:r>
            <a:br>
              <a:rPr lang="tr-TR" dirty="0" smtClean="0">
                <a:solidFill>
                  <a:srgbClr val="FFFF00"/>
                </a:solidFill>
              </a:rPr>
            </a:br>
            <a:r>
              <a:rPr lang="tr-TR" dirty="0" smtClean="0">
                <a:solidFill>
                  <a:srgbClr val="FFFF00"/>
                </a:solidFill>
              </a:rPr>
              <a:t/>
            </a:r>
            <a:br>
              <a:rPr lang="tr-TR" dirty="0" smtClean="0">
                <a:solidFill>
                  <a:srgbClr val="FFFF00"/>
                </a:solidFill>
              </a:rPr>
            </a:br>
            <a:endParaRPr lang="tr-TR" dirty="0">
              <a:solidFill>
                <a:srgbClr val="FFFF00"/>
              </a:solidFill>
            </a:endParaRPr>
          </a:p>
        </p:txBody>
      </p:sp>
      <p:pic>
        <p:nvPicPr>
          <p:cNvPr id="1026" name="Picture 2" descr="C:\Documents and Settings\Administrator\Desktop\bizimizah_sumerler2.jpg"/>
          <p:cNvPicPr>
            <a:picLocks noChangeAspect="1" noChangeArrowheads="1"/>
          </p:cNvPicPr>
          <p:nvPr/>
        </p:nvPicPr>
        <p:blipFill>
          <a:blip r:embed="rId3"/>
          <a:srcRect/>
          <a:stretch>
            <a:fillRect/>
          </a:stretch>
        </p:blipFill>
        <p:spPr bwMode="auto">
          <a:xfrm>
            <a:off x="0" y="1071546"/>
            <a:ext cx="4357686" cy="5429288"/>
          </a:xfrm>
          <a:prstGeom prst="rect">
            <a:avLst/>
          </a:prstGeom>
          <a:noFill/>
        </p:spPr>
      </p:pic>
    </p:spTree>
  </p:cSld>
  <p:clrMapOvr>
    <a:masterClrMapping/>
  </p:clrMapOvr>
  <p:transition>
    <p:diamon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64704"/>
            <a:ext cx="8229600" cy="5361459"/>
          </a:xfrm>
        </p:spPr>
        <p:txBody>
          <a:bodyPr>
            <a:normAutofit/>
          </a:bodyPr>
          <a:lstStyle/>
          <a:p>
            <a:r>
              <a:rPr lang="tr-TR" sz="4800" dirty="0" smtClean="0">
                <a:solidFill>
                  <a:srgbClr val="FFFF00"/>
                </a:solidFill>
              </a:rPr>
              <a:t>Mezopotamya ve Asur sanatının etkisini barındıran bir kültüre sahip olan Urartular, çivi yazısı ve Hitit hiyeroglif yazısını kullanan bir devletti.</a:t>
            </a:r>
          </a:p>
          <a:p>
            <a:endParaRPr lang="tr-TR" sz="48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urart.gif"/>
          <p:cNvPicPr>
            <a:picLocks noGrp="1" noChangeAspect="1"/>
          </p:cNvPicPr>
          <p:nvPr>
            <p:ph idx="1"/>
          </p:nvPr>
        </p:nvPicPr>
        <p:blipFill>
          <a:blip r:embed="rId2" cstate="print">
            <a:lum bright="-20000" contrast="-20000"/>
          </a:blip>
          <a:stretch>
            <a:fillRect/>
          </a:stretch>
        </p:blipFill>
        <p:spPr>
          <a:xfrm>
            <a:off x="1043608" y="908720"/>
            <a:ext cx="7344816" cy="5184576"/>
          </a:xfrm>
        </p:spPr>
      </p:pic>
    </p:spTree>
  </p:cSld>
  <p:clrMapOvr>
    <a:masterClrMapping/>
  </p:clrMapOvr>
  <p:transition>
    <p:diamon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sz="6000" dirty="0" smtClean="0"/>
              <a:t>LİDYA UYGARLIĞI</a:t>
            </a:r>
            <a:endParaRPr lang="tr-TR" sz="6000" dirty="0"/>
          </a:p>
        </p:txBody>
      </p:sp>
      <p:sp>
        <p:nvSpPr>
          <p:cNvPr id="3" name="2 Alt Başlık"/>
          <p:cNvSpPr>
            <a:spLocks noGrp="1"/>
          </p:cNvSpPr>
          <p:nvPr>
            <p:ph type="subTitle" idx="1"/>
          </p:nvPr>
        </p:nvSpPr>
        <p:spPr/>
        <p:txBody>
          <a:bodyPr/>
          <a:lstStyle/>
          <a:p>
            <a:endParaRPr lang="tr-TR" dirty="0"/>
          </a:p>
        </p:txBody>
      </p:sp>
    </p:spTree>
  </p:cSld>
  <p:clrMapOvr>
    <a:masterClrMapping/>
  </p:clrMapOvr>
  <p:transition>
    <p:diamon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836712"/>
            <a:ext cx="8229600" cy="5289451"/>
          </a:xfrm>
        </p:spPr>
        <p:txBody>
          <a:bodyPr>
            <a:normAutofit/>
          </a:bodyPr>
          <a:lstStyle/>
          <a:p>
            <a:r>
              <a:rPr lang="tr-TR" sz="4400" dirty="0">
                <a:solidFill>
                  <a:srgbClr val="FFFF00"/>
                </a:solidFill>
                <a:hlinkClick r:id="rId2" tooltip="Anadolu"/>
              </a:rPr>
              <a:t>Anadolu</a:t>
            </a:r>
            <a:r>
              <a:rPr lang="tr-TR" sz="4400" dirty="0">
                <a:solidFill>
                  <a:srgbClr val="FFFF00"/>
                </a:solidFill>
              </a:rPr>
              <a:t>'nun batısında </a:t>
            </a:r>
            <a:r>
              <a:rPr lang="tr-TR" sz="4400" dirty="0">
                <a:solidFill>
                  <a:srgbClr val="FFFF00"/>
                </a:solidFill>
                <a:hlinkClick r:id="rId3" tooltip="Gediz"/>
              </a:rPr>
              <a:t>Gediz</a:t>
            </a:r>
            <a:r>
              <a:rPr lang="tr-TR" sz="4400" dirty="0">
                <a:solidFill>
                  <a:srgbClr val="FFFF00"/>
                </a:solidFill>
              </a:rPr>
              <a:t> ve </a:t>
            </a:r>
            <a:r>
              <a:rPr lang="tr-TR" sz="4400" dirty="0">
                <a:solidFill>
                  <a:srgbClr val="FFFF00"/>
                </a:solidFill>
                <a:hlinkClick r:id="rId4" tooltip="Menderes"/>
              </a:rPr>
              <a:t>Menderes</a:t>
            </a:r>
            <a:r>
              <a:rPr lang="tr-TR" sz="4400" dirty="0">
                <a:solidFill>
                  <a:srgbClr val="FFFF00"/>
                </a:solidFill>
              </a:rPr>
              <a:t> </a:t>
            </a:r>
            <a:r>
              <a:rPr lang="tr-TR" sz="4400" dirty="0">
                <a:solidFill>
                  <a:srgbClr val="FFFF00"/>
                </a:solidFill>
                <a:hlinkClick r:id="rId5" tooltip="Irmak"/>
              </a:rPr>
              <a:t>ırmakları</a:t>
            </a:r>
            <a:r>
              <a:rPr lang="tr-TR" sz="4400" dirty="0">
                <a:solidFill>
                  <a:srgbClr val="FFFF00"/>
                </a:solidFill>
              </a:rPr>
              <a:t> arasında kalan</a:t>
            </a:r>
            <a:r>
              <a:rPr lang="tr-TR" sz="4400" dirty="0">
                <a:solidFill>
                  <a:srgbClr val="FFFF00"/>
                </a:solidFill>
                <a:hlinkClick r:id="rId6" tooltip="Bölge"/>
              </a:rPr>
              <a:t>bölgeye</a:t>
            </a:r>
            <a:r>
              <a:rPr lang="tr-TR" sz="4400" dirty="0">
                <a:solidFill>
                  <a:srgbClr val="FFFF00"/>
                </a:solidFill>
              </a:rPr>
              <a:t> </a:t>
            </a:r>
            <a:r>
              <a:rPr lang="tr-TR" sz="4400" dirty="0">
                <a:solidFill>
                  <a:srgbClr val="FFFF00"/>
                </a:solidFill>
                <a:hlinkClick r:id="rId7" tooltip="Antik çağ"/>
              </a:rPr>
              <a:t>Antik çağda</a:t>
            </a:r>
            <a:r>
              <a:rPr lang="tr-TR" sz="4400" dirty="0">
                <a:solidFill>
                  <a:srgbClr val="FFFF00"/>
                </a:solidFill>
              </a:rPr>
              <a:t> </a:t>
            </a:r>
            <a:r>
              <a:rPr lang="tr-TR" sz="4400" dirty="0">
                <a:solidFill>
                  <a:srgbClr val="FFFF00"/>
                </a:solidFill>
                <a:hlinkClick r:id="rId8" tooltip="Lidya"/>
              </a:rPr>
              <a:t>Lidya</a:t>
            </a:r>
            <a:r>
              <a:rPr lang="tr-TR" sz="4400" dirty="0">
                <a:solidFill>
                  <a:srgbClr val="FFFF00"/>
                </a:solidFill>
              </a:rPr>
              <a:t>, bu topraklarda yaşayanlara da </a:t>
            </a:r>
            <a:r>
              <a:rPr lang="tr-TR" sz="4400" i="1" dirty="0" smtClean="0">
                <a:solidFill>
                  <a:srgbClr val="FFFF00"/>
                </a:solidFill>
              </a:rPr>
              <a:t>Lidyalılar </a:t>
            </a:r>
            <a:r>
              <a:rPr lang="tr-TR" sz="4400" dirty="0" smtClean="0">
                <a:solidFill>
                  <a:srgbClr val="FFFF00"/>
                </a:solidFill>
              </a:rPr>
              <a:t>denilmiştir</a:t>
            </a:r>
            <a:r>
              <a:rPr lang="tr-TR" sz="4400" dirty="0">
                <a:solidFill>
                  <a:srgbClr val="FFFF00"/>
                </a:solidFill>
              </a:rPr>
              <a:t>. </a:t>
            </a:r>
          </a:p>
        </p:txBody>
      </p:sp>
    </p:spTree>
  </p:cSld>
  <p:clrMapOvr>
    <a:masterClrMapping/>
  </p:clrMapOvr>
  <p:transition>
    <p:diamon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ndir.jpg"/>
          <p:cNvPicPr>
            <a:picLocks noGrp="1" noChangeAspect="1"/>
          </p:cNvPicPr>
          <p:nvPr>
            <p:ph idx="1"/>
          </p:nvPr>
        </p:nvPicPr>
        <p:blipFill>
          <a:blip r:embed="rId2" cstate="print"/>
          <a:stretch>
            <a:fillRect/>
          </a:stretch>
        </p:blipFill>
        <p:spPr>
          <a:xfrm>
            <a:off x="1441547" y="836711"/>
            <a:ext cx="5362701" cy="5011049"/>
          </a:xfrm>
        </p:spPr>
      </p:pic>
    </p:spTree>
  </p:cSld>
  <p:clrMapOvr>
    <a:masterClrMapping/>
  </p:clrMapOvr>
  <p:transition>
    <p:diamon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571480"/>
            <a:ext cx="8229600" cy="5505475"/>
          </a:xfrm>
        </p:spPr>
        <p:txBody>
          <a:bodyPr>
            <a:noAutofit/>
          </a:bodyPr>
          <a:lstStyle/>
          <a:p>
            <a:r>
              <a:rPr lang="tr-TR" sz="4400" dirty="0" smtClean="0">
                <a:solidFill>
                  <a:srgbClr val="FFFF00"/>
                </a:solidFill>
                <a:hlinkClick r:id="rId2" tooltip="Hint-Avrupa"/>
              </a:rPr>
              <a:t>Hint-Avrupa</a:t>
            </a:r>
            <a:r>
              <a:rPr lang="tr-TR" sz="4400" dirty="0" smtClean="0">
                <a:solidFill>
                  <a:srgbClr val="FFFF00"/>
                </a:solidFill>
              </a:rPr>
              <a:t> kökenli bir kavim olan ve doğudan </a:t>
            </a:r>
            <a:r>
              <a:rPr lang="tr-TR" sz="4400" dirty="0" smtClean="0">
                <a:solidFill>
                  <a:srgbClr val="FFFF00"/>
                </a:solidFill>
                <a:hlinkClick r:id="rId3" tooltip="Anadolu"/>
              </a:rPr>
              <a:t>Anadolu</a:t>
            </a:r>
            <a:r>
              <a:rPr lang="tr-TR" sz="4400" dirty="0" smtClean="0">
                <a:solidFill>
                  <a:srgbClr val="FFFF00"/>
                </a:solidFill>
              </a:rPr>
              <a:t>'ya gelen Lidyalılar önce </a:t>
            </a:r>
            <a:r>
              <a:rPr lang="tr-TR" sz="4400" dirty="0" smtClean="0">
                <a:solidFill>
                  <a:srgbClr val="FFFF00"/>
                </a:solidFill>
                <a:hlinkClick r:id="rId4" tooltip="Hititler"/>
              </a:rPr>
              <a:t>Hititler</a:t>
            </a:r>
            <a:r>
              <a:rPr lang="tr-TR" sz="4400" dirty="0" smtClean="0">
                <a:solidFill>
                  <a:srgbClr val="FFFF00"/>
                </a:solidFill>
              </a:rPr>
              <a:t>'in daha sonra da </a:t>
            </a:r>
            <a:r>
              <a:rPr lang="tr-TR" sz="4400" dirty="0" smtClean="0">
                <a:solidFill>
                  <a:srgbClr val="FFFF00"/>
                </a:solidFill>
                <a:hlinkClick r:id="rId5" tooltip="Frigler"/>
              </a:rPr>
              <a:t>Frigler</a:t>
            </a:r>
            <a:r>
              <a:rPr lang="tr-TR" sz="4400" dirty="0" smtClean="0">
                <a:solidFill>
                  <a:srgbClr val="FFFF00"/>
                </a:solidFill>
              </a:rPr>
              <a:t>'in egemenliği altında yaşadılar. Dilleri, </a:t>
            </a:r>
            <a:r>
              <a:rPr lang="tr-TR" sz="4400" dirty="0" smtClean="0">
                <a:solidFill>
                  <a:srgbClr val="FFFF00"/>
                </a:solidFill>
                <a:hlinkClick r:id="rId6" tooltip="Hitit dili"/>
              </a:rPr>
              <a:t>Hitit dili</a:t>
            </a:r>
            <a:r>
              <a:rPr lang="tr-TR" sz="4400" dirty="0" smtClean="0">
                <a:solidFill>
                  <a:srgbClr val="FFFF00"/>
                </a:solidFill>
              </a:rPr>
              <a:t> ile benzerlik göstermektedir.</a:t>
            </a:r>
            <a:endParaRPr lang="tr-TR" sz="44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ndir (1).jpg"/>
          <p:cNvPicPr>
            <a:picLocks noGrp="1" noChangeAspect="1"/>
          </p:cNvPicPr>
          <p:nvPr>
            <p:ph idx="1"/>
          </p:nvPr>
        </p:nvPicPr>
        <p:blipFill>
          <a:blip r:embed="rId2" cstate="print"/>
          <a:stretch>
            <a:fillRect/>
          </a:stretch>
        </p:blipFill>
        <p:spPr>
          <a:xfrm>
            <a:off x="1403648" y="791260"/>
            <a:ext cx="6930155" cy="4878142"/>
          </a:xfrm>
        </p:spPr>
      </p:pic>
    </p:spTree>
  </p:cSld>
  <p:clrMapOvr>
    <a:masterClrMapping/>
  </p:clrMapOvr>
  <p:transition>
    <p:diamon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noAutofit/>
          </a:bodyPr>
          <a:lstStyle/>
          <a:p>
            <a:r>
              <a:rPr lang="tr-TR" sz="3600" dirty="0">
                <a:solidFill>
                  <a:srgbClr val="FFFF00"/>
                </a:solidFill>
              </a:rPr>
              <a:t>Lidyalılar,</a:t>
            </a:r>
            <a:r>
              <a:rPr lang="tr-TR" sz="3600" dirty="0">
                <a:solidFill>
                  <a:srgbClr val="FFFF00"/>
                </a:solidFill>
                <a:hlinkClick r:id="rId2" tooltip="Frigyalılar"/>
              </a:rPr>
              <a:t>Frigyalıların</a:t>
            </a:r>
            <a:r>
              <a:rPr lang="tr-TR" sz="3600" dirty="0">
                <a:solidFill>
                  <a:srgbClr val="FFFF00"/>
                </a:solidFill>
              </a:rPr>
              <a:t>yıkılmasından sonra Kral </a:t>
            </a:r>
            <a:r>
              <a:rPr lang="tr-TR" sz="3600" dirty="0">
                <a:solidFill>
                  <a:srgbClr val="FFFF00"/>
                </a:solidFill>
                <a:hlinkClick r:id="rId3" tooltip="Giges"/>
              </a:rPr>
              <a:t>Giges</a:t>
            </a:r>
            <a:r>
              <a:rPr lang="tr-TR" sz="3600" dirty="0">
                <a:solidFill>
                  <a:srgbClr val="FFFF00"/>
                </a:solidFill>
              </a:rPr>
              <a:t>zamanında bağımsız bir devlet kurdular (M.Ö. 687). Lidyalıların başkenti, dönemin en büyük ve zengin kentlerinden olan Salihli yakınlarındaki </a:t>
            </a:r>
            <a:r>
              <a:rPr lang="tr-TR" sz="3600" dirty="0">
                <a:solidFill>
                  <a:srgbClr val="FFFF00"/>
                </a:solidFill>
                <a:hlinkClick r:id="rId4" tooltip="Sardes"/>
              </a:rPr>
              <a:t>Sardes</a:t>
            </a:r>
            <a:r>
              <a:rPr lang="tr-TR" sz="3600" dirty="0">
                <a:solidFill>
                  <a:srgbClr val="FFFF00"/>
                </a:solidFill>
              </a:rPr>
              <a:t> (Sard)'dır. Giges, devletin sınırlarını genişletti. Doğu sınırları Kızılırmak ırmağına kadar uzandı</a:t>
            </a:r>
            <a:r>
              <a:rPr lang="tr-TR" sz="3600" dirty="0" smtClean="0">
                <a:solidFill>
                  <a:srgbClr val="FFFF00"/>
                </a:solidFill>
              </a:rPr>
              <a:t>. sınır </a:t>
            </a:r>
            <a:r>
              <a:rPr lang="tr-TR" sz="3600" dirty="0">
                <a:solidFill>
                  <a:srgbClr val="FFFF00"/>
                </a:solidFill>
              </a:rPr>
              <a:t>oldu</a:t>
            </a:r>
            <a:r>
              <a:rPr lang="tr-TR" sz="3600" dirty="0" smtClean="0">
                <a:solidFill>
                  <a:srgbClr val="FFFF00"/>
                </a:solidFill>
              </a:rPr>
              <a:t>.</a:t>
            </a:r>
            <a:endParaRPr lang="tr-TR" sz="36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a:bodyPr>
          <a:lstStyle/>
          <a:p>
            <a:r>
              <a:rPr lang="tr-TR" dirty="0" smtClean="0">
                <a:solidFill>
                  <a:srgbClr val="FFFF00"/>
                </a:solidFill>
              </a:rPr>
              <a:t> </a:t>
            </a:r>
            <a:r>
              <a:rPr lang="tr-TR" sz="4400" dirty="0" smtClean="0">
                <a:solidFill>
                  <a:srgbClr val="FFFF00"/>
                </a:solidFill>
                <a:hlinkClick r:id="rId2" tooltip="Kimmerler"/>
              </a:rPr>
              <a:t>Kimmerlere</a:t>
            </a:r>
            <a:r>
              <a:rPr lang="tr-TR" sz="4400" dirty="0" smtClean="0">
                <a:solidFill>
                  <a:srgbClr val="FFFF00"/>
                </a:solidFill>
              </a:rPr>
              <a:t> karşı</a:t>
            </a:r>
            <a:r>
              <a:rPr lang="tr-TR" sz="4400" dirty="0" smtClean="0">
                <a:solidFill>
                  <a:srgbClr val="FFFF00"/>
                </a:solidFill>
                <a:hlinkClick r:id="rId3" tooltip="Asur"/>
              </a:rPr>
              <a:t>Asurlularla</a:t>
            </a:r>
            <a:r>
              <a:rPr lang="tr-TR" sz="4400" dirty="0" smtClean="0">
                <a:solidFill>
                  <a:srgbClr val="FFFF00"/>
                </a:solidFill>
              </a:rPr>
              <a:t> işbirliği yapmışlar ve bunun sonucunda Kral Yolu Asur'a kadar uzanmıştır. Kral Alyattes zamanında Medlerle savaş yapıldı. MÖ 585 yılında barış yapılarak, Kızılırmak iki devlet arasında </a:t>
            </a:r>
            <a:endParaRPr lang="tr-TR" sz="44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s.jpg"/>
          <p:cNvPicPr>
            <a:picLocks noGrp="1" noChangeAspect="1"/>
          </p:cNvPicPr>
          <p:nvPr>
            <p:ph idx="1"/>
          </p:nvPr>
        </p:nvPicPr>
        <p:blipFill>
          <a:blip r:embed="rId2" cstate="print"/>
          <a:stretch>
            <a:fillRect/>
          </a:stretch>
        </p:blipFill>
        <p:spPr>
          <a:xfrm>
            <a:off x="395536" y="980728"/>
            <a:ext cx="8463200" cy="4824536"/>
          </a:xfrm>
        </p:spPr>
      </p:pic>
    </p:spTree>
  </p:cSld>
  <p:clrMapOvr>
    <a:masterClrMapping/>
  </p:clrMapOvr>
  <p:transition>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8229600" cy="1143000"/>
          </a:xfrm>
        </p:spPr>
        <p:txBody>
          <a:bodyPr/>
          <a:lstStyle/>
          <a:p>
            <a:r>
              <a:rPr lang="tr-TR" dirty="0" smtClean="0"/>
              <a:t>Sümerlerin tekerleği icadı</a:t>
            </a:r>
            <a:endParaRPr lang="tr-TR" dirty="0"/>
          </a:p>
        </p:txBody>
      </p:sp>
      <p:sp>
        <p:nvSpPr>
          <p:cNvPr id="3" name="2 İçerik Yer Tutucusu"/>
          <p:cNvSpPr>
            <a:spLocks noGrp="1"/>
          </p:cNvSpPr>
          <p:nvPr>
            <p:ph idx="1"/>
          </p:nvPr>
        </p:nvSpPr>
        <p:spPr>
          <a:xfrm>
            <a:off x="0" y="3429000"/>
            <a:ext cx="9144000" cy="3429000"/>
          </a:xfrm>
        </p:spPr>
        <p:txBody>
          <a:bodyPr>
            <a:normAutofit fontScale="85000" lnSpcReduction="20000"/>
          </a:bodyPr>
          <a:lstStyle/>
          <a:p>
            <a:r>
              <a:rPr lang="tr-TR" dirty="0" smtClean="0">
                <a:solidFill>
                  <a:srgbClr val="FFFF00"/>
                </a:solidFill>
              </a:rPr>
              <a:t>Tekerleğin buluşu oldukça eski tarihlerde gerçekleştirilmiştir. Bu nedenle tekerleği kimlerin bulduğuna ve kaç yılında bulunduğuna dair kaynaklarda pek bilgi yer almıyor. Ancak tahminlere göre bulunmuş ve en eski tarihli tekerlek kalıntıları M.Ö 3000 – 2500 yıllarına ait olduğunu saptanmıştır.</a:t>
            </a:r>
          </a:p>
          <a:p>
            <a:r>
              <a:rPr lang="tr-TR" dirty="0" smtClean="0">
                <a:solidFill>
                  <a:srgbClr val="FFFF00"/>
                </a:solidFill>
              </a:rPr>
              <a:t>Kimi kaynaklara göre tekerleğin icadı  milattan önce 3500 senesinde Mezopotomyalılarca gerçekleştirilmiştir. Fakat bunun kesin bir veri olmadığı herkesçe bilinir. Bu konuda şu bir kesin ki; tekerlik oldukça eski tarihlerde kullanılmaya başlanmıştır.</a:t>
            </a:r>
          </a:p>
          <a:p>
            <a:r>
              <a:rPr lang="tr-TR" dirty="0" smtClean="0">
                <a:solidFill>
                  <a:srgbClr val="FFFF00"/>
                </a:solidFill>
              </a:rPr>
              <a:t>Dünyada eşi olmayan ve </a:t>
            </a:r>
            <a:r>
              <a:rPr lang="tr-TR" b="1" dirty="0" smtClean="0">
                <a:solidFill>
                  <a:srgbClr val="FFFF00"/>
                </a:solidFill>
              </a:rPr>
              <a:t>hayatı</a:t>
            </a:r>
            <a:r>
              <a:rPr lang="tr-TR" dirty="0" smtClean="0">
                <a:solidFill>
                  <a:srgbClr val="FFFF00"/>
                </a:solidFill>
              </a:rPr>
              <a:t> kolaylaştıran bu icat bizlere Güneybatı Asya’dan gelmiştir. Bu icat insanlık için bir lütuftur.</a:t>
            </a:r>
          </a:p>
          <a:p>
            <a:endParaRPr lang="tr-TR" dirty="0">
              <a:solidFill>
                <a:srgbClr val="FFFF00"/>
              </a:solidFill>
            </a:endParaRPr>
          </a:p>
        </p:txBody>
      </p:sp>
      <p:pic>
        <p:nvPicPr>
          <p:cNvPr id="2051" name="Picture 3" descr="C:\Documents and Settings\Administrator\Desktop\images (5).jpg"/>
          <p:cNvPicPr>
            <a:picLocks noChangeAspect="1" noChangeArrowheads="1"/>
          </p:cNvPicPr>
          <p:nvPr/>
        </p:nvPicPr>
        <p:blipFill>
          <a:blip r:embed="rId2"/>
          <a:srcRect/>
          <a:stretch>
            <a:fillRect/>
          </a:stretch>
        </p:blipFill>
        <p:spPr bwMode="auto">
          <a:xfrm>
            <a:off x="0" y="1000108"/>
            <a:ext cx="5429256" cy="2428892"/>
          </a:xfrm>
          <a:prstGeom prst="rect">
            <a:avLst/>
          </a:prstGeom>
          <a:noFill/>
        </p:spPr>
      </p:pic>
      <p:pic>
        <p:nvPicPr>
          <p:cNvPr id="2052" name="Picture 4" descr="C:\Documents and Settings\Administrator\Desktop\images (6).jpg"/>
          <p:cNvPicPr>
            <a:picLocks noChangeAspect="1" noChangeArrowheads="1"/>
          </p:cNvPicPr>
          <p:nvPr/>
        </p:nvPicPr>
        <p:blipFill>
          <a:blip r:embed="rId3"/>
          <a:srcRect/>
          <a:stretch>
            <a:fillRect/>
          </a:stretch>
        </p:blipFill>
        <p:spPr bwMode="auto">
          <a:xfrm>
            <a:off x="5357818" y="1071546"/>
            <a:ext cx="3643338" cy="2341709"/>
          </a:xfrm>
          <a:prstGeom prst="rect">
            <a:avLst/>
          </a:prstGeom>
          <a:noFill/>
        </p:spPr>
      </p:pic>
    </p:spTree>
  </p:cSld>
  <p:clrMapOvr>
    <a:masterClrMapping/>
  </p:clrMapOvr>
  <p:transition>
    <p:diamon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20688"/>
            <a:ext cx="8229600" cy="5505475"/>
          </a:xfrm>
        </p:spPr>
        <p:txBody>
          <a:bodyPr>
            <a:noAutofit/>
          </a:bodyPr>
          <a:lstStyle/>
          <a:p>
            <a:r>
              <a:rPr lang="tr-TR" sz="4000" dirty="0">
                <a:solidFill>
                  <a:srgbClr val="FFFF00"/>
                </a:solidFill>
              </a:rPr>
              <a:t>Lidya’nın insanlık tarihine en büyük katkısı “sikke”yi icat etmiş olmalarıdır. Başkent Sardes’in içinden geçen Paktalos Irmağı’nın alüvyonlarında doğal olarak bulanan altın-gümüş karışımı “elektron” madeninden basılan ilk sikkelerin üzerinde Lidya Krallığının arması olan Aslanbaşı bulunuyordu. </a:t>
            </a:r>
            <a:br>
              <a:rPr lang="tr-TR" sz="4000" dirty="0">
                <a:solidFill>
                  <a:srgbClr val="FFFF00"/>
                </a:solidFill>
              </a:rPr>
            </a:br>
            <a:r>
              <a:rPr lang="tr-TR" sz="4000" dirty="0">
                <a:solidFill>
                  <a:srgbClr val="FFFF00"/>
                </a:solidFill>
              </a:rPr>
              <a:t/>
            </a:r>
            <a:br>
              <a:rPr lang="tr-TR" sz="4000" dirty="0">
                <a:solidFill>
                  <a:srgbClr val="FFFF00"/>
                </a:solidFill>
              </a:rPr>
            </a:br>
            <a:endParaRPr lang="tr-TR" sz="40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764704"/>
            <a:ext cx="8229600" cy="5678091"/>
          </a:xfrm>
        </p:spPr>
        <p:txBody>
          <a:bodyPr/>
          <a:lstStyle/>
          <a:p>
            <a:r>
              <a:rPr lang="tr-TR" sz="4000" dirty="0" smtClean="0">
                <a:solidFill>
                  <a:srgbClr val="FFFF00"/>
                </a:solidFill>
              </a:rPr>
              <a:t>İlk Lidya sikkeleri muhtemelen Alyattes döneminde basılmıştır. Sikke basımının daha iyi bir duruma gelmesi ve elektron yerine altın ve gümüşten ayrı olarak sikke basımı Kral Kroisos zamanında ortaya çıkmıştır</a:t>
            </a:r>
            <a:r>
              <a:rPr lang="tr-TR" dirty="0" smtClean="0">
                <a:solidFill>
                  <a:srgbClr val="FFFF00"/>
                </a:solidFill>
              </a:rPr>
              <a:t>.</a:t>
            </a:r>
            <a:endParaRPr lang="tr-TR"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2.bp.blogspot.com/-RsQQgX61lbA/UdA_DGxasKI/AAAAAAAAAEU/sdKo_7ueJQ0/s600/kavimler-gocu-donemi-avrupa-ve-turk-kulturu.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3 Dikdörtgen"/>
          <p:cNvSpPr/>
          <p:nvPr/>
        </p:nvSpPr>
        <p:spPr>
          <a:xfrm>
            <a:off x="1917491" y="2967335"/>
            <a:ext cx="460202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5400" dirty="0" smtClean="0">
                <a:solidFill>
                  <a:srgbClr val="FF0000"/>
                </a:solidFill>
              </a:rPr>
              <a:t>Kavimler Göçü</a:t>
            </a:r>
            <a:endParaRPr lang="tr-TR" sz="5400" dirty="0">
              <a:solidFill>
                <a:srgbClr val="FF0000"/>
              </a:solidFill>
            </a:endParaRPr>
          </a:p>
        </p:txBody>
      </p:sp>
      <p:sp>
        <p:nvSpPr>
          <p:cNvPr id="5122" name="AutoShape 2" descr="data:image/jpeg;base64,/9j/4AAQSkZJRgABAQAAAQABAAD/2wCEAAkGBxMTEhUUExQWFhQXGBgYGBgWGRgdHBwcHB8XGBcZHRocHCggGBolHBgcITEiJSkrLi4uHR8zODMsNygtLysBCgoKDg0OGxAQGy8kHyQsLCwsNCwsLCwsLCwsLCwsLCwsLCwsLCwsLCwsLCwsLCwsLCwsLCwsLCwsLCwsLCwsLP/AABEIAK8BIAMBIgACEQEDEQH/xAAbAAACAwEBAQAAAAAAAAAAAAAEBQIDBgcBAP/EAD4QAAIBAgQEBAQDBgUEAwEAAAECEQMhAAQSMQVBUWETInGBBjKRoUKxwRQjUtHh8BUzYoLxB1NysiSSonP/xAAZAQADAQEBAAAAAAAAAAAAAAAAAQIDBAX/xAAjEQACAgICAwEBAQEBAAAAAAAAAQIREiEDMUFRYRMicQRC/9oADAMBAAIRAxEAPwDpYTHop4uC4+Ix1WRRXpx8Rj048GHYj6MU1KeJ5nMLSRqjmEUEsYJgDcwL4uoMrqGRgysAQwMgg7EEbjBlQqAxSxMUcGeHgPi2dTL0alZwdFNSzaYmB0kgffA5hRYlLFsYx4/6i5U/LTrt2CLb/wDeDMp8b5OpVSkrtqc6RKkDVsFn1tIt3xGaZWLRo8ejEguJaMFiIE4gVxc64iBgsCrRj44t048KYLApAxYMUZvOU6Yl3C+pv9N8J6/xZQUwA7ei/wAyMJzSCh/GPVTCKj8XZY7ll9V/lOD8rx3Lv8tVfe354X6L2FDDTGI4sVwwkEH0xFlw7AWcW4olBCzG/IdcZjM8XavpBhQOk3+vTEviZX1ET9P7tgLh2XMiew6264iUt0aRQ94I0toZZHLtjSpSAEARinhmSWmtrzeTg7Tio6IbK9GJIIx8RiSLihHzMcVVGwQRgepgsCk4nTx8RgXOcRpUv8x1XsTf2G5wWAdjwnGTz3xmgtSQv3PlH6k/bCLO/E+ZqbMKY6IP1N8SM6DmKyqJYgDqSB+eFVbj+WE/vVPpJ/IY55mKrOZdmY9WJP54pQYLYHaNOKM/UNOmzhdWkaoG5AuwH+rTMd4wfox9owZDAqNRaiq6EMrAMrDYg3BGJinjLHiNPhZajVSoMuzFsuyKXADGXpMZ8uljIm0MBJjD7hHHsvmf8mpq/wBrD7kAYMh0MFTGcr5GpkWarl0NTLE6quXX5kP4qlEcxzNP1I6Y1IGMEPjismYC1EpGkzlVNPWGsQAfN77xsdsRKY4xbNjw/O069NatJg6MJDDY/wAj2wo+PKqrkMzqMaqTIvdmBVAO84ArtToN+15GpTKVfNVoagFqTEvTH4Kt9ohucHGF+OOJ8QzWnVSSlTUkoqtqYGDdiDGoi1gIk8pOFmGIkeqFVaS+aoQJCm0mTBtytvI3wZwzgzUs7kx4lOoWrU5CNIj57g9NJvtbvhRwEimr1UvUC2lS28fhF+g+vpjaf9LWy9TM+JWcLmV1eHTabl41OCbFtICwLwMZZW/hq41G2dbVMehces4W5IHqYwvzfGqS7S56L/PGrkl2Y0FPgXN5ynSEuwX13PoNzjNcZ+JmU0wzCl4rimnUse/L19MRHD5MtJPMk/rzxnLnS6Hgw/M/En/aQnu230H88J83xKu/zVSo6Jb+uGFOlSL+Hcvp1xMWJ0g/Wfpi08LTpjB8sn2ysDNCksySSe+A82pix+gxrsxw1Y3j6frhRmKAXY39f7GBOxOJnvAY3wRTyY54Iq1jsP0wE0i+L/0QToK3Vo9P5jADfFVdGISo5i0kkiR64X57OM/lSRJuZgYGylOXCQSBHpi0gG6cYzFVrtJPYYe8PzhpxqXUOcGCfe8YX0qKrsMEAHDsLNflvipPxUmHoQfzjB9H4ioHcsPVf5TjF0qR3OLTU07wB3jFZsmjcLxeh/3F95H5jFy5+l/3E/8Asv8APHOqufTrJ7D9cB1M834bd8Wm2I6jV4jRAk1UA6ll/njNcU+MqSWpKah6/Kv3En6YxbIWMkknqf64g2XxQWMuJfFOYq2B8NeiW/8A1vhIzyZYkk7zJOLDTJx6mVJ5YVoCIbpj6cEDJnqMWJkupwZodMF04spZadyBgioAth/XApOKu0I7cy4iRits3/ptj4ZlDzj1xDTL0DcTypqJ5IFRTqQnbUJsf9LAlT2Y4hwuvTq01dECgzKwAUYEq6mLBlYFT6Yuz+eSjSeo58iKWYi9gJO2OdH4rzGXqGs9M+FUC1atMIRpkIpZCTJIGmSYDmSIxDdFqNnTccX/AOpXwpVyzNmaOp6TWksJp6t/LAld4I636nriZ5SAQDBAI5WNxY7YG4jUpVabU6ia0YQVPP3BkHuL4polM4Fwb4lan4SqSmk+Y6iAw/hbqDfewtvhxRzb162Zp0mEGmXCnaVcAXgRIf7naScXcf8A+mjKzPlqoKXOirOobmAwB1+4B9cL/g7ItRrsxYMGpOJWYsaZ574xlUdo0VsH4dwmpV1LTADITrUEBhNjbmPQ9MCZfKaQ7CZpkHeTtqifQ/bD3imQZKhzFJtLlRbkx+Uj3tiScO0KU3d5JP2nsMZvkTVmuL6ZvfhDiC5vLJUJJcAI+oz5gAZnuCD74b1aSryxyv8A6c/ENPLUqyVCYlW7a7rp9SAPocbjifH/AAcn+0VE82lYQXlngIv1I++CULZldGB+Pc89TPoosKEFfWEqljH+0ew64rzHxjnXGpqgp7MAircG4PmViAe31wLncjWplqtRkatpLOCJ1O+omZMDQLDf5QIxnsxSBbySOoYRp95uPpjdQSVV0Ztmq+F/iasc61R3BaqApJQsAFuAApGlR9OZ546w9bHAuG1TRqrUkh6bK0D8Sg+YAjnG39Mdnp8ZpuivT8ysAQeUHGXJDeiovRZmgzc5GBKmTY9sfVOI1D8oAGB6prMLufaB+WJtxXaBqzyvlFXdhJnftv8AnhRnqpURps1gx59YGLMzkhNyZHf+74rfKljclgAAJuec/W2GmvZIHlKNIEkg1CRF4gX6fri9GQNK0wD64Ko5EA2ETghcivPDzimCTYN+3NyVfv8AzxH9qq32EjkBb0wyp5JRimqaaTJFt+v93xcZxfQnFoWslSPnf3Jv0xUwfrMRvgrMZsfh23vttt98AvUZpi/pb0399sbRJphCZkqfMqx23/uMHiuDsLbHC7KZXUfMQSQYuTt6c+fthmckx/sYmU0ViyIAO2PDSGDKeSUC++PnpDpiXy+gUPYuLgGwnF4Y/wAOLiq2xeEUDribHQMFPqcTFAnc/TF/iDYDHpY4TbQ0kD/sy48XQDti1wcRCmdsGT8sKXg6VUremBnIPLGOq/E2ZMmKaj/xJ/W+Bh8WVhJmkyj5iAYEXMmbe+L/AHiLE0vGeN5fLKfFc3Bimt2YbEaRy5SbY5J8QZ1mSkU/EoBEybaVKMCPLcEzMGSQMQbi5zFd33fxCb7ACQkf6QAI62xcKa0EDOCQxhouVENB7+bTJ79Iw5bKjo6Jwz4qXMBKYKU6zggN86F1jWumVI3tFt4JjBObzmaUhRRpMTP7xXbQIj5l06gb2AJ2NxjkHD+JIpLVNYI80gDUSBKje2qd+wNue2pfE9YZMGqD4hpklvxAmYaCItMgR0xLddh/g6qjOzKZigW30GiwHpOvUPWMYTN5+nRYKfI41EqsmGYsWUDcAEwO0YU1OMFHdaNRkpLGldU3tJ5jacXZ2trVKz/vWZWSWB0+WCg8m5ksN+fbEShei4yrZc/xEsahTi8+ZvLq/CSBMDnFpMdMTy3E8451Bka2ohiqgL1gsIHc4c8F4SKdPxa9OarEmnTI+X/UdVl7SJ9bYo4sx1NTbSKjKD4aCSqgzqq1D5pMWBPfsJxS1RVtihaUhlZxBcvTChj4bGdWnUwBU9IgG47tM5n3/cUqralojxrgDYeHQBuZhpYGfw4CylO1gTpvspvfkVhjHtzkYpzIfVLqVLFBDROlQdMgEgeYscXxW5WROkqIcUzANRCWO/sCNiR69cKczSdmCnzOzHywAIGxQzbc+XFXHa2qpblbANSszbmTjaXbMhmtFVKsF1ML6DsIPzHnpvIxqvg/jHnOXqKilmYpp2BMsUibcyPfGXzNEGnUaXZgVViQTAIkFreWSI3I2xD4ayzPXVgDFPzsRsNIkT7jbGU6cWWtOjqPEM7TpaQzAFja45AvfoIU48TO0mNnETG8X1afz59x1xj3oNVc1KgZmMQLRc6T5YvZQTEW64G/w8iSgKgAsZAEEagNjKkED7G9sc35Wu9l3R0U5Vb2GI/s46DHO+HZ6orDQdBgbk30gknSZG827gXjF6Z2tVMOzDVv5gAJ29Bt6fmvwkvI8ovwa/OZhKe5uSBHqYueXM4ETjCkvpBMKWG94gEdDuMZ1sszMfMGvZpubaRM3tpP1wy4ZTWmzOzKAVC2M2dgFMxEGBjRRiltk2yuvxZn1AmF/h2N/XfY4jJMkCxBPM2BveBhnS4aqMvhqIk6tV7QBbB1OlAIA3/Lp6Y0jyx/8icfYryXDwxEkhiuueUcxB5zhzSyajeDPYdv5DHn7MxviD0GXESnfkOvATSy6rsANzbqd8eu4HPAst3xFaDE7HCpeWGT8IuatOzYgKJPM4Iy2Q64o4rm1pgqt6hUxG477Rtf2xSknpCryy39lGLaeV7Yo4KzmmNYYaZEvM8iNx/CQbn64hUzP/yF/hXyz3MT/wCw+mKV3QUj2rkC1UH8O8HtEwNt8MkpzhbxTjGkMVG2tJJgz5bj0xTw7iIp5clgAQ5AuIIJsfz3vbEyyaKSSG/gg4spZcA4pyTLcapaQxHQsJgYPpxjFsukZshm2E+uEHxKzrQqxAk6TPrDj0hf/wBHGqTN04tuBcH74xnEMvUzdVjUcJl6X+ZUWYmSLKRq1EzYiwubRiv+dW22TJUZvhFEqfELaRysST1Ij9bG97YfNWmhVYozVDTOgtp0hSJLBQSZi4kDaemLhklUBWLOq+YrAXyA2Lx8ogbbkyOpA9bVTTzSXrgsxUAtzDECRaQwPQeox1vslIz2YUiSpLLYAkXMAT7AyPSMabgL+JQC1DqAJS55clv2O3/Az1WuBT0i3lg9SZmPQEknGi+Cac02+UjUwOqwHl1Kx9DItyY9BiOTcRVTD8+mUpDQ1Gm7AFvOD5Z9IJJI69OuDuE01pU0EDRTsikb1GJLuQeYJ0gcoJ5jGaoZds061XhQKgDCTAUQzabXAURF/XDrOV9TZdBYuWaOggR7BSPphcqxioori27Y445xfwKBrRqqNIopEy0fOR0Xf+pGMPlOINTI3d3JNQ/iYkQbnoDbkIGN7w/OUjdlOqqjeG5NlRCdIBg6S0FyYvbeBjF5rgqqXeaiwWEMwLCNx5YB2MEWIg4I9UN92CVqpkwGqlZ8qAwB1KiSeUnbvyAWQzbvUdnOyz+n64O4Nk6jI9EFUdh4isWhp8o0Fua6ZEdeuBc1n60sTUnVTEGB8u4joeUjpjSMcWRJ2BU8k9ViVUknb23ubRiGlKcGRUcq3lEgIZhST+IxJj03xPN1qjKpdyYUBR0B5fbAKISYAk9Bhsk3Pw3UV8q0waj/ALiSAZLEm/8AFpDF78h2Ev1ylJFKU0CqZJCiLm09Jxl/g6mNJczqBK2iAOdv4up3xosvUBZ4nywLzBtMj3ke2PP5IvJ0aJimgXFMFWQEMR5olRcM/sJ7RJnngTP50fKgYNJBm5I362nmOxwfxPh0trUdiqkgmZnblsfrhcaLqyyDeAPYR+ROOhSVCstydOmw1aiNIN4/DJBNt7kH/nE/B0klCr6txzEAgEiRzI57CMFZBlpKwqBZqLvFjvMG0c49O+FHDab1FtA+aWJjVziB8tpM9hhpN2DGIpAmDeeWBc5QUo0f7gZFgRMg4Z5ChIVSVJAnccr7z06XthXxAKj1ADq8rcxYxcEybgxOBLZFBHDM1VpAqahbSdtzHLDROMOCuoAgmLDrttgfLaaxIBIVV1amiwNojlLN15z1wryGdY028T51YqIMat1kEXWL3wp8aeyk2a1OIMdgPUHFtLNlhJX674zHCKzKjGmoYDzNF7RtcwCIJieeLs/xRdSsobyyYOpbmCZFieYjY6udsY/jK6LyNIuY6wMFUcxOw9zbCPIs0EswJa9tgOg/nhnQypN/zxm0NMJFRldiWATQDeNwTJnpEYRcZyyArVQtctJvGo7WO0+YYs+IsytNdMksRB6BSVDA3kcvrvgbheZp1ssMu9QBtYDSYYKrFy0m2yxzucawVLIH3QTwnNMX8JWsabEKxYgfxE3/ANs7wcDVm1AMfIZI6ec/KsH5h0HL3MUcGztHLO5h6jHxFkXMBvL5jaGE7dBgGrWrVBOkC+rzG+uAA3te230x0xe3ZnJoKNW+lomIJAHoW33nAVesdBQQTPLreT0vP3xFKLMfMFP1v6k74OFK36AWwebE56oDo5lw1MyQUIO5MkWHtc/U4a5rj9d7Dyg8lEfff74oWiBuAMRkcsU8X4JyY5NNlMxebHGdzGXXxABoYN/CBMrYqf8AW2lQNpk9b7jMVBziO+OdZnjND9pBakTQJDMF3eDKiT+HV5iBzUDkZ5f+Zttm80h38T0qeXFKlAPl8Ssygl3efkk3FMEgAdMZ3jlaqfCqglfKhMN+JVipHYMSvscO+GMueZ4eoiiiV85WZYkhQ0FioKqxkyfS2MjxdqrgFlhaf7uBHlI3BHL8jjqREugOtV1EXJPc+n9/XGlyKGjRqIxUGQzdxIKx1nSRt64y1JCZIFlgk9JMD74dVKJzFF6swaZAIAmV0yW35EE+hPTA/pKNFwqscwNb/wABDQbaZOsjpOnSAP4jgJs6XqMw+c/uqe3zVSASJIEhVJ36YhwjOU6WTZFJNV2BINt7AAdJB9d+mEuZqjxFQMCFmTuC5sT3AFvY9cS1bLukbzP57TQQKVU0iE0mFIErpqCegmVPMHpBzmX4wjIV2Er92UQOirMDsBhJxLM638zvUIGnzk7Ad/t+eIZWnLGOTL/7L/PFRQmwrP5srXWoNlbYciD5h2BG3rHLB3GUDUgyUiEUcr6QbFWMeXkwG0Gx3wFWzSotY/jZihE/hgHb3a/YYKzVWqgSn861EGukAQxgRykiwF+1xirpk9iStV1IvUCD7bfbBXw6SK6MI+YC4B3mRfmQCJ74sbhKXZajFFHmlQHDX8pUnt6xyxRwswwqAEhHQkAxaYmeskduuE2SajMllZGpBVqFlQgmAwNgGHaN9x32wwymbDyGVlKghlL6TL6mkiY0yIDAe98ZysHfVMmsHukwF0iabX+Y9ugJOGlAV6hTxVanUiUdlkHUzMx/hNNvMNM209SIw1FWzXEsfNNTCUzUDFl1EsJ0kmAh9AJJ6EWwPxDNlkrOtVVp0nYIpUnUUsCW5SRAA6++G+Uz1FtT5hAa1OyKLoV8qs6HaoqtPcTcTBwFlYpfuwIqrU8koWVVNwxAuW0jQQIuDf8AEJckt1spRKPDglKq2jVB3sPw9f8AnBWXzNNqFHytpqFVVaagkQQSN9zeTzO9rYIapTC1fDZiysWdihYmBEWsEMG8Re0Yhl6aMFpUTDoQQ0+UEghtj06X2jnhx5FuwcWBUK6oXEOpBZZIFtXlMbywFul8CigNWgACQgAAjygkCw3Yzf1wwr5dAsE6lQEMDAksdakAXU9pgYW8Aql8xqPmKCUHU3AMWsLtfaOWKjcmDSSCgwApwAWIUwQCIAUxDbtqPPbfAeXFTzqqS7MISFsWiIANrj+eCqFJUfznxKZMAC8hYUkb72+/rgXMZlQymkFVSdIsdI5g3AtIF4642cU9GdsYVKP7PQemxDO7AlUEidudrXJBjfbAmcXSXt5Vh4/CdoGnuG++GORzALVy4UaqlOZkCYUMoIEcjbvivwfEADj5S0kGQQHJBJuUTSCJ7WB2xEvhS72F8NzB8NQU814EECJOmAJtpjDMcdVJDaEIGzuo+omQMZni/EGonw6dNfDpgFgpP4o8pHMgTaSBI3i4NevUFQGiAwGl9vxXiQBJOk6DaCPtj+SlsLo1uZVapD+QsZultXqQTI7emI0+H3ZiqySSbdcZnJV6pLeGhLXURqLIZLQAD8p1AS7BfKRh3muKvl6K+P8AvKsSy0xYXtqbZRynrMYzkpReMR99lzZZp2QDqTiTLTG3mPbb7YTUfijWpPhkMLgbhuwaN+dxi/hvGjUbRphrbiANy1p2tYb79MX/AHWyaQcKbPsoAx49ONmn0/pi/KZpKjMiupK/MBy6zi3jGcTLU9VtRMKOp3vF4xGbuh4AKZZmNgfcYuThLjocL+GfE9QvFZF0WlhPlnYkSbY16HnyxUuScQUEynNLvzkYwHGOBmn5AZ1fKSR5VB1EmwgAAyfU+vQK+bUrKmZ7/ba2+Mp8XZkkCFiUdTJEbo0zHQER0OI4G1I0mkA5ektHK+IKoDLUDIUuGhdJBBgx5jPTC3O1qTUNWoiofmHJxMr6FdgcMMunhEUahV9Acu26h2AYJfchVB7TjM0QqmWaIggd9x7Y7EZt6CcvRbwiAyhWZQf4iZhR2Amcaf4a4erZaqoYE62Qxz8kGOo8x+mMnmE0VYfVAMsDIIm9+m+Nb8PfDqqwzDMASCaaAfKGEAknsTblOMuWajG2wjG+jICpFjv8v3xZ4LEljva/Xn+WJ/ENPRmKqjbXP1Ab9cFcNbUgDA2HTkCQGHUWKnpA642TtJkeaBc5Q8wFiWAIjeSNo3OLOHNpao3KP1U4Ky9U0vFZDDDw1RumrUSwnYhaZHaZ5DAuYzRqEU6Zeo7ELqYyz7Rffewnl9mtDkwXiBDsSvTBNDiOqslRgtgxjYTDR6Xj3vgehkqrFgo8ym9xIIn+RwPoLMABLEwAN5Noj1w37JHPCM8lNnLTV1HSqGYNvMx7Gdt8D1MmS66E8EMQrDUWEEi4J3Ecu30rzGRq5cxVQqdVjaCexFsD1c6x1CZVtxy9umJ0+gNHxHKrRao2mFaoDHPTDavYtc9sXUONavDpFWdXNgpIKzFhG82tyIGI0Q9emgYhWKlYa5MA+YXtIPOdsA8AonU0HQEkl+Yjkv8AqO04xjtbNn8NVxhFNJl1T4ba/F1R4bERp1H53FzFydQnuqy/B6eb1S4FRaUtTO+oCfGW/mBBWRuvPcHDTjppU8o1NVAaIRe12dyeoAJnmR3BKXg9R0zLN4gpglwrETcCFjvbnbrIsaVIKBMrntKGgw8yBmRluXJAhWP8MQO8DaLtOGNVeuqVEVPEBkixKiS5+giTznvF+Wya13OZpwKukpUpgAKCIXxEBiE2JF4mbCQp2W4fSX99Wdmd5CKsW/CoBG7chpteMTKHwSYJXzGXpoKtSinjU9UmLMJKtMbyzgwRsQBsDhBwaupARb1DrOpRpaCVGkHkpWcPc5kaKediz1APMJlYBDaAOgPPrfCFuD1CP2lVGnUDpsZEgMY2/ELeuK09A7Ww3L0KSkB/MBqUqSYGnUAgMjrvuZ3wJ/iINQfuQxVg3k1Eg9yTBt1x9xIU6GlLyGZmUbt5gyITuAVJJ5bQLSRaecZtRAWmnIAkgd5NyeZxU36Jii2hxJ6fjF0WXMjVcgsTteBA57/XBOV4x4qMGqFGIAKqq3iNKgbtEC8j03OFOaYEEFtTGDOwgRYDlfvigZYlkKC7EAD/AFdO+BAzonhIKUU6YdiNI1ee+2ogzYbmMELkqaIFVFBPlDaRO13J5kAE354yFPPOk6lZY3na0fUSRba+D140CtzMgix3n5rcvbE4fRqXws4Dn0GaZadqdVSQL7obAf7ZPtgT4m0vUqVCZCRTQcpF3Mc7mPY9MDZfhgLKyVDT0mQFkkf7pkG/54nxeadIwpO8ESYnc9Z3v3OJXFU8h5WqBuF50nURT8gF4+XqfTfHwYq6sNUuwZDEHTJAnpabnkcG5TVRorSKEsyk+Uc2EwSOkx7Yvz+SOZC1FgeGiK6tJ1MpAqBRzUElSZAMGJw48m3fQ3HX0n8O8KLZhqiBalEeVyrr81mmCZYWE9e8RifxZUFStSWfkBn1b+gn3GFrCurVSqLTJ0/KoEAFpiNhJ5e/PFOcJA1FixvqZjJJ+UYVJyy8hspyi1aodrFF8p6/7R6XxreB59vBUPNiQJ5qNsJPhyj/APHY83YifWF/rjR0MtHLE8kk3QkIM3RF9JIBPI/phdxvM1fACOwYBhpP4oggr3G30w3NEc8JOKZdnqIkEi5JHS0/b88bKjK2j6jWT9nWmQ0xrk82MiOsQR7TirhlJHzJO9OmAATAkiApPqQWxZx3Lw1FQIJJX28oFvfAvC8sNVRWjy9TaxIw6VaHZPi2ULZzSZmoym+/msfyONwlclY2i0HljD5xT+0UjqLfIQZmymY+mNcucFbVIIKi6kgE9wQNh0xzc8G0i4Psx3xOv/yKh66f/VcF5ympoZWopZdAAcjcAxLD0YG3fE/inLBdLgghxuGDXW0mOekx7Yb5PRTySvKkikDp5zEmRN8aN1GIqbbMpxDOPrddauCR5gAQQB5SJ2Ik7cycHfBmWLZgVPw0paf9UEKPW8+2F2WynjVlppbWbE8hckx6AmMdH4dkMpTQUhNt9QuT1a+/0jD5pVGghFt2ZLjtE0Mwayf5dQyY5EyWB7GSR79MS+FFX9vJERocrPI+W/rBP1xpuI8EourK1QInUWv+GJ3Mx98YbhubOWrK/wCOmSrAcxdGHqNxhwufHTCX8yNl8V8PFegdF2Q61jnEyPcffGC4Wf31K0g1EBB5gkA/Y42XBuL0mqMSPPJ0yTccjFgSRjNccCpVfTY+I7ADl5gw9LYOLixTjYpu3Y+XhOk6ARruoEx5VknURcagQJFxY8sU8MWmdTIw0pukQdUGNJJsAwEHl7Y+p5gMgzDu07wogDkReSx7AYR161PUdBdFYgnUD+YMm99sGDLyCcoaiiWPiBgEBksNJ1KSJ2UaIxbVX/LVSxNTyeb2Gnbab3vbH2oOVWk4K6HFyQbm6nmCd5jnimlmia9IFdJSFP8A5QQD+WHP2vQReja/CHEcutOGYAbM5kXiQCYsGYkkgzIg8jhNlM3NQg1G0ITUoqbBpkTuSAAQwX16HFuV8dFzLU1Cq7CxiwMBYiQfKFEdzhVl8ppanWr1PIUMRO9hDfwgyRI5jlOCTQor2fcUqun71SYHlK9jz9ZAwbwTjqJRfxLK+2i5VgDcidjb3jGf4lnHamFi3M+nL8vtieVyuikruTpbUYU6TMqo1MQRp3aI5RzxMY632VJ7ddHtRUq1alRmKACZPm1MLCTaNUH9BgB2i0+WJHveMWPm9xyJBI9Jj6Ti/M0qYy6sqsH1srNNjEmAOkR3mcWiH8L+D8BesJ1qlgy6zAZZINxtt0O+KauY8N2RAPmEQQ1gQyQefK/PDbKqKlOkrKqtTpk/KDrWFIB5mARPPDbRT8z+Q1I/zCotaBHQAYly2WoMGTJqyjxBUdwLMZ3uTaSBvsQcfZr4epOniUnNMgSysp8ptz+U77SO0xhP/iNfQxBY0zMNEmNpnlMYX5nirvZmZl7nDhYpuIyrUK6bgMORB/uTis8UOzE+h/v+eBcvxRhbUSOhxbmaiVBfcf39O2NDIZ8I4sSWhoIBAkTYiN/f1wX8MVhQYmqwiw0QxbclWCqJgkmJ5yd9l+SQCgWAVQyuJM23UkdfTDrJcJYJREw5HjMewZNKjpAv6k45+SUaOhQafZR8VcXDsvhOpSGBiQRMWYRIFumM1xGs0kcixgc7SJjpOGef/d1oX5xpBkGWICggD1kx6dsKKSu7oaasADpUjed/rfFcaVEztdnQcqlOnTSfKqKu/wDERt3IEk+oxJuNUgVsxB52H2JmMJaVM6Q1Z7ibG7H22GKSlJgZkNNgOnvYnER4l5M5TfgJZlkBzp3mfzxbl81lzWOl0lUCSNShixGwa4jTc855XwuqZrxFLmmsAkFj26f30wJX8FgrCixJGwO3KB1/vpjdwtUSpUMeMBWzuVQEGxYx7kf+uK8/kKIzCNIGpyjKepEow6iYv3wor8KcVJUGdQUAE2hfMxM2At0F8RzPCKgQvpt8ouYEXMTve3TftiVDHyO7Ds5lVGcpICPkNxePn/lg7M8PUAMWI6NMYG4RRUZdpVkqrqYP1LDSoA0mxUMDJEap54ppceqyBVphvlklBMDblf33tgab6YUjzjQ1UPnDFGB738p9RecEcGhsultXzKwIBFjGx7RtGLqmYTM0qmpQKhBjykHa0RI9oHrhZ8KVn8yJEzquwAiIJv0IH1wNfzsOugVnGWzSPBKq0w3NTZh6wSPpjU1+MKgJOs6QPmM84UDr79MLvijJaqPiAklSCfKQt4B0tsdxhLRc1kCz5kCiOqjVDdbaoP19E0pKyotp0argPxA1aoyFJUqSSTIABG477fTpjK/FNHTmXgQrEMvuBP3nB3D+JJQXQU+YyXBvawBG4AExfmcAcZrBwDq1NrYH0hYw4t3XgrkSr6N6OTTRTcyCET8hhNxxh4rMuzi9+dtQ+on3GD8nXKosy4IEApr9QCGEehNsD8WzZqAoFULSv5QAJJCkWA6m/OO2NEZsM4Lnl0IrmwBA9ZB/XEuKZJSCy3wmyLrA1RaYm+8cvbDasKqBvME07iFHfa+MuR/0a8eoiOllyzhQDveOQ54c5nOVcuQAo8IggI0HY2JO+uwMzHKLCLy9ald2punMqDI+wtijMZ5av7v7Wv6EkCcCmLFNWaHMFhl1qmqaVOoVWWCiSBNheOcGBEdhhDnaXi0jUoliRVIKybqSQrKOQkRa30xoPizJq2STRDCkfEUT5hzqKRvBBn+xgbjnE1FOhU8OKZXQpWICmGVR6QSB1nGaTi/Zcp5GT4tlalNiKtLw2J2tawMW2sQcWZTL1atQUCxVZDEEyAIBkdbEQMOPi7VVNBnWC8Bpte037Cb4hx39zWpVoImQe6gRb2P5Y0UrSM62xZn+HhKngz+JdLkRKtAk+k4rzuVakrKYZdcEx+If8HGj4xwmvVRXp05UG7sVVVUi5JJHl2nCzPUErSlOtqc6C0U6uksoKk6tMiZ30xgjboGkXVKdgzPDCmo1WILQTH0JH/GF+mq4NNEbRqioyBmvykx5V6A98bJ/h+rUSnGnSG01CTAKAm46zeIv5sZbO8YYVwMuSlKm/wC7poYBg3YgHzMxuSeRjbEwTZc5I09alopGmqqo0myraY9OuMRwLhRzFTROlQJYnlyA9ZxuM98T5WmSKYao3RRaTyJ5+qhsZfh/GPCNZ1poszY651EnSI1wIuT6RhwjNJ+zN42D8N4Z4mZZVH7um7E8/KrQAfWww547kEKO1g4WVAUgm4AHfkNsU/DnGBTqM7Uy9SooAXkzSDIIEDnaLdd4fcWzNRzSVqSeGrB6mlokj8K6oMA3nnAxM5SUvg1FNA3+BGolBWDRSgTI0wILxfnBiMOK7n9qprt+6blz+Y7EXsDY8hhDUzx1Lpp6VRgQNZPy+0DaJviGc+KJrAinpqIGjU0rcAGYg7YhxnIuLjEY5HhaLm0eDKSRAEbESfqbm/UnANWj4OZqU1fTSqnUNO2o309pvGBavF67q01FYuIRVXSoPM/N5j/5SMSr5mrSpr4miqQwlgxJEfKCCItJv3xfHCS7ZPJNPoNp5Wmd9bGYAQSOVy22KKqU0IBDKReTBn74YcInMK06k6SIkcwCRHpcYnneFIE1NU03tMmff+WKTp7M8W1pCzMUDoVSIXb/AI774syuaUC6gAQFH2AwXxKp5SAYCrE85Ow7dfphXl8ndZu2nnsD/MsY7BT1xpdrZAdmM2qjVuenU98VcSzdRrAaUF5I3PQepOIrllQGoYbT/lhtua62HOSbD16YWVc006nJZiT5m3MECw5DeB+WEknsYaa9UJpAlmMAdup95+mA87mnWC5Ecp3buByXubn0wXRz4RNbXf5V7zefoR98RzeZUqWgMe+57+/Lpve2KXfQiVRf3TOF8yfMsj5TJDj+/rjOcHzC0qoqEyF1eU2mxAB7TjWcJQaReQJQzuBvpbrYkTzBG0YU1eFp4hWPwiD329zI/PERl2mUVZbjKuClWBTK6TdvpJJgDlEe+FuRamlYnXKAkKYMkEEAkD1w9/wOkiGfO/c2B6CN/wC7jCh+HUw0M5mbKo1MT03AUe5OKi4voLZ7UpK5ZiYVVdhBBZyLey6v19QBmAdKEiAQSDyN4P5YvGQdminJgxqJAve28DnYX54s4vUP7ujpg0xpEAyS0GY5kk4apaG5NlFPPOAAI2EQInpPXH1NiFYW82877H9T98NqHEimlq1GmxUKql1GyAAzHzG0eu+KUr0mzOprLUQiVGzsumRNpn7nDuhdgPCaBq1FpiN9RJ6DfGl4rlqjA6pN9QIAO19tyMZs/wDxsxyfw2j1tB/PG0/w4VaYNPXDgMpJK3O0aoDb8jyxjNO7KQozavoKkllZYBERPLuL98FZzOUlopTrU1YwBCG4jnPXDNeDEDVpEsIuzrJFl2BvP2PKMe53hBOr5RpEDVpEwN5F4k7Ry3OJxK2jODi6o9SQ7ak0BiF1qIgrG0fywrOb1U6NGICvMzuCbSOW5xqBwRFaCS6lfmBBM3JMD5Rt80nFWc+GEDASZsAbmRa4jci9v6YpUmJ2BcYr/tNalTQ6hFSIP4gD9rDBLZoeAKddGJUCAZIJU+UdxYT2wbkfhGmwBBZaguGhgJEwYOzAjrG3XCvieaeDqfWFqmmzgKCVSzGI31E//UYcIK16QOWmEZn4parSqqGIA0qIANjqEQbASEvym2BcpWWl5Bv2/nhfnqiVBpQfJ+Kd1JWRGxAaG5RfrjwcPaYDj2F8XySSex8XHKS/lGxz2ZbwDpYctQki25EjYn7DoSMZfMZJSPHdlhohFBA627QNrWwPnvECliZUmAZ333HtgKpmmamF2CRAHMGxJ72A98TF3tBNYumOMrxMLCghF6qLDvA3wqqaDzLQDcCJP8Rn6x3wFrODcpTc06jLSZwAAXUN5Oc27dcWQU5bMOpAU3BBXsZkEH1x0PNZZm0sFUpEnVK/Uz9rYwdVdDjxAGAFvDccxqUg32JnbGr+HuKtTRf2gl6DKNFRROg7FWtIINvyOMeVN00Xx15DKmXZQxp0yYDWO8npO454rWplhlmOYp1A8kNYMJAuRpFlHPVHLrhp/juVKk/tIUXBs025re0b74R59KlWotGpLLp0ppk+Umm8jnGhht3xPHaWy5RTGOc4UGRCggKAwBIA2mAOsYpo5MOSfD1GQSAfvuec4t4LXJZqL62NMTTAO6C14uSLAnBrMYI06EEyBqkiCNlPXBlInBFlHiaWppKgWKmTH1FvYnFtfMknw2862XSSCxJ6xyiIOFvjIuhSvzSflsI0/NAk8+eJcPVfEJUCDbWZ1HtIk7bRHvhYl2ZSpn2JGqwEsZ52H15Yn+0OQzAauwmw6k8zf5R/TBHEKgZwCL8hHQj+mJZeGDaSdK3ewXTc3ME6xPQTjqs5qI0HeoqgCJeINtrAewkx2xHiFVQywAw/i5T0HblbF3E1CIpFSQwMQpBvckyefPt64Go1CT4GjxD5YUtAE7dpthIKFlY66QP8EiP/ACJI9wdXsVxdwbKsWYv8qXIPM2gfkMMVWnTXXTAOqxUzZrg3IvB59sQCNDKp1T5iR/DFjfnf7YLCj7I57SH1He89YYfoSMVDio1HSup+pEgG4AA57ySbdrTivKcIeqzICBCagDzBhvTYzfDgZSmacqHZllG1Eaf4ZAGkkT/wcJpDSYNlszqPnkhQNREXY/hEbHl9cX5I02ZqhVQoEADkOn9/rgyjw9lOkoEJ8xEggi4IET+mAhly37xJSiwOnyrDMflJAeVJkie088Tj6CjzLcQ1NKqKaJImACet/wAK+m+JP4TsHgGqdmbcC9+1v73xZVyfhKqeE7sQHbxDTCwOXlckyepxTRp1ahLeDpUyYRwBB5GSbe30GFh6DYBmqFNjMSFECeftyH92wBX4Y8amMsT/AMADoPp9MPqGUSmWLqWMSqsQNHfy2YmPaO+I5PLTSaoGJZSDqHyXEhYPmmCL3F+d4vfgVGYqcOaYA5xPfn7DrhpwzieZoQAxNJTGm23aQcN3u9JXUguFMAg2f5biBc8rR1x8hovUZVVgFXUDpF9rR4nffBYxzwLjNKuD4lRkK30kAW53B279/q9rcPkDTqg7So/PWMYaiaXmInWBJTbbfzXke09sPeGcSqT4dGsykD5SoI9tQIA+mFv0Whm3AzF1n0EfkxxRV4QTfzL63GDf8crA+daRED+IHuIW1vfEP8b1/NTCD/zJPbZYwxglTKRcnYdB9pxyrNMRKyYVmX31EnHXqzBx5QfYkfr+mM/n+EO8ylEgmfMsmes7zHfFJEMwuRcq2uJVfm7gyCPcYbB1UxqXYQeoIsffDX/A4BHhKRz0tpn7nFbcKUQDRY6flPiLIG8bXAM79cZz48uzbi5fz6E/EcyNCgAGHUx/tJM9dxhcaoIAgAEtJG9436gWIw/zWUpLAKsjXvrJN4n8JHLphY/D6HKow9f6Jhw48VRnOeTsUuI9t8dg+HspSy+XVFqfMNTNpMlmFz26DpGOd/4VTIF2K84Iv9VtjRDjA66T/wDzpW99M4qSFEU8f4BVaoDS0uhkSCBDLIbUDytMjrhxkuJjKGnlTqNIGC6qI8416pO51G6yPKcX0OKr/wB0km5lPbEqNWkrKSswZBvvAWb9gB7DCpjtDamUqQQ9N9NxvIAvIBAMx0nCbifEYYLlpE/jYDUQZ1Ldhppi25GwnbF+boUKpkUQD/EsIT6xY+4OK64WPDp0zSEQRTdYbuxZSScTKLKUkKOB1aq56kQRLMymwiIOrYnmPqMdF0M0atBgzJUb9cYbJsKVTxHpsxEgHxBKkgLNgsmBHPD3KVvEuK9VZ3BCn154IoGxt/hCwfluZPPbblI3xOnwwAcpF5Eg48pUlA+Y+sXxf4o6/Y4vEmz/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Tree>
  </p:cSld>
  <p:clrMapOvr>
    <a:masterClrMapping/>
  </p:clrMapOvr>
  <p:transition>
    <p:diamon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357166"/>
            <a:ext cx="8229600" cy="1143000"/>
          </a:xfrm>
        </p:spPr>
        <p:txBody>
          <a:bodyPr>
            <a:normAutofit fontScale="90000"/>
          </a:bodyPr>
          <a:lstStyle/>
          <a:p>
            <a:pPr algn="ctr"/>
            <a:r>
              <a:rPr lang="tr-TR" dirty="0" smtClean="0">
                <a:solidFill>
                  <a:srgbClr val="00B0F0"/>
                </a:solidFill>
              </a:rPr>
              <a:t>Kavimler Göçü</a:t>
            </a:r>
            <a:br>
              <a:rPr lang="tr-TR" dirty="0" smtClean="0">
                <a:solidFill>
                  <a:srgbClr val="00B0F0"/>
                </a:solidFill>
              </a:rPr>
            </a:br>
            <a:endParaRPr lang="tr-TR" dirty="0">
              <a:solidFill>
                <a:srgbClr val="00B0F0"/>
              </a:solidFill>
            </a:endParaRPr>
          </a:p>
        </p:txBody>
      </p:sp>
      <p:sp>
        <p:nvSpPr>
          <p:cNvPr id="3" name="2 İçerik Yer Tutucusu"/>
          <p:cNvSpPr>
            <a:spLocks noGrp="1"/>
          </p:cNvSpPr>
          <p:nvPr>
            <p:ph idx="1"/>
          </p:nvPr>
        </p:nvSpPr>
        <p:spPr>
          <a:xfrm>
            <a:off x="0" y="1071546"/>
            <a:ext cx="9144000" cy="4389120"/>
          </a:xfrm>
        </p:spPr>
        <p:txBody>
          <a:bodyPr>
            <a:noAutofit/>
          </a:bodyPr>
          <a:lstStyle/>
          <a:p>
            <a:r>
              <a:rPr lang="tr-TR" sz="2700" b="1" dirty="0" smtClean="0">
                <a:solidFill>
                  <a:srgbClr val="FFFF00"/>
                </a:solidFill>
              </a:rPr>
              <a:t>Kavimler Göçü</a:t>
            </a:r>
            <a:r>
              <a:rPr lang="tr-TR" sz="2700" dirty="0" smtClean="0">
                <a:solidFill>
                  <a:srgbClr val="FFFF00"/>
                </a:solidFill>
              </a:rPr>
              <a:t>, </a:t>
            </a:r>
            <a:r>
              <a:rPr lang="tr-TR" sz="2700" dirty="0" smtClean="0">
                <a:solidFill>
                  <a:srgbClr val="FFFF00"/>
                </a:solidFill>
                <a:hlinkClick r:id="rId2" tooltip="350"/>
              </a:rPr>
              <a:t>350</a:t>
            </a:r>
            <a:r>
              <a:rPr lang="tr-TR" sz="2700" dirty="0" smtClean="0">
                <a:solidFill>
                  <a:srgbClr val="FFFF00"/>
                </a:solidFill>
              </a:rPr>
              <a:t>-</a:t>
            </a:r>
            <a:r>
              <a:rPr lang="tr-TR" sz="2700" dirty="0" smtClean="0">
                <a:solidFill>
                  <a:srgbClr val="FFFF00"/>
                </a:solidFill>
                <a:hlinkClick r:id="rId3" tooltip="800"/>
              </a:rPr>
              <a:t>800</a:t>
            </a:r>
            <a:r>
              <a:rPr lang="tr-TR" sz="2700" dirty="0" smtClean="0">
                <a:solidFill>
                  <a:srgbClr val="FFFF00"/>
                </a:solidFill>
              </a:rPr>
              <a:t> yılları arasında </a:t>
            </a:r>
            <a:r>
              <a:rPr lang="tr-TR" sz="2700" dirty="0" smtClean="0">
                <a:solidFill>
                  <a:srgbClr val="FFFF00"/>
                </a:solidFill>
                <a:hlinkClick r:id="rId4" tooltip="Avrupa"/>
              </a:rPr>
              <a:t>Avrupa</a:t>
            </a:r>
            <a:r>
              <a:rPr lang="tr-TR" sz="2700" dirty="0" smtClean="0">
                <a:solidFill>
                  <a:srgbClr val="FFFF00"/>
                </a:solidFill>
              </a:rPr>
              <a:t>'ya yapılan şiddetli </a:t>
            </a:r>
            <a:r>
              <a:rPr lang="tr-TR" sz="2700" dirty="0" smtClean="0">
                <a:solidFill>
                  <a:srgbClr val="FFFF00"/>
                </a:solidFill>
                <a:hlinkClick r:id="rId5" tooltip="İnsan göçleri"/>
              </a:rPr>
              <a:t>insan göçüdür</a:t>
            </a:r>
            <a:r>
              <a:rPr lang="tr-TR" sz="2700" dirty="0" smtClean="0">
                <a:solidFill>
                  <a:srgbClr val="FFFF00"/>
                </a:solidFill>
              </a:rPr>
              <a:t>.</a:t>
            </a:r>
            <a:r>
              <a:rPr lang="tr-TR" sz="2700" baseline="30000" dirty="0" smtClean="0">
                <a:solidFill>
                  <a:srgbClr val="FFFF00"/>
                </a:solidFill>
                <a:hlinkClick r:id="rId6"/>
              </a:rPr>
              <a:t>[1]</a:t>
            </a:r>
            <a:r>
              <a:rPr lang="tr-TR" sz="2700" dirty="0" smtClean="0">
                <a:solidFill>
                  <a:srgbClr val="FFFF00"/>
                </a:solidFill>
              </a:rPr>
              <a:t> İlk dönem ve ikinci dönem olarak ikiye ayrılmaktadır. İkinci dönem kavimler göçü ilk dönem kavimler göçünün devamı niteliğindedir. İlk dönem kavimler göçü </a:t>
            </a:r>
            <a:r>
              <a:rPr lang="tr-TR" sz="2700" dirty="0" smtClean="0">
                <a:solidFill>
                  <a:srgbClr val="FFFF00"/>
                </a:solidFill>
                <a:hlinkClick r:id="rId7" tooltip="Roma İmparatorluğu"/>
              </a:rPr>
              <a:t>Roma İmparatorluğu</a:t>
            </a:r>
            <a:r>
              <a:rPr lang="tr-TR" sz="2700" dirty="0" smtClean="0">
                <a:solidFill>
                  <a:srgbClr val="FFFF00"/>
                </a:solidFill>
              </a:rPr>
              <a:t> ve </a:t>
            </a:r>
            <a:r>
              <a:rPr lang="tr-TR" sz="2700" dirty="0" smtClean="0">
                <a:solidFill>
                  <a:srgbClr val="FFFF00"/>
                </a:solidFill>
                <a:hlinkClick r:id="rId8" tooltip="Barbar"/>
              </a:rPr>
              <a:t>Barbarlar</a:t>
            </a:r>
            <a:r>
              <a:rPr lang="tr-TR" sz="2700" dirty="0" smtClean="0">
                <a:solidFill>
                  <a:srgbClr val="FFFF00"/>
                </a:solidFill>
              </a:rPr>
              <a:t> arasında yoğun sınır değişikliklerini kapsar. İlk gelen göçmenler </a:t>
            </a:r>
            <a:r>
              <a:rPr lang="tr-TR" sz="2700" dirty="0" smtClean="0">
                <a:solidFill>
                  <a:srgbClr val="FFFF00"/>
                </a:solidFill>
                <a:hlinkClick r:id="rId9" tooltip="Hunlar"/>
              </a:rPr>
              <a:t>Hunlar</a:t>
            </a:r>
            <a:r>
              <a:rPr lang="tr-TR" sz="2700" dirty="0" smtClean="0">
                <a:solidFill>
                  <a:srgbClr val="FFFF00"/>
                </a:solidFill>
              </a:rPr>
              <a:t>, </a:t>
            </a:r>
            <a:r>
              <a:rPr lang="tr-TR" sz="2700" dirty="0" smtClean="0">
                <a:solidFill>
                  <a:srgbClr val="FFFF00"/>
                </a:solidFill>
                <a:hlinkClick r:id="rId10" tooltip="Slavlar"/>
              </a:rPr>
              <a:t>Slavlar</a:t>
            </a:r>
            <a:r>
              <a:rPr lang="tr-TR" sz="2700" dirty="0" smtClean="0">
                <a:solidFill>
                  <a:srgbClr val="FFFF00"/>
                </a:solidFill>
              </a:rPr>
              <a:t>, </a:t>
            </a:r>
            <a:r>
              <a:rPr lang="tr-TR" sz="2700" dirty="0" smtClean="0">
                <a:solidFill>
                  <a:srgbClr val="FFFF00"/>
                </a:solidFill>
                <a:hlinkClick r:id="rId11" tooltip="Ön Bulgarlar"/>
              </a:rPr>
              <a:t>Ön Bulgarlar</a:t>
            </a:r>
            <a:r>
              <a:rPr lang="tr-TR" sz="2700" dirty="0" smtClean="0">
                <a:solidFill>
                  <a:srgbClr val="FFFF00"/>
                </a:solidFill>
              </a:rPr>
              <a:t>,</a:t>
            </a:r>
            <a:r>
              <a:rPr lang="tr-TR" sz="2700" dirty="0" smtClean="0">
                <a:solidFill>
                  <a:srgbClr val="FFFF00"/>
                </a:solidFill>
                <a:hlinkClick r:id="rId12" tooltip="Alanlar"/>
              </a:rPr>
              <a:t>Alanlar</a:t>
            </a:r>
            <a:r>
              <a:rPr lang="tr-TR" sz="2700" dirty="0" smtClean="0">
                <a:solidFill>
                  <a:srgbClr val="FFFF00"/>
                </a:solidFill>
              </a:rPr>
              <a:t> tarafından Batı'ya doğru sürülen </a:t>
            </a:r>
            <a:r>
              <a:rPr lang="tr-TR" sz="2700" dirty="0" smtClean="0">
                <a:solidFill>
                  <a:srgbClr val="FFFF00"/>
                </a:solidFill>
                <a:hlinkClick r:id="rId13" tooltip="Gotlar"/>
              </a:rPr>
              <a:t>Gotlar</a:t>
            </a:r>
            <a:r>
              <a:rPr lang="tr-TR" sz="2700" dirty="0" smtClean="0">
                <a:solidFill>
                  <a:srgbClr val="FFFF00"/>
                </a:solidFill>
              </a:rPr>
              <a:t>, </a:t>
            </a:r>
            <a:r>
              <a:rPr lang="tr-TR" sz="2700" dirty="0" smtClean="0">
                <a:solidFill>
                  <a:srgbClr val="FFFF00"/>
                </a:solidFill>
                <a:hlinkClick r:id="rId14" tooltip="Anglo-Saksonlar"/>
              </a:rPr>
              <a:t>Anglo-Saksonlar</a:t>
            </a:r>
            <a:r>
              <a:rPr lang="tr-TR" sz="2700" dirty="0" smtClean="0">
                <a:solidFill>
                  <a:srgbClr val="FFFF00"/>
                </a:solidFill>
              </a:rPr>
              <a:t>, </a:t>
            </a:r>
            <a:r>
              <a:rPr lang="tr-TR" sz="2700" dirty="0" smtClean="0">
                <a:solidFill>
                  <a:srgbClr val="FFFF00"/>
                </a:solidFill>
                <a:hlinkClick r:id="rId15" tooltip="Vandallar"/>
              </a:rPr>
              <a:t>Vandallar</a:t>
            </a:r>
            <a:r>
              <a:rPr lang="tr-TR" sz="2700" dirty="0" smtClean="0">
                <a:solidFill>
                  <a:srgbClr val="FFFF00"/>
                </a:solidFill>
              </a:rPr>
              <a:t> ve </a:t>
            </a:r>
            <a:r>
              <a:rPr lang="tr-TR" sz="2700" dirty="0" smtClean="0">
                <a:solidFill>
                  <a:srgbClr val="FFFF00"/>
                </a:solidFill>
                <a:hlinkClick r:id="rId16" tooltip="Franklar"/>
              </a:rPr>
              <a:t>Franklar</a:t>
            </a:r>
            <a:r>
              <a:rPr lang="tr-TR" sz="2700" dirty="0" smtClean="0">
                <a:solidFill>
                  <a:srgbClr val="FFFF00"/>
                </a:solidFill>
              </a:rPr>
              <a:t> gibi </a:t>
            </a:r>
            <a:r>
              <a:rPr lang="tr-TR" sz="2700" dirty="0" smtClean="0">
                <a:solidFill>
                  <a:srgbClr val="FFFF00"/>
                </a:solidFill>
                <a:hlinkClick r:id="rId17" tooltip="Cermenler"/>
              </a:rPr>
              <a:t>Cermen</a:t>
            </a:r>
            <a:r>
              <a:rPr lang="tr-TR" sz="2700" dirty="0" smtClean="0">
                <a:solidFill>
                  <a:srgbClr val="FFFF00"/>
                </a:solidFill>
              </a:rPr>
              <a:t> kabileleriydi.</a:t>
            </a:r>
            <a:r>
              <a:rPr lang="tr-TR" sz="2700" baseline="30000" dirty="0" smtClean="0">
                <a:solidFill>
                  <a:srgbClr val="FFFF00"/>
                </a:solidFill>
                <a:hlinkClick r:id="rId6"/>
              </a:rPr>
              <a:t>[2]</a:t>
            </a:r>
            <a:r>
              <a:rPr lang="tr-TR" sz="2700" dirty="0" smtClean="0">
                <a:solidFill>
                  <a:srgbClr val="FFFF00"/>
                </a:solidFill>
              </a:rPr>
              <a:t> İkinci dönem göçleri de (</a:t>
            </a:r>
            <a:r>
              <a:rPr lang="tr-TR" sz="2700" dirty="0" smtClean="0">
                <a:solidFill>
                  <a:srgbClr val="FFFF00"/>
                </a:solidFill>
                <a:hlinkClick r:id="rId18" tooltip="Arap"/>
              </a:rPr>
              <a:t>Arap</a:t>
            </a:r>
            <a:r>
              <a:rPr lang="tr-TR" sz="2700" dirty="0" smtClean="0">
                <a:solidFill>
                  <a:srgbClr val="FFFF00"/>
                </a:solidFill>
              </a:rPr>
              <a:t> fetihleri, </a:t>
            </a:r>
            <a:r>
              <a:rPr lang="tr-TR" sz="2700" dirty="0" smtClean="0">
                <a:solidFill>
                  <a:srgbClr val="FFFF00"/>
                </a:solidFill>
                <a:hlinkClick r:id="rId19" tooltip="Türk"/>
              </a:rPr>
              <a:t>Türk</a:t>
            </a:r>
            <a:r>
              <a:rPr lang="tr-TR" sz="2700" dirty="0" smtClean="0">
                <a:solidFill>
                  <a:srgbClr val="FFFF00"/>
                </a:solidFill>
              </a:rPr>
              <a:t>, </a:t>
            </a:r>
            <a:r>
              <a:rPr lang="tr-TR" sz="2700" dirty="0" smtClean="0">
                <a:solidFill>
                  <a:srgbClr val="FFFF00"/>
                </a:solidFill>
                <a:hlinkClick r:id="rId20" tooltip="Macar"/>
              </a:rPr>
              <a:t>Macar</a:t>
            </a:r>
            <a:r>
              <a:rPr lang="tr-TR" sz="2700" dirty="0" smtClean="0">
                <a:solidFill>
                  <a:srgbClr val="FFFF00"/>
                </a:solidFill>
              </a:rPr>
              <a:t>, </a:t>
            </a:r>
            <a:r>
              <a:rPr lang="tr-TR" sz="2700" dirty="0" smtClean="0">
                <a:solidFill>
                  <a:srgbClr val="FFFF00"/>
                </a:solidFill>
                <a:hlinkClick r:id="rId21" tooltip="Viking"/>
              </a:rPr>
              <a:t>Viking</a:t>
            </a:r>
            <a:r>
              <a:rPr lang="tr-TR" sz="2700" dirty="0" smtClean="0">
                <a:solidFill>
                  <a:srgbClr val="FFFF00"/>
                </a:solidFill>
              </a:rPr>
              <a:t> göçleri ve </a:t>
            </a:r>
            <a:r>
              <a:rPr lang="tr-TR" sz="2700" dirty="0" smtClean="0">
                <a:solidFill>
                  <a:srgbClr val="FFFF00"/>
                </a:solidFill>
                <a:hlinkClick r:id="rId22" tooltip="Avrupa’nın Moğollar tarafından istilası"/>
              </a:rPr>
              <a:t>Moğol istilaları</a:t>
            </a:r>
            <a:r>
              <a:rPr lang="tr-TR" sz="2700" dirty="0" smtClean="0">
                <a:solidFill>
                  <a:srgbClr val="FFFF00"/>
                </a:solidFill>
              </a:rPr>
              <a:t>) </a:t>
            </a:r>
            <a:r>
              <a:rPr lang="tr-TR" sz="2700" dirty="0" smtClean="0">
                <a:solidFill>
                  <a:srgbClr val="FFFF00"/>
                </a:solidFill>
                <a:hlinkClick r:id="rId23" tooltip="Kuzey Afrika"/>
              </a:rPr>
              <a:t>Kuzey Afrika</a:t>
            </a:r>
            <a:r>
              <a:rPr lang="tr-TR" sz="2700" dirty="0" smtClean="0">
                <a:solidFill>
                  <a:srgbClr val="FFFF00"/>
                </a:solidFill>
              </a:rPr>
              <a:t>, </a:t>
            </a:r>
            <a:r>
              <a:rPr lang="tr-TR" sz="2700" dirty="0" smtClean="0">
                <a:solidFill>
                  <a:srgbClr val="FFFF00"/>
                </a:solidFill>
                <a:hlinkClick r:id="rId24" tooltip="Anadolu"/>
              </a:rPr>
              <a:t>Anadolu</a:t>
            </a:r>
            <a:r>
              <a:rPr lang="tr-TR" sz="2700" dirty="0" smtClean="0">
                <a:solidFill>
                  <a:srgbClr val="FFFF00"/>
                </a:solidFill>
              </a:rPr>
              <a:t> ve </a:t>
            </a:r>
            <a:r>
              <a:rPr lang="tr-TR" sz="2700" dirty="0" smtClean="0">
                <a:solidFill>
                  <a:srgbClr val="FFFF00"/>
                </a:solidFill>
                <a:hlinkClick r:id="rId4" tooltip="Avrupa"/>
              </a:rPr>
              <a:t>Avrupa</a:t>
            </a:r>
            <a:r>
              <a:rPr lang="tr-TR" sz="2700" dirty="0" smtClean="0">
                <a:solidFill>
                  <a:srgbClr val="FFFF00"/>
                </a:solidFill>
              </a:rPr>
              <a:t>'da derin değişimlere sebep olmuştur.</a:t>
            </a:r>
            <a:endParaRPr lang="tr-TR" sz="27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endParaRPr lang="tr-TR" dirty="0"/>
          </a:p>
        </p:txBody>
      </p:sp>
      <p:sp>
        <p:nvSpPr>
          <p:cNvPr id="3076" name="AutoShape 4" descr="data:image/jpeg;base64,/9j/4AAQSkZJRgABAQAAAQABAAD/2wCEAAkGBxQSEhUUExQWFhUXGB4aGBgYGB4bHRobGBgcGR4fGhocHSggGBslGxodITIiJSkrLi4uGB8zODMsNygtLiwBCgoKDg0OGxAQGzcmICQsLDQsLCwvNDAsLCwsLywsLC0sNCw0LDQsLCwsLCw0NCwsLC8sLC8sLCwsLCwsLCwsLP/AABEIAKcBLQMBIgACEQEDEQH/xAAbAAACAwEBAQAAAAAAAAAAAAAEBQACAwYBB//EAEsQAAECBAMFBgMFBQUFBwUAAAECEQADITEEEkEFIlFhcQYTMoGRoUKxwRQjUmLwFTNy0fFDgpKi4RZTssPTY4OUs8LS4yREVXOT/8QAGQEAAgMBAAAAAAAAAAAAAAAAAgMAAQQF/8QAMxEAAQQABAMFCAICAwAAAAAAAQACAxEEEiExE0FRYXGRofAFIjKBscHR4RQVI0JScqL/2gAMAwEAAhEDEQA/APrkSJEjUsSkSJEiKKRIkZdz3isubKzGlzxY2pStw+lIB7w0WUTW5jSvLbvA4KqUZ2Sa1ULMeJ/D6MoDThUpVmzkMHIJDMx8RNSLmppWNJ+JSEkpUCS4S1XPKOdK7O6wtbBlbRQ2Ln5iQ2UIU5USGYB7dDqzUMY4fFKSDl3gVUBBSQV71DqKvaxJekWFGSmqiR/mNVFh1L8jA82YkBL5pTOaJLgsXAGViS50IYKOjjSWMazKfRSg5znWi8Zj0d2pKiMxSQQDqQ1C3E3aBxjkfijldsYKbNWFS1qSkg2F8woQdGuIXStmTwx70lmehYtemagPL3i4RkGi2PwzXVZXefbkcYxXtmQlfdqmoC2diQGFLmwNbXMcUrZc8t96oMlqAhyLE713vxjtdm4ZLBZSM4DBTVANw925RoabSXwRRi3We4jfzREjGS1lkTEKPBKgfkYtiJ2UPc2A4mJPw6FhlpSocFAH5xz/AGhmmQncSpdKJJKncppV2AvyiONBJjjZI6hp66/pO+9UctdakCj3oSCCMr+bVvBMk/eJPIjyoX9QB5x8/Vt2dYSlsCpqEOzsQMuoOvE3i37dmbpyTH3S2VVHBe6dKhrmEutzSCtIwhBBBX0XHpUpICNVB+QBd71qBTg8WnHu5e7oAE+yRHO9kdoTJoeYkpNXSasxa7Q9xq3IQLCquoYpH18hxjIIzmDFUoyWUOpQQkCpYedB6WFzGgjKYklRpQhNeASoqI86D14ReaphSpsBxJsPWOgCdb2WEjZYYipIo40YkqFKFmZDlquCxpSDtnzKZMpGUOTRqk2rQXbkIrNwmUApcqF6uVDW9uLcm1i2AFVlmqLhi2UebX94xyPa9hPO1oYC1wCMiRIkZE9SJEigWHI1Hy49NIilq8UmLZmqSWHo/wAhEXMAZzegih3lBjRJvxLEEeT+/KCA5lCTyC971qFJfRqv5/zaIJ6fPhc8LDmI1jwCJYUo9VAY9geWtt1iQKZhy0IuT0fyi+ZRsABxN/8AC31/lELVA5axIydQuAelPYn6x4maVWFOf8omVTMFotYF/wBdBrCnaqSyH/Mz3ajPDREtqkueP8hpC3b3wef0g2VdKa7lbRIkSOqsCkSJEiKKRVaAbgHqHis+ZlSVMSwdgCfZIJ9AYG2XtFM9JKfhVlUxCg4AO6oUIqOB0IBpErRWiRITwHGtW6Paw9IkwM6gA/FnLeVSwq0XJigXmoip4vQdT/KAcQ0a6KwCStcNIzKC3SQl2Kbm418IqaV68cO0U0BCUEgZyX3gKAcwXFQDQ3sY0VIUk5kLRmNFZgwPA0qSOZ101Bx85MzEJSFggbqgUki4LBxlDsQS76VjmvOZ13a2tbQ2TKfh0plZVjMAwoADcBNmAanAUsLQPJljKLFg1LOKFvOGSlpIqQ2rwrGIRVY3EZRQsLasC1mHlyh2FfqQlzNJqlr3Y4CLAQMMfLy5swZn/wBK68o2lS0KUkKUFEgmiiwpQBqOxJe9HtGp8rWpPCfzFd60hecDn713JAJT1LkUN6AB7UUNIaqwVN1SgdHqPPjEk4coq5UaZrVAew0qSbnhwjPJO1zaG6YxjmG0m/Y6CaWuDfQM44O5vV49l7LSCCpPFwk24CrOOJ48rM0YP8CkhJNstmDUq2nAax7OwxSHClKa4IFtWYAuL+UFxYzp6CLNMNbS+VhkJWRlLUYFmDjUPVyD/o9TUIAtGS5qXBZ2sWs40PMGK9++oHIh/qIcC1iU7O82UTHkv94h+bfxZaf5c0DHE0I10LN5tWLyZqRUlRUwqWprRhx9WEDK8FtDmoxhBtN4ouWDf2JHygNGM/N/iA+gDe8GoLgUblHPLS1abB0WUteUMpxU1NmelenGNkqBqKiPYzMqrgkPdmr6iK0KmoXk8lmF1UfhQl/aJMQN2oBB3fQi3R4ojKnwpJOpAudd6gvzi4SSQSwAsNfMu0Xsh3XqJQq7Em9L/wCkXAj2McyiaUFXOtKUGkVqUWgW0UmrYUvYedKxQyiLKL8y4PUaeTRVaStgQQKvX+Rc+cWALVEmltLQwA4RaJEgEarMNC12jyUBlDWaLxgzKZOtSNBzfTp8qmCGopCdDa3hTt74PP6Q2hTt74PP6RcfxBWVtEiRI6656kJe0s4ZUIVLnKStQZUooDLzAJBzqADkuDplcEKyw4WpgSztpSvKtIVYYTfHN71JQMy5SWWlSsp/dK8Sku7JLVCaJ1Ju9qwhNoES0yZKp0wKCgQsKYkqJSAQolS0OoDdKlJZJP4oe4WWpKEpWrOoJAKmbMQKltITbABmTFz0z5i5aiWSpISl3agyMohiMySOBBNYfRb+ihXhD0MCbQQchYrf+NR+sETlsH1sBxJoB5mNPs8xh4S4qC6WP+Z/aM0rmDRybDmBzDkuBxH2rOShW64oXsL6a+0DHDYpwolBUB4mAOZzUEpJAYga0fi8fQZSUrUlPBypOoYEMWPEiLHDlJy5c1TlOjPTMWow1N21NIycJodVrrf2JIvJ5rgCMWywVJLtlNWFiXDdfQcaG7LE7Me8JU6qACwNgaB+sdunAktmygXIAd2qz0p5VEGd2OAhTqafdNohjbGrfNB4HCZQFKADDdSB4XqeROlOfGObx+2EYeYCEZd5gXLOQRVywEdkRCfF9npcwuqusCXlxspOHMbSc6QI7eJUHAcUeln49NeDR6jt2kkJapysGPxW+Y6OIcnsvKP9P1wHpHh7KyWZqcGEVotOfDdPL9pNJ7aBUzKm5JBGjpe/kL9OUdZgMWVy8zeQhYrsxLuLj9eVIbYCQEIATaL7UiZ0BbUY1SvakgmWyDlKkliKMVVccKwjTgZx/wDuPCAHAeouSHrQsx4Dy6NCO9IST90KJNjMI5j4ejOx0FT0YRADBIA5CNHFDdFiAsLjlbPnkUn5TVqEs/hFTVtVXLmzCLnBT2UBObMzEgnKxcsCav1o9I6xWFDuAOh+h094iJSXIKQD609BF8YKdiQ7Lwy0uFKzkkkPo4FOjv6x0KZvBKj7fNn8osmQkWEaQl8gdyRZVRCwfqNR1i8ZFaHqUuOjxfMLPWFkKwVTD+F+JJ9SS3WNYyw/hbUUPl/O/nGsR25VN2CkY4Ybv148/ONYrJSQADpSnKJyU5qtlcc1TyYM/S1OcaxlOLEK8j0UQPm3vF844iLPJQcwrRIrnHERM44iBRL0lqmM5VSVWdgOg+VSY8JzKZ6Bi3E/ypG0FsEO5UhTt74PP6Q2hTt74PP6RcfxBWVtEiRI6656xxeGRNQpExIUhQYg6/q76QgnyZUnusInvUA7yVS0pBUtJBDqUjKVtWlTlLhr9LCzB7NUiapfeOk5i285KlBQzOopOSoBCQWIGlSaaVo+RKyhtbksA5NyQKOTWNIkSBVKq0vyqD6Fx7iNsPiS+VZv4VNfkdH9HeM48lqGcZrBstKZi4qdDYB/xQjEMBaSU2JxDqTGJEikyYEgqUQAA5JLAAVJJ0EcxbFeJGMvEoUkqChlDueDXd7ecbRFFI8UoAOSw4ws+3rnUw4GXWcsEo/7tIIMzq4TzNorN2fJSysQvvVaGaQQ/wCWXRIPRL84bw6+M/Ln+vr2JXELvhF9vL15dq1O25NkKMw/9klUz1KAQPMxQ7TWfDh19VqQkeyifaCE4zREtahpu5B/nI9hCPbU7EAju0JJL5go2s2o58YYxrCay+J/FKU/m7wH5tMxjMQf7OQnrNUfYSh84FmTJyyqXmlJSRUjNd6pFri7ceJhR3+Lc/doy5t0PvZfzb7A2s+tLPUTsX/u0NTqPxU7xjy3hbmyW5ANgPXehynmfXyXQffsAJkgAWZCqNT8dvKNJUzEmjyCRyWPO5jnVYjFsGlIBqFOaPm3SGU+UIBdw7qDChEPtmzCEpUrxMMw6i128Ta+cC/Qa14KZOhPityvFD4JB/7xY/5ZjNeIxIUCZMvUbs4nR9ZQ4Qd9o4J9SG9iflFVF6kilgOjX19rwgSs5gef5VljjsT5fhLv9pJSaTNxWqXBbzEYjtLhy5KzyYkU8rxxuPklM+YVyDMSWbRqsa/wk+YSdIoZ8ogj7GoPmqGJ3i9HFGdgRoBHZZ7Phc0OaTr0IXGd7QmBIdQrqCu5T2lwwDZg0UV2iwzMFAaimoqI4Od3Si/2aYgEMUpahzhTg9AU2oDGe0iJiQJeGMs5nJFbkkh2FA4bkNNTHsyK9z4hA72nKAdvAr6ns/FCY6hy9G96v7QZCPsogiUAQ26n/wBUado9vJwqBumZNWcsqUnxLV9BxMcWWP8AyljV24Hl0Qc5MsXikSklcxaUJF1KIA9THOr7dYYkiUmdPa/dSifm0UwHZdU5Qn7QUJsy6ZX9lKB0CbKPF3HVnjqJUsJACQABYAMB5CKqNuh1Pl+0z3j2Lm9qbXM3CGalEyUXIyzU5VDLq1fKOF2Z2hKpihiJ65aGDFIcvnSGZrZCovy1sfq20cEJycqrRzMzsDJJcH2h8EsTQQ4IHtddhLdnz5U3w4qeajwoJFSrd/d0VlynXWAJG1ZQR97jVd6ErzJQlWXODuAEy6pId+cdJK7GBAKUqIBINCQCRYkVqPOMT2HlFTqBdRLklyTUk8weN+UO4sXqkFOXMbI7XzZSTMUhUxqXYCupq2mkEbM7eTZmKlnETEysOCcyUJLHdOVzVR3m5co7HY3ZmVJK2DixBDgggGo1vFdmdj5OHxSp8vwKllJlEOAVKSXSTowNDx8gDpoDfu8vXcrDX6ap3gcfKnJzSpiVp4pIPrwPIwFt74PP6Qn292f7h8XgU93Ol1XLTRE1AqpJQKO1afNiC5u0kYmTJnSy6VAltQaODzBpGcMFhzdvom3yKZxSZMCan9a/KvlF4oJmVaTyPWre1PYRtlkEbC48lkY3M6l53tMzHKLq0bjU1HMaVj0TKAsQk2U1C/y82gn7YI8XikkEEODQjrHO/s29QtX8QrKJGSmHhJ6Kr6G79SYsmYDSx4G/65xthxcU2jDqs8kL2bhXikzQMCVUANjSr8mBj3Pwr0i+EQVEqoPhFH1q1tQB/di5Z2tbpqfXyUZGSdUXIl5UhLksGc6xXFyM6FJdibG7EVBbUOLaxbuzqo+w+kC4/ES5Kcy1EPQDMXJ4JALqPIRzBncaaNfXS1sJa0WSgZmwlqUFKmgsVHwEtnSUkJKllQTV2cilAKMtwOy+/WlRP3KSRYPM8aQgKBqgIyJUahRQWdyYLTiFzVAqBlyh8BLqX/HUhKfyip1ItG2OIWjIjdqGPADgI1BsjOQvv28t/p37JNSd31/X17tzkKVMpLOSWKZgA6mpuaJTz9OMZTVy5GZTAMHUs1LDio1MZ4eYlCQlszaqqYrOKVuGoacPlGPEMny+4PBaI8l6qszbsp2K2o9CRStXGlDGczackMXTV2b8t7cHHrGkvYMqhCAKNR7MzNw5Wi37Al03QwoA5ZiACGdmLCnIRiDsQOqbUa9kzELAUliCHB0INYJ+68+H9IojCplJBolCQ3ICwjT9sSR/aCHwzSAESOrvSpMgOi9EtBsCfI/W0LtoCYkfdAEuKHhrrTrWC1bVkGomgHkfKoseEC7R20EIzS5RnKcbstyQCb+H21LRJv8ANQDx3IBMyMEuS5KsXwT4RdmzOynY2aoboaxJkzFlsqUjcDuzZw72U7HdbqXI0eTFTWoiWng6lLJ6pCQ3qYhwk5372V07lX/WhP8ACd1Cb/JHIH13qsiW5sD1/VINlyUH4Q4uGqOsDJRPSbylcwhSf+YY8Pf5nKEEcUzK9GVLYjzeNmHjMTMpKRJIHG8vkjPsyPwj0ifZkfhHpCuRtl5i5ZC+8lsVpCUqACrUlqUrTryiu0u1WHkSyqYSFAUl5SFm4DJUAWLXLCH066tBxI+enet9vbSl4WV3iiQfChKWdajZIB/QrHM7ExCJc1WKxis2IXupPwyk13UA2o7nr+Yk7YmzJmJmjGYtswH3EkF0ygdTxmH26sEhbQ7PT1lIGUXLFi9qjoCR/e8oTipZIqZHrd2d/l63VGybCd/7X4am/eo59POkGYTbkqYUhLnNYtSOOV2TngEfd2FSlNGYlhwUrM/8UNtgbFnSlS89Qk3oKNZhaMXFnsac+iLM6110SEuN2+AsycOg4ieKKSksiWf+2m1TL03RmXVwkxkMDiFkGfi1JN+6wyUpS2jqUlc1X8QKQeAtHRDUwlO1zUgsVAFiWJAolnPQOHPMRWcpil6AOSTwAb6+0LMdsuZNWZneZN3IEsPCQsFyQS5KgphTcS9oUZJcucZE7FS0z1pCkIUsh0qSUHK7BbqSokBzxc1NgAKjqutVKBrXyJHyMUSpixdnofoeb0ry1gDZmzVoWVrXm8TAEsMwQLf3SauRmNTUlmpLhjFXyKldFaOK7QdkpOfPLVNk5ySpMpeVJNKsxY9I69CmOUnmlzXmObfWFHaDFB0gAlndmuyS1SNG9YbDnD/dVEgjVGxkUFSi2iR7k/8At9zF1qb9X6QXhJOUV8RqfoPIU/rD8bToyw80nD2HZui5vE9nwoqJWsZ8zgfnDXZw30iJ7Pg5ssxTFJQQGYJITQDSoKtTvq0Zuqiq5YNx56+R0jjDCN6lbTK5IsBsfus2Vzmu/Im3q3kIYjDpBdYcNrUDrw62rFMTtBKFZEFUyYP7NIzkfxEnc6qUBGYOImeNScOOCWWo/wB9QyJPLKesaI8A1pzO8/X2pJfiSfdG/YiJuGyhwsJSPxhwPNx7kxhK2tLCQmVnnMAB3acwLU8dEA9VRnJ2dISd5pqhVJmK7wjoCSEtyAvA8/tVKQcpYNzH60jTJNG0AOJPl+fspFh5ZLyivXy+6PbETPwyE8vvJnvuIPkuPU7MQh1AFUwhitZzLPLMbDkGHKFh7WyuXqNLx6e1ktn06wn+WNgaHZ61+aeMBLuW2e31ogZ3ZpKiskzPvM2YOG3i5+FxUD0jxPZlIsV6fh+FOUVyvY3uNCIanbwUgmXLUtegCSfMtoOUE4LEzpiEqEuWHFcy1AuKHdEstXnDBixsFRwzwLP1XPyuzKUMUqmBsoFUkjKoKAcptQBjRtHrG2D2GmVMC3XmqN4ht4knQVKlFXU+UPZmJUjemSeWZCgq9NQlWugMeDaiVImFFFIDlKgx8xwgjiaF0lOjcNf39EdJFBF44rF9pZktsqHuWS7aaWq/Kx1oRsT2pmqYmTmSAWZyH5hrsnyfm4wjFxO15IOJoux2ygqkqCQ5LfOOCx2x50xf7l00D1dg/BQqCo+ovo8l9pRIQVLCclSw1JqyWpX01MN8TOM4EIdCSKrO6VD8KQd4P+IswO7UuA4bJzxGnsSy8ONDU9Fwq9hTyx+zpzVKi6gHUASwBJZyoHyZ4YYqfNw6SogpOV/P+p+UdzKxMtgAQGDAWYDRtIWbcwcufuqWACLvZj9X9obBhmsla5x2RmM1YXCbI7QTJyl95iEyikbuauaiiQkPfdHr0hwvFEEg4+WFOQElt7eSkMc7VBfkxGhbTA9ikpVnRMZW8LA0LpN+If1g9XZRZWlZm7yKJOVNKvwa5PrHZdLDeiANdSRzNpTEySteMlJWJeYSwUqJXlKygELY0y7wcEqo9HGkdo8bMkHuEFSiKqTUpH5U3J5sWhvtrskVIBXMzZHy0AZwAbCvhF+Ecvg8arDKKUJVcjUBwxoWrQg+16QmXEwtGgs9FphwskvYEP2S+0fajKROVImTAc5KMyy2+aKrmYEve8fSNldm5OHUJxKp0w3nTVZlVZiHoBo92NzHGq7RTFEEoJUl2JFRu6FqFixb3jRXaSaGDKJJUCA5AL6lqA6Rll9oZzo2uq1N9luH+wX0LFYPDjfmS5VwMykpuogCrakgecL9tTFYeQuZgcNLnT/CEApQ7EgufiykHdcWNReF+FQrFyUBZUlDOoWKnSwB6P6gR6nYqgQVTELehHc7y/vUzSCc7FynVwHJhkcJc0PWCTKx+Xmh+ymO2liMOhc2Th0rJUFKmqWFhSFqS3cCUMoDU+8L31hhN2etZAxWKXM/FKw6e5ljUZglSpx0Dd4xcuGdvJfZlZSkLmp3QAWlvmSF5yCSapOoI6NDKWlQ3ciiau1ne+ZRq97k8YJga46mlTiWjQLBEsS0pRKSJMlIICEJACW4hBHsac3cMsFh0oS6XdQBKi7q5l/lzgKXJE8MQe7ILmlT4aVNi5fikEQ1SGDX6wM2UHK1SOzqV7HKdsexcvHLlz3HfSUnugsBUtSsyVp71JG+h0lJHBZ1Yx1cSEgkahNQOxdojESUzQCklwpBuhaCUrQptUrBSekGKWAzkBywfU8OsI8F9zj5sr4MRLE9Ar+8llMqdyAKVSC3ErMM9opBCQfxfJJMEG24DqqJoWgNs48S0zFqKjLQwZLAlTswJYkuwoblrwDtEgolkJygglmZnbSN9uyXw00B/C5YlyHzEOxLqqLG9oTDFpTh5D5QDnYJSAAAugAQ4YBhzZ460UYYwLG4lxtdXhQDML6JBT1JIJ6sw8zxg+AcJ+8P8If1LdNernhBc2YEgqUQAASSbACpJjm4i+IVoi+BYYqYmWkrUspSLkl+gYu5JowqYAebO/eZ5Mr8Kf3i/wCIisoflG9xItFsLKM4ifMBAFZKD8I/Gof7xQ/wgtd35TbHaSbLmqSAWBAewL8C0BJKIdKs9end+fDqmwYZ2I2ND69/48ei6vGY2VhJaQhAyqfLlbLm/M1a6mpjSRhJcwAzPviauoHKP4UndT8+MfPv9olrKc0sk0uLE0ru31bhWlo2PaqaEg5VP+EB23QRpxIT/SMZmtxLha6QwRawBhAPM+tl9Am7PS24ySLUHzZ2PWOQxPY3OtRqCSSQ98z+1/N4a9ltprnVW45dC0N508qVuuAKE2s4IrW7VbjWHxs4+yyve/CupciOw16mtL6ZSkdGBPrV4ym9j3UXcsXuzZjnIDc2PpwjslAm61EdQP8AhAJiJQBYNGhns8Xbilu9qSVoB4JXsjZfdJCTYW5MGo1jzENFKWQxVTkGUW4kFurAaxaJG1sDGgCtlgkne9xceazTJSC4AH6u3HnA+OkomIVYlL1Fw12OlIptrGdzKMzLnCSHS7OKvVvPmzWMe7NxicRLK0pUlK7AhqABNNGppSDfGXNIr3fulNkDXb+99kp2h2alpVmnrZBGXvHYCtlh2TyVarU18m9lZSmfNkUaO6d40qHcOCQH5jUP0GMk9/KXLLZxUEi/8nDpJFQ5Zi0I9lrWJM7CqABQHDUJQo5soSzksFu9ai4IUeH/ABo4zqNuVldEMbLtp63VBhZcpLIeYAGKUgkMNCoAgW4wr25OxAV90HGUct4KYhnAFPRjxEdnhVhSEkMzaWHSBscnICtLAvUEAglmDvarAlxTWNcmBHDpldfW6rC4pkLzofXyXCd9i9Ug04auNM/Wj+ZtF++xQBZIJ+HQeIuDvP4WalzHcYubmkiZISCoKAUkpe9Gah1BfhBmzUpWjeSkLFFpAbKeDH563Ec8wnNlK6/8sZM4Hmua7IzJznvEi9AD8LDrV34fWOxlzwSzF2ryYs3Wvy4x6iQlNgBGE/FIpvBwdfQ+0aIwGiiudO8yuzNCImygoMbQCdiyvwxp+0U8U/4v9IF2ltfLLUqW2YNevxCjA1o9Yjg2rKqPi2GtsWs07LlqmlKRuoG8eKiHCfIVPVPOMJ2zEAABBJUh9AxNi71D1Irp0gzYZzSxnJCiSogKuSXcsAR0ctSNcwKlEFwGAazZQacqw3DRMedkOJmlYavbTfzVZMkJDCPVywb+xIv06D0jDaePTIlmat8qSkFg53lBNAKmqrCsCzNty0qyEHP3BnkOk7o0oaqobU3TWOuGaaDRc0kk2msjGAJOZTqBYJpmOlqa68GPOKLUpRckp4BKj7kM/pSFcnb8tQkuFJ75akJBy0KHBJrUZmTRy6xS7UV2gSGHdzHUsIA3agiYQqivD90ocbUhTcKASaRmRxFJtLSUeBhSoIoeBoaHn/IQVKxYJZQynTUF+bMDy6Qj/biCtaADmlrQhQNPHNTLBFahya/lIuDBWDxXfBboICVlFWIVlZyliaBTpqxdJ4RUmGDtdlGyOancSF8qepLgusNSzi7uSa0ZvNzBQxKcpU9Egk8mDlxcUjnvjczdamvDtkp7QApn4KYNJ5Qr+CbJmBv/AOglnyhhj0GirpS5I1tccaPTn0jCdiJE0S+8LMpExIUcpCtHrcEsQdSBG6NpyjZaSCzFwxzEgAHWqT7RQcWkEclCARSAx6wZM0jKQELuMwdILgj4qhiPKEMtWeUnMhIyrWMuVLJ8J+EAF3dwBfk8PpaE5CmWQUKSTLU7hQKRUEXq5945vA4KZIlBC0qbMSlyku6U5jQkglT3J0LuTHZicHNtYyKNJliO1UuRMUlSSTQUaw8+JMB7S7ZSZoSiuQqBmUulO9l6EgA8nhftLDT0YhS5aAoEEEKBIZwdCC4IBB5Rn+0MXmy92h1b/hUKpIc0VqSHFj5l9LcFCSH1r3+tlyXYybVpND/rf35p+rt1J4Ewvm9o8IouUH2/nCqacQpIJkS2IIDBdlISlt1eiUpA4ZRFdoKxM1BQqWlKSoKOVChUDKNbZQB5QH9dhXVY80Y9pYtllrv/ACuz2VhcPPRmSKGDv2FK4QB2Pld3JAVlzAcQ7fyhwvHpbdBUaMClQFeJKaRwpsOwSlsYsLvwYuZ0Qc92tJZjsPKw4zGiAlRPNmpz1prA+G2l3gH2aW4UHzK3EDjpmWRYsGozwbi8GmcnLO+8F2NA/QN7vEwmAlyg0tISLsCW9H6+p4x0cPG2KOq18q/KxTySSyXelfO/whZacUU5wuURwEsn5TSfr+WL4DaJWrItGRbZmdwpNN5JYBSS/UagUgxUoGvGhajjgeI6/WMcdhBMSGOVaS6FD4VfUGxGoMMaSTT/AJUEDgBq36oqJAmBxed0qGWYnxp4cCnig6HyuDA+1QvPLUkKISXUxIDZkkuywxABNQoEZgzkRHAjdW0h2yMVhlTUAFAAIBckEV5MXoWLjU3gLCfdTAkUlzd5A/CtnUnooOrqFcYFC8YnDkELSQjKkDIVFSkrNCwA3whNgAlR4ZgLtj7QmSoi6SDLBy+JJl5K3qVLfkhuqcM9zic22yOdgABG4Tfbm0xhpYmmpCgkDiCRmH+EE+QjGfhJRVKxEhaUyk5c6UAAlJIL8q5Spw+VJAZy4mNzTcNOXNQCySqVmCSQClwzCnv1IrDydIGVgkMLBmF3I5A1HnF4iBr2AjR2v6UgmcyUg6t087tZTZBkL3W7parfhUaM9gDRtHpRxG6VO6SLXBY30oSPKJs6alaVSF7zBhmBGZGl9QCAfI6iK4aQoFaXJUgi5otJDpJ4KoQSLkOQXjDh5yw5XbfTsW2eHMC4b/UdfX5VpCO78DAap0P8qn6dLYhVBPQN5IZafxJHiSeKk1I/kYiFPxBFCDcHnFsFMSM63oVBAIr4Tk01zkpPTlDcVGwtzBJw8jg6ijCoFLioIcHiDHzzb+ExJmKMssGo9N5+OU0aOswm1ZctCkZgrIvKAmu4od4k0fdEs3tux5iNtoAfu6MC61BLhWUJIvRSlJFWZ62aOe6POAV0YpuC4gC1wX2LFimZ79b0+D9WAF40+yYreAIPAmjbxLME2KcofrHZ4DbJmTKSlKlKRmSUyliu6U7yhlLgqeoIIZtSTjZapqC0tMsEUUSCsvokJoHs+Y3tC+ACa+y1fzXDUiu8pB2dkTkpIm1c7ytAmjuGFLh+FY6doMmSRlIs4IfyaF+chQRlJUzsCCCLOCSKPxY8o6WCLWNLSuRjXmV+YBXWgGhAIcGvFJBB6ggHyjAbPlMB3aGAYDKGAylDClshKW4EiNySLoUPLN/wvCids+evEBYSsS86HqA6AA77+a7nLl5u9I1uma0XaytjcTSYqwsp6oQ7vUC5UFP1zJB6gGMU4CQoEd1LbNn8AYqqkqFKm4fmeMCYeRiJMpKinwJGZBEp1Ed4SCQPGoiWlwfjs9i8DKnTFLTOTuhISknLeuZgkA1GUsqgoxLQoYo/LvRmKua3+yy3fIlyxdg5ZWcV5K3utY9w2FRLBEtCUAlyEgCvGkEHBEE5VAB3CW41IJ62a3OPPs8y27/Fo3S7/qloMYlhG6ExOXkUTIEwrQaoKQFjjVwnoQVOOBHGNlYVeiknqCG50NelOsEyJQSGHmdSdSYTNO1zaamRxEOspViNhS1KSkFSUuV5QQzhYXSm7vE1FQ5AIBi0/YaCQoFd0kpcEHKaeIUI4hteMMEKSklyHJ6k+V6fSPJ6yoMhRSrRwztpvD+kZtUzRZ92nIJZCgEgAUJIyhgQQCHhJt4lORwVAuykAl7XAdv10HRYbNlGe9eFno7UduEK9vSvAzjxW8tIbDIWOoKnMzDVENCDbaMR9okdzlYujNlcpCinMVB2y0DFr01EPlqAqf10Gp5QTg5JAJV4lXHACw8n9SY2vxHB13KycHi6XSTbOkhC5oue9UHIFyEruALpUD/dMMWjLHSzKmKm5M8pYAmpAzEFNlhPxUoQKslJFo2kSkTE5pU10mxBCg/m58nhQxFCzt17e1GI9cvPp2KipYNCARzEXjzIu2SvF931Z/bXqRp9iUw3yDrQEf3aOOpfpBOnjHNQROKpEjKdPw0ukyakq4KWCT0QD8hA6sUgvkTiVDkjKPJU0JJ9WixLf+prqqLQOYRsSFZx62cSlk8FKkgeTTaHzPSPf2wB45U1PQJX/wCWpUObrt9QlFwCJxmCExiCULT4VpuHuK0Uk6pNPnA68TMSCmbLJDEd5KBULay/GnoMw5x7I2xLVQEE3IBBI6gsQeTdHgoYxF86W6wQJ2IVEDcFZyMeiaW71KlD4QcpHMoJd+vCNcbMCZa1GwSonoATFJ8qXNotAVqMyfdJI9xHP7XxvdE4VlzM5SUJqpRllypDmpqjK5sF6tFwxNdoxVNK5gt/romM1B7mRI+JQQFckSwkrJ5Uy9ViHBjn8Fh8Qp5s15ZXcoAUoJSTQKLhCRWjEklweB42VIIdSRM5zFGZ/wARIHlFuLCavw11VMDwLrx00WGI2hhzM7vvMsxKkm7eIhyk2diXavGGMzDpCmqQoOCSTmVWubiAA3BizQLI2TJTNC5aEBaqAtRISLpSGbg/FQrpBylOAgMyCBme5SKsLcr3fhGOVkfGaWDXn+VqifLwiHnS9KQW1MIZqchfNmSoKtRBCw5tmC0hiz2vWAsFsHM8ta0AvMWQhP8Av3zgF3TWYs1B/eA3Dw9gadKAJmAkKA01bjZ/UdRFvi92goyTXVY4TYUnvZ4IJBymqjqkpuGJ3RlqTR/xKfTKhOJLISEoawA35jZl2qQMg6EwRsufnmTFEM6UeypifK0BTph76YAH+8rzBlyqCrGx9q1Y81gtwa7qfuug40CR0H2VEz0qITm7tJO4kqbMhIqkIfwgcAzCPTiVZglG8HdIAKhSvG4JdiQmnECMsaDuqQiUqYoNmIdIQkFQqSGFakOeR0KM8jelEMU7pAzAg1JCg4BetaHnp0nxgM91YA63aoqbImTCCpCBoATmyjiRQEltDT1MeysAp33ZfAou5d3dIpb9ARojacuxV8CVZjY5i1x8TlNPzp4xtJxiFlgoE1LODQFiaHp6iMPEcBl5LRkF2tpaWABJLalnPVqR68ewmx+zphnGagg7mVKVFgFZV74YPnqE38KlsxNV7o0zSnMSS7WAc6Fj7/KNEpAoKRyYk4rPMQFDN4Q8xYB3UKSxFQQH3iSTV3aDE4LE94pVatUzKOFrUCQPhSlQTksoudHJlvagBAT5U0Dj5An5RYqo5oOcc9h8DiEJEvM5CBmLqSCQtqEN/ZlQYEMZaLPDvCy1d0hMwuvKkKIPxAByCw1q9IEgK9VczCfCD1IYehrHipRvmL8TYeQYHzismao6CnEkHqRli/dk+IhuAHz4+1oLYofiCp3gAZJp+LQAXL2dougBSb5gbGnsRzjDH4MzLKYNYuQ93Z2JtcG2kElkizAcNBFEitN1YHVVGYfmHVj/AK9YU7dlPkzVNbEsLW/nBpxSkzCFNlf0DUNqh6HhflA+3vg8/pBssOClAo+ThUpY1J4kk+gsPICE2C7SZkhS5eX7tBVlUC0whZWkPlzBISC4qQbUh+VD1tAytnSSGMqW3DIODcOBbzhd3uiqtkLN24hIByrLgGgTr3bO6hczUj14Qvm4nDrIUqSoLWSAUEIWpipsxStKg+U3szGHRwMkA/dywCa7oDklPu6U/wCFPARVGCkOCJcvMLEJS4ZxTg1R5mLa8t1CpzQ7QhJ8N3K1pRmxIKiwH2iZTczsppr2BDhxS8Mv2HIPiRn/AP2KVM/41GCk4GWFBYloChZWUOKEXbgSOhPGNVTUi5A8+T/KsEZpOTj4oODH/wAR4KmHwqJYZCEoHBKQPlAu3CRJW3CD4pPQkpIUzc4Fr6eHFE9lsLQvk2GnSilXezZqVuQGcjkTS1eu4eMETF4XSfOA6EmqTcZWoog3qAqlRHejYGHJ8KSf9W+cVOwsNmCcqcxsKP6eR9DHc/s4TyPkuGPZkwFe75/lfOimQojNOUU73wqKg6RlNUAUUSTWwpFCtHfoGHWrLxWH3nOlKMx89LD6X/s5h/wCLS+z8gFwgPF/2sVbHyVf1U3UDXldpTtGRjlGR3apbVKixCQzEFQUSeI3S5ci0MsNKD56KUwGdgCoC7NZBNQH1hpNkugps4b9cRASFXe4LFrU4frlpGGGbPptXTn3rpvhya731O3ckcrbipa11SoZwClwlIzKUl8zkpIYOFJBcKu4IJlbbll1mWn46tYozKIJCS+4CoNfLzhpGC0ErcOlQFFXG9Q7r3AF2o9DUg1LAHajdGyWtCsdnTu9R3o3CpS3ykfCooIBao3Rpzg1KWDCwtESkAACwoI9h7WhuyUXEqRhigWDaEHX3YEt5daPG8ePFkWFQQMhAVP8S5edNADlLpqAoFwSQVH+6dQYkpNZneb6FTDvAMXQlKSXcUASQQHdj574hIqVICw1lWDFzTiWDUuI8SmWVbgZLAgCgBTQECzEEM35owGF3F7LtbeM3hdtV68kNMQGIWAuWVMSfyqJClF6lwKtVhXQjYZKqiZ3aKZhKSqrWJoVZhmV4mGZ6pDwdOCsysifhY5nY2IbTiICmIMtSFiXKSF1mrVusAkJSmpcFmsCKKFHc7WN0yrKTzR+H2bKnpKyDmJZS2SSpgkEVSykuhNCLotBeE2SiWsLSVEgEDMXoogmpGa4Bu1zcklfg9oMorbxJAYFKXYli6jSh8i4uIdS8UlRYHpQsehZj5RzZGkE1stTXWNVtEjOfOCQ5e7U4/KKScSlRaoPA38tD5QvKaukVi6VJs6XnDsVh2o5G65Zg4DEObVHERpIxKVh0l/bR9eVYDxOyAqYZgUQpTA0d0gDdv8AiAU97jUwoVspKXCCpTkJUrgM+Y5LsWKklmfMH8IYmtzaBUSBuuoCgbR4tbfTnCvYOHKe9JZlLcUZmcEHeIezswd2DVLGfZ+FfS/s8Vlp1FQnSwvUAkkkNoB+uP0EXIiZg7PXhHsUSrAWPhIrQlq6FuJ0+pj3E+E8NRxD1EXUkEMbGMchzBLuBWt3Fuo1/uwQ1NoSKFLzF4TPqQWI4hj+tCIC278Hn9IbQp298Hn9IthJICKln2kGIAlzMLJTOmJURkVMEsZVAuc2UuQUpoGvCn9rbX//AB2H/wDF/wDxxIkUDooscXjtrTElJ2dIAN2xYf3lmHOxsDMQELUgpmFACkbqwknK4CgpOZsoDsHZ2cmJEiZq5Kk0zzOH+Uf9SEG3dmzmVMkSjNmlSTkUtMtO6pKnzOpmKUlmLs1nESJEDuxRByNo7XQlKRs6QyQAP/qxYBv93GeOxm1pqChWzpICrtjGNC9D3dIkSLsdFE/7O4BSUImTUd3OKSlSAsLSmoAZQSH3Up/q5JeKwSlFRSoVqxFHAAFXcCj0qDV9IkSKDyDYVkAjVY4lU1BASorpQHKLMHUWcueHO1I3OPy1WMo4g5vUMD6P5RIka44WvjBKzukLXUFJuLKnCA2mY9HoLk11aMkpYMI9iQ6Fga0Ec0uRxJor2F2yMPOQlYnKCipZWliTlCg5RXRKnY8DYNEiQ60CxwGBnIwy5a5maaUqAmZjUlDA/lY0pokG5Me/Ypv2WZLCmmKCwj7xRy5nyjvCM1OOlhaJEgsxUWk/BzFYdMtKyiYCg5sxLZZiVGt1OAQxu7WMWw+Fmd1h0rIK0ZO8LkglKGUxIdW9xiRIrMooMMv7SZh8Al5UtMVclyVS/C9AAbje40ITKyK3EvmuAzk3dyQAAHpziRIXK4ht9ETRZpW+0pzZTRTsx/mKe8e4mWVJISrKrRTAsehBFqecSJFRPLm2VHtDTQQeA305kqWoEvnWWzDeIZKWYB2YhLsHdoOyUFS4sbmgbW9PmYkSGOaLKGyopJPiUTV2oz6U5f61NY9Wl/mDwIsREiQIaAKAULiTawxE9IpMWTyNvMJDHziS5+YgJAyi5tRqMP1rHsSA2cGhHuLKN2eRvjXM580hvYfOCiI9iRz5tHlao/hCz7lLNlDdP1WKZ8qgCXBs/GlP68IkSBbqaKj9BYW8ZTwwzagP5CpESJAt3Vu2WsKdvfB5/SJEgo/iCsr/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3078" name="AutoShape 6" descr="data:image/jpeg;base64,/9j/4AAQSkZJRgABAQAAAQABAAD/2wCEAAkGBxQSEhUUExQWFhUXGB4aGBgYGB4bHRobGBgcGR4fGhocHSggGBslGxodITIiJSkrLi4uGB8zODMsNygtLiwBCgoKDg0OGxAQGzcmICQsLDQsLCwvNDAsLCwsLywsLC0sNCw0LDQsLCwsLCw0NCwsLC8sLC8sLCwsLCwsLCwsLP/AABEIAKcBLQMBIgACEQEDEQH/xAAbAAACAwEBAQAAAAAAAAAAAAAEBQACAwYBB//EAEsQAAECBAMFBgMFBQUFBwUAAAECEQADITEEEkEFIlFhcQYTMoGRoUKxwRQjUmLwFTNy0fFDgpKi4RZTssPTY4OUs8LS4yREVXOT/8QAGQEAAgMBAAAAAAAAAAAAAAAAAgMAAQQF/8QAMxEAAQQABAMFCAICAwAAAAAAAQACAxEEEiExE0FRYXGRofAFIjKBscHR4RQVI0JScqL/2gAMAwEAAhEDEQA/APrkSJEjUsSkSJEiKKRIkZdz3isubKzGlzxY2pStw+lIB7w0WUTW5jSvLbvA4KqUZ2Sa1ULMeJ/D6MoDThUpVmzkMHIJDMx8RNSLmppWNJ+JSEkpUCS4S1XPKOdK7O6wtbBlbRQ2Ln5iQ2UIU5USGYB7dDqzUMY4fFKSDl3gVUBBSQV71DqKvaxJekWFGSmqiR/mNVFh1L8jA82YkBL5pTOaJLgsXAGViS50IYKOjjSWMazKfRSg5znWi8Zj0d2pKiMxSQQDqQ1C3E3aBxjkfijldsYKbNWFS1qSkg2F8woQdGuIXStmTwx70lmehYtemagPL3i4RkGi2PwzXVZXefbkcYxXtmQlfdqmoC2diQGFLmwNbXMcUrZc8t96oMlqAhyLE713vxjtdm4ZLBZSM4DBTVANw925RoabSXwRRi3We4jfzREjGS1lkTEKPBKgfkYtiJ2UPc2A4mJPw6FhlpSocFAH5xz/AGhmmQncSpdKJJKncppV2AvyiONBJjjZI6hp66/pO+9UctdakCj3oSCCMr+bVvBMk/eJPIjyoX9QB5x8/Vt2dYSlsCpqEOzsQMuoOvE3i37dmbpyTH3S2VVHBe6dKhrmEutzSCtIwhBBBX0XHpUpICNVB+QBd71qBTg8WnHu5e7oAE+yRHO9kdoTJoeYkpNXSasxa7Q9xq3IQLCquoYpH18hxjIIzmDFUoyWUOpQQkCpYedB6WFzGgjKYklRpQhNeASoqI86D14ReaphSpsBxJsPWOgCdb2WEjZYYipIo40YkqFKFmZDlquCxpSDtnzKZMpGUOTRqk2rQXbkIrNwmUApcqF6uVDW9uLcm1i2AFVlmqLhi2UebX94xyPa9hPO1oYC1wCMiRIkZE9SJEigWHI1Hy49NIilq8UmLZmqSWHo/wAhEXMAZzegih3lBjRJvxLEEeT+/KCA5lCTyC971qFJfRqv5/zaIJ6fPhc8LDmI1jwCJYUo9VAY9geWtt1iQKZhy0IuT0fyi+ZRsABxN/8AC31/lELVA5axIydQuAelPYn6x4maVWFOf8omVTMFotYF/wBdBrCnaqSyH/Mz3ajPDREtqkueP8hpC3b3wef0g2VdKa7lbRIkSOqsCkSJEiKKRVaAbgHqHis+ZlSVMSwdgCfZIJ9AYG2XtFM9JKfhVlUxCg4AO6oUIqOB0IBpErRWiRITwHGtW6Paw9IkwM6gA/FnLeVSwq0XJigXmoip4vQdT/KAcQ0a6KwCStcNIzKC3SQl2Kbm418IqaV68cO0U0BCUEgZyX3gKAcwXFQDQ3sY0VIUk5kLRmNFZgwPA0qSOZ101Bx85MzEJSFggbqgUki4LBxlDsQS76VjmvOZ13a2tbQ2TKfh0plZVjMAwoADcBNmAanAUsLQPJljKLFg1LOKFvOGSlpIqQ2rwrGIRVY3EZRQsLasC1mHlyh2FfqQlzNJqlr3Y4CLAQMMfLy5swZn/wBK68o2lS0KUkKUFEgmiiwpQBqOxJe9HtGp8rWpPCfzFd60hecDn713JAJT1LkUN6AB7UUNIaqwVN1SgdHqPPjEk4coq5UaZrVAew0qSbnhwjPJO1zaG6YxjmG0m/Y6CaWuDfQM44O5vV49l7LSCCpPFwk24CrOOJ48rM0YP8CkhJNstmDUq2nAax7OwxSHClKa4IFtWYAuL+UFxYzp6CLNMNbS+VhkJWRlLUYFmDjUPVyD/o9TUIAtGS5qXBZ2sWs40PMGK9++oHIh/qIcC1iU7O82UTHkv94h+bfxZaf5c0DHE0I10LN5tWLyZqRUlRUwqWprRhx9WEDK8FtDmoxhBtN4ouWDf2JHygNGM/N/iA+gDe8GoLgUblHPLS1abB0WUteUMpxU1NmelenGNkqBqKiPYzMqrgkPdmr6iK0KmoXk8lmF1UfhQl/aJMQN2oBB3fQi3R4ojKnwpJOpAudd6gvzi4SSQSwAsNfMu0Xsh3XqJQq7Em9L/wCkXAj2McyiaUFXOtKUGkVqUWgW0UmrYUvYedKxQyiLKL8y4PUaeTRVaStgQQKvX+Rc+cWALVEmltLQwA4RaJEgEarMNC12jyUBlDWaLxgzKZOtSNBzfTp8qmCGopCdDa3hTt74PP6Q2hTt74PP6RcfxBWVtEiRI6656kJe0s4ZUIVLnKStQZUooDLzAJBzqADkuDplcEKyw4WpgSztpSvKtIVYYTfHN71JQMy5SWWlSsp/dK8Sku7JLVCaJ1Ju9qwhNoES0yZKp0wKCgQsKYkqJSAQolS0OoDdKlJZJP4oe4WWpKEpWrOoJAKmbMQKltITbABmTFz0z5i5aiWSpISl3agyMohiMySOBBNYfRb+ihXhD0MCbQQchYrf+NR+sETlsH1sBxJoB5mNPs8xh4S4qC6WP+Z/aM0rmDRybDmBzDkuBxH2rOShW64oXsL6a+0DHDYpwolBUB4mAOZzUEpJAYga0fi8fQZSUrUlPBypOoYEMWPEiLHDlJy5c1TlOjPTMWow1N21NIycJodVrrf2JIvJ5rgCMWywVJLtlNWFiXDdfQcaG7LE7Me8JU6qACwNgaB+sdunAktmygXIAd2qz0p5VEGd2OAhTqafdNohjbGrfNB4HCZQFKADDdSB4XqeROlOfGObx+2EYeYCEZd5gXLOQRVywEdkRCfF9npcwuqusCXlxspOHMbSc6QI7eJUHAcUeln49NeDR6jt2kkJapysGPxW+Y6OIcnsvKP9P1wHpHh7KyWZqcGEVotOfDdPL9pNJ7aBUzKm5JBGjpe/kL9OUdZgMWVy8zeQhYrsxLuLj9eVIbYCQEIATaL7UiZ0BbUY1SvakgmWyDlKkliKMVVccKwjTgZx/wDuPCAHAeouSHrQsx4Dy6NCO9IST90KJNjMI5j4ejOx0FT0YRADBIA5CNHFDdFiAsLjlbPnkUn5TVqEs/hFTVtVXLmzCLnBT2UBObMzEgnKxcsCav1o9I6xWFDuAOh+h094iJSXIKQD609BF8YKdiQ7Lwy0uFKzkkkPo4FOjv6x0KZvBKj7fNn8osmQkWEaQl8gdyRZVRCwfqNR1i8ZFaHqUuOjxfMLPWFkKwVTD+F+JJ9SS3WNYyw/hbUUPl/O/nGsR25VN2CkY4Ybv148/ONYrJSQADpSnKJyU5qtlcc1TyYM/S1OcaxlOLEK8j0UQPm3vF844iLPJQcwrRIrnHERM44iBRL0lqmM5VSVWdgOg+VSY8JzKZ6Bi3E/ypG0FsEO5UhTt74PP6Q2hTt74PP6RcfxBWVtEiRI6656xxeGRNQpExIUhQYg6/q76QgnyZUnusInvUA7yVS0pBUtJBDqUjKVtWlTlLhr9LCzB7NUiapfeOk5i285KlBQzOopOSoBCQWIGlSaaVo+RKyhtbksA5NyQKOTWNIkSBVKq0vyqD6Fx7iNsPiS+VZv4VNfkdH9HeM48lqGcZrBstKZi4qdDYB/xQjEMBaSU2JxDqTGJEikyYEgqUQAA5JLAAVJJ0EcxbFeJGMvEoUkqChlDueDXd7ecbRFFI8UoAOSw4ws+3rnUw4GXWcsEo/7tIIMzq4TzNorN2fJSysQvvVaGaQQ/wCWXRIPRL84bw6+M/Ln+vr2JXELvhF9vL15dq1O25NkKMw/9klUz1KAQPMxQ7TWfDh19VqQkeyifaCE4zREtahpu5B/nI9hCPbU7EAju0JJL5go2s2o58YYxrCay+J/FKU/m7wH5tMxjMQf7OQnrNUfYSh84FmTJyyqXmlJSRUjNd6pFri7ceJhR3+Lc/doy5t0PvZfzb7A2s+tLPUTsX/u0NTqPxU7xjy3hbmyW5ANgPXehynmfXyXQffsAJkgAWZCqNT8dvKNJUzEmjyCRyWPO5jnVYjFsGlIBqFOaPm3SGU+UIBdw7qDChEPtmzCEpUrxMMw6i128Ta+cC/Qa14KZOhPityvFD4JB/7xY/5ZjNeIxIUCZMvUbs4nR9ZQ4Qd9o4J9SG9iflFVF6kilgOjX19rwgSs5gef5VljjsT5fhLv9pJSaTNxWqXBbzEYjtLhy5KzyYkU8rxxuPklM+YVyDMSWbRqsa/wk+YSdIoZ8ogj7GoPmqGJ3i9HFGdgRoBHZZ7Phc0OaTr0IXGd7QmBIdQrqCu5T2lwwDZg0UV2iwzMFAaimoqI4Od3Si/2aYgEMUpahzhTg9AU2oDGe0iJiQJeGMs5nJFbkkh2FA4bkNNTHsyK9z4hA72nKAdvAr6ns/FCY6hy9G96v7QZCPsogiUAQ26n/wBUado9vJwqBumZNWcsqUnxLV9BxMcWWP8AyljV24Hl0Qc5MsXikSklcxaUJF1KIA9THOr7dYYkiUmdPa/dSifm0UwHZdU5Qn7QUJsy6ZX9lKB0CbKPF3HVnjqJUsJACQABYAMB5CKqNuh1Pl+0z3j2Lm9qbXM3CGalEyUXIyzU5VDLq1fKOF2Z2hKpihiJ65aGDFIcvnSGZrZCovy1sfq20cEJycqrRzMzsDJJcH2h8EsTQQ4IHtddhLdnz5U3w4qeajwoJFSrd/d0VlynXWAJG1ZQR97jVd6ErzJQlWXODuAEy6pId+cdJK7GBAKUqIBINCQCRYkVqPOMT2HlFTqBdRLklyTUk8weN+UO4sXqkFOXMbI7XzZSTMUhUxqXYCupq2mkEbM7eTZmKlnETEysOCcyUJLHdOVzVR3m5co7HY3ZmVJK2DixBDgggGo1vFdmdj5OHxSp8vwKllJlEOAVKSXSTowNDx8gDpoDfu8vXcrDX6ap3gcfKnJzSpiVp4pIPrwPIwFt74PP6Qn292f7h8XgU93Ol1XLTRE1AqpJQKO1afNiC5u0kYmTJnSy6VAltQaODzBpGcMFhzdvom3yKZxSZMCan9a/KvlF4oJmVaTyPWre1PYRtlkEbC48lkY3M6l53tMzHKLq0bjU1HMaVj0TKAsQk2U1C/y82gn7YI8XikkEEODQjrHO/s29QtX8QrKJGSmHhJ6Kr6G79SYsmYDSx4G/65xthxcU2jDqs8kL2bhXikzQMCVUANjSr8mBj3Pwr0i+EQVEqoPhFH1q1tQB/di5Z2tbpqfXyUZGSdUXIl5UhLksGc6xXFyM6FJdibG7EVBbUOLaxbuzqo+w+kC4/ES5Kcy1EPQDMXJ4JALqPIRzBncaaNfXS1sJa0WSgZmwlqUFKmgsVHwEtnSUkJKllQTV2cilAKMtwOy+/WlRP3KSRYPM8aQgKBqgIyJUahRQWdyYLTiFzVAqBlyh8BLqX/HUhKfyip1ItG2OIWjIjdqGPADgI1BsjOQvv28t/p37JNSd31/X17tzkKVMpLOSWKZgA6mpuaJTz9OMZTVy5GZTAMHUs1LDio1MZ4eYlCQlszaqqYrOKVuGoacPlGPEMny+4PBaI8l6qszbsp2K2o9CRStXGlDGczackMXTV2b8t7cHHrGkvYMqhCAKNR7MzNw5Wi37Al03QwoA5ZiACGdmLCnIRiDsQOqbUa9kzELAUliCHB0INYJ+68+H9IojCplJBolCQ3ICwjT9sSR/aCHwzSAESOrvSpMgOi9EtBsCfI/W0LtoCYkfdAEuKHhrrTrWC1bVkGomgHkfKoseEC7R20EIzS5RnKcbstyQCb+H21LRJv8ANQDx3IBMyMEuS5KsXwT4RdmzOynY2aoboaxJkzFlsqUjcDuzZw72U7HdbqXI0eTFTWoiWng6lLJ6pCQ3qYhwk5372V07lX/WhP8ACd1Cb/JHIH13qsiW5sD1/VINlyUH4Q4uGqOsDJRPSbylcwhSf+YY8Pf5nKEEcUzK9GVLYjzeNmHjMTMpKRJIHG8vkjPsyPwj0ifZkfhHpCuRtl5i5ZC+8lsVpCUqACrUlqUrTryiu0u1WHkSyqYSFAUl5SFm4DJUAWLXLCH066tBxI+enet9vbSl4WV3iiQfChKWdajZIB/QrHM7ExCJc1WKxis2IXupPwyk13UA2o7nr+Yk7YmzJmJmjGYtswH3EkF0ygdTxmH26sEhbQ7PT1lIGUXLFi9qjoCR/e8oTipZIqZHrd2d/l63VGybCd/7X4am/eo59POkGYTbkqYUhLnNYtSOOV2TngEfd2FSlNGYlhwUrM/8UNtgbFnSlS89Qk3oKNZhaMXFnsac+iLM6110SEuN2+AsycOg4ieKKSksiWf+2m1TL03RmXVwkxkMDiFkGfi1JN+6wyUpS2jqUlc1X8QKQeAtHRDUwlO1zUgsVAFiWJAolnPQOHPMRWcpil6AOSTwAb6+0LMdsuZNWZneZN3IEsPCQsFyQS5KgphTcS9oUZJcucZE7FS0z1pCkIUsh0qSUHK7BbqSokBzxc1NgAKjqutVKBrXyJHyMUSpixdnofoeb0ry1gDZmzVoWVrXm8TAEsMwQLf3SauRmNTUlmpLhjFXyKldFaOK7QdkpOfPLVNk5ySpMpeVJNKsxY9I69CmOUnmlzXmObfWFHaDFB0gAlndmuyS1SNG9YbDnD/dVEgjVGxkUFSi2iR7k/8At9zF1qb9X6QXhJOUV8RqfoPIU/rD8bToyw80nD2HZui5vE9nwoqJWsZ8zgfnDXZw30iJ7Pg5ssxTFJQQGYJITQDSoKtTvq0Zuqiq5YNx56+R0jjDCN6lbTK5IsBsfus2Vzmu/Im3q3kIYjDpBdYcNrUDrw62rFMTtBKFZEFUyYP7NIzkfxEnc6qUBGYOImeNScOOCWWo/wB9QyJPLKesaI8A1pzO8/X2pJfiSfdG/YiJuGyhwsJSPxhwPNx7kxhK2tLCQmVnnMAB3acwLU8dEA9VRnJ2dISd5pqhVJmK7wjoCSEtyAvA8/tVKQcpYNzH60jTJNG0AOJPl+fspFh5ZLyivXy+6PbETPwyE8vvJnvuIPkuPU7MQh1AFUwhitZzLPLMbDkGHKFh7WyuXqNLx6e1ktn06wn+WNgaHZ61+aeMBLuW2e31ogZ3ZpKiskzPvM2YOG3i5+FxUD0jxPZlIsV6fh+FOUVyvY3uNCIanbwUgmXLUtegCSfMtoOUE4LEzpiEqEuWHFcy1AuKHdEstXnDBixsFRwzwLP1XPyuzKUMUqmBsoFUkjKoKAcptQBjRtHrG2D2GmVMC3XmqN4ht4knQVKlFXU+UPZmJUjemSeWZCgq9NQlWugMeDaiVImFFFIDlKgx8xwgjiaF0lOjcNf39EdJFBF44rF9pZktsqHuWS7aaWq/Kx1oRsT2pmqYmTmSAWZyH5hrsnyfm4wjFxO15IOJoux2ygqkqCQ5LfOOCx2x50xf7l00D1dg/BQqCo+ovo8l9pRIQVLCclSw1JqyWpX01MN8TOM4EIdCSKrO6VD8KQd4P+IswO7UuA4bJzxGnsSy8ONDU9Fwq9hTyx+zpzVKi6gHUASwBJZyoHyZ4YYqfNw6SogpOV/P+p+UdzKxMtgAQGDAWYDRtIWbcwcufuqWACLvZj9X9obBhmsla5x2RmM1YXCbI7QTJyl95iEyikbuauaiiQkPfdHr0hwvFEEg4+WFOQElt7eSkMc7VBfkxGhbTA9ikpVnRMZW8LA0LpN+If1g9XZRZWlZm7yKJOVNKvwa5PrHZdLDeiANdSRzNpTEySteMlJWJeYSwUqJXlKygELY0y7wcEqo9HGkdo8bMkHuEFSiKqTUpH5U3J5sWhvtrskVIBXMzZHy0AZwAbCvhF+Ecvg8arDKKUJVcjUBwxoWrQg+16QmXEwtGgs9FphwskvYEP2S+0fajKROVImTAc5KMyy2+aKrmYEve8fSNldm5OHUJxKp0w3nTVZlVZiHoBo92NzHGq7RTFEEoJUl2JFRu6FqFixb3jRXaSaGDKJJUCA5AL6lqA6Rll9oZzo2uq1N9luH+wX0LFYPDjfmS5VwMykpuogCrakgecL9tTFYeQuZgcNLnT/CEApQ7EgufiykHdcWNReF+FQrFyUBZUlDOoWKnSwB6P6gR6nYqgQVTELehHc7y/vUzSCc7FynVwHJhkcJc0PWCTKx+Xmh+ymO2liMOhc2Th0rJUFKmqWFhSFqS3cCUMoDU+8L31hhN2etZAxWKXM/FKw6e5ljUZglSpx0Dd4xcuGdvJfZlZSkLmp3QAWlvmSF5yCSapOoI6NDKWlQ3ciiau1ne+ZRq97k8YJga46mlTiWjQLBEsS0pRKSJMlIICEJACW4hBHsac3cMsFh0oS6XdQBKi7q5l/lzgKXJE8MQe7ILmlT4aVNi5fikEQ1SGDX6wM2UHK1SOzqV7HKdsexcvHLlz3HfSUnugsBUtSsyVp71JG+h0lJHBZ1Yx1cSEgkahNQOxdojESUzQCklwpBuhaCUrQptUrBSekGKWAzkBywfU8OsI8F9zj5sr4MRLE9Ar+8llMqdyAKVSC3ErMM9opBCQfxfJJMEG24DqqJoWgNs48S0zFqKjLQwZLAlTswJYkuwoblrwDtEgolkJygglmZnbSN9uyXw00B/C5YlyHzEOxLqqLG9oTDFpTh5D5QDnYJSAAAugAQ4YBhzZ460UYYwLG4lxtdXhQDML6JBT1JIJ6sw8zxg+AcJ+8P8If1LdNernhBc2YEgqUQAASSbACpJjm4i+IVoi+BYYqYmWkrUspSLkl+gYu5JowqYAebO/eZ5Mr8Kf3i/wCIisoflG9xItFsLKM4ifMBAFZKD8I/Gof7xQ/wgtd35TbHaSbLmqSAWBAewL8C0BJKIdKs9end+fDqmwYZ2I2ND69/48ei6vGY2VhJaQhAyqfLlbLm/M1a6mpjSRhJcwAzPviauoHKP4UndT8+MfPv9olrKc0sk0uLE0ru31bhWlo2PaqaEg5VP+EB23QRpxIT/SMZmtxLha6QwRawBhAPM+tl9Am7PS24ySLUHzZ2PWOQxPY3OtRqCSSQ98z+1/N4a9ltprnVW45dC0N508qVuuAKE2s4IrW7VbjWHxs4+yyve/CupciOw16mtL6ZSkdGBPrV4ym9j3UXcsXuzZjnIDc2PpwjslAm61EdQP8AhAJiJQBYNGhns8Xbilu9qSVoB4JXsjZfdJCTYW5MGo1jzENFKWQxVTkGUW4kFurAaxaJG1sDGgCtlgkne9xceazTJSC4AH6u3HnA+OkomIVYlL1Fw12OlIptrGdzKMzLnCSHS7OKvVvPmzWMe7NxicRLK0pUlK7AhqABNNGppSDfGXNIr3fulNkDXb+99kp2h2alpVmnrZBGXvHYCtlh2TyVarU18m9lZSmfNkUaO6d40qHcOCQH5jUP0GMk9/KXLLZxUEi/8nDpJFQ5Zi0I9lrWJM7CqABQHDUJQo5soSzksFu9ai4IUeH/ABo4zqNuVldEMbLtp63VBhZcpLIeYAGKUgkMNCoAgW4wr25OxAV90HGUct4KYhnAFPRjxEdnhVhSEkMzaWHSBscnICtLAvUEAglmDvarAlxTWNcmBHDpldfW6rC4pkLzofXyXCd9i9Ug04auNM/Wj+ZtF++xQBZIJ+HQeIuDvP4WalzHcYubmkiZISCoKAUkpe9Gah1BfhBmzUpWjeSkLFFpAbKeDH563Ec8wnNlK6/8sZM4Hmua7IzJznvEi9AD8LDrV34fWOxlzwSzF2ryYs3Wvy4x6iQlNgBGE/FIpvBwdfQ+0aIwGiiudO8yuzNCImygoMbQCdiyvwxp+0U8U/4v9IF2ltfLLUqW2YNevxCjA1o9Yjg2rKqPi2GtsWs07LlqmlKRuoG8eKiHCfIVPVPOMJ2zEAABBJUh9AxNi71D1Irp0gzYZzSxnJCiSogKuSXcsAR0ctSNcwKlEFwGAazZQacqw3DRMedkOJmlYavbTfzVZMkJDCPVywb+xIv06D0jDaePTIlmat8qSkFg53lBNAKmqrCsCzNty0qyEHP3BnkOk7o0oaqobU3TWOuGaaDRc0kk2msjGAJOZTqBYJpmOlqa68GPOKLUpRckp4BKj7kM/pSFcnb8tQkuFJ75akJBy0KHBJrUZmTRy6xS7UV2gSGHdzHUsIA3agiYQqivD90ocbUhTcKASaRmRxFJtLSUeBhSoIoeBoaHn/IQVKxYJZQynTUF+bMDy6Qj/biCtaADmlrQhQNPHNTLBFahya/lIuDBWDxXfBboICVlFWIVlZyliaBTpqxdJ4RUmGDtdlGyOancSF8qepLgusNSzi7uSa0ZvNzBQxKcpU9Egk8mDlxcUjnvjczdamvDtkp7QApn4KYNJ5Qr+CbJmBv/AOglnyhhj0GirpS5I1tccaPTn0jCdiJE0S+8LMpExIUcpCtHrcEsQdSBG6NpyjZaSCzFwxzEgAHWqT7RQcWkEclCARSAx6wZM0jKQELuMwdILgj4qhiPKEMtWeUnMhIyrWMuVLJ8J+EAF3dwBfk8PpaE5CmWQUKSTLU7hQKRUEXq5945vA4KZIlBC0qbMSlyku6U5jQkglT3J0LuTHZicHNtYyKNJliO1UuRMUlSSTQUaw8+JMB7S7ZSZoSiuQqBmUulO9l6EgA8nhftLDT0YhS5aAoEEEKBIZwdCC4IBB5Rn+0MXmy92h1b/hUKpIc0VqSHFj5l9LcFCSH1r3+tlyXYybVpND/rf35p+rt1J4Ewvm9o8IouUH2/nCqacQpIJkS2IIDBdlISlt1eiUpA4ZRFdoKxM1BQqWlKSoKOVChUDKNbZQB5QH9dhXVY80Y9pYtllrv/ACuz2VhcPPRmSKGDv2FK4QB2Pld3JAVlzAcQ7fyhwvHpbdBUaMClQFeJKaRwpsOwSlsYsLvwYuZ0Qc92tJZjsPKw4zGiAlRPNmpz1prA+G2l3gH2aW4UHzK3EDjpmWRYsGozwbi8GmcnLO+8F2NA/QN7vEwmAlyg0tISLsCW9H6+p4x0cPG2KOq18q/KxTySSyXelfO/whZacUU5wuURwEsn5TSfr+WL4DaJWrItGRbZmdwpNN5JYBSS/UagUgxUoGvGhajjgeI6/WMcdhBMSGOVaS6FD4VfUGxGoMMaSTT/AJUEDgBq36oqJAmBxed0qGWYnxp4cCnig6HyuDA+1QvPLUkKISXUxIDZkkuywxABNQoEZgzkRHAjdW0h2yMVhlTUAFAAIBckEV5MXoWLjU3gLCfdTAkUlzd5A/CtnUnooOrqFcYFC8YnDkELSQjKkDIVFSkrNCwA3whNgAlR4ZgLtj7QmSoi6SDLBy+JJl5K3qVLfkhuqcM9zic22yOdgABG4Tfbm0xhpYmmpCgkDiCRmH+EE+QjGfhJRVKxEhaUyk5c6UAAlJIL8q5Spw+VJAZy4mNzTcNOXNQCySqVmCSQClwzCnv1IrDydIGVgkMLBmF3I5A1HnF4iBr2AjR2v6UgmcyUg6t087tZTZBkL3W7parfhUaM9gDRtHpRxG6VO6SLXBY30oSPKJs6alaVSF7zBhmBGZGl9QCAfI6iK4aQoFaXJUgi5otJDpJ4KoQSLkOQXjDh5yw5XbfTsW2eHMC4b/UdfX5VpCO78DAap0P8qn6dLYhVBPQN5IZafxJHiSeKk1I/kYiFPxBFCDcHnFsFMSM63oVBAIr4Tk01zkpPTlDcVGwtzBJw8jg6ijCoFLioIcHiDHzzb+ExJmKMssGo9N5+OU0aOswm1ZctCkZgrIvKAmu4od4k0fdEs3tux5iNtoAfu6MC61BLhWUJIvRSlJFWZ62aOe6POAV0YpuC4gC1wX2LFimZ79b0+D9WAF40+yYreAIPAmjbxLME2KcofrHZ4DbJmTKSlKlKRmSUyliu6U7yhlLgqeoIIZtSTjZapqC0tMsEUUSCsvokJoHs+Y3tC+ACa+y1fzXDUiu8pB2dkTkpIm1c7ytAmjuGFLh+FY6doMmSRlIs4IfyaF+chQRlJUzsCCCLOCSKPxY8o6WCLWNLSuRjXmV+YBXWgGhAIcGvFJBB6ggHyjAbPlMB3aGAYDKGAylDClshKW4EiNySLoUPLN/wvCids+evEBYSsS86HqA6AA77+a7nLl5u9I1uma0XaytjcTSYqwsp6oQ7vUC5UFP1zJB6gGMU4CQoEd1LbNn8AYqqkqFKm4fmeMCYeRiJMpKinwJGZBEp1Ed4SCQPGoiWlwfjs9i8DKnTFLTOTuhISknLeuZgkA1GUsqgoxLQoYo/LvRmKua3+yy3fIlyxdg5ZWcV5K3utY9w2FRLBEtCUAlyEgCvGkEHBEE5VAB3CW41IJ62a3OPPs8y27/Fo3S7/qloMYlhG6ExOXkUTIEwrQaoKQFjjVwnoQVOOBHGNlYVeiknqCG50NelOsEyJQSGHmdSdSYTNO1zaamRxEOspViNhS1KSkFSUuV5QQzhYXSm7vE1FQ5AIBi0/YaCQoFd0kpcEHKaeIUI4hteMMEKSklyHJ6k+V6fSPJ6yoMhRSrRwztpvD+kZtUzRZ92nIJZCgEgAUJIyhgQQCHhJt4lORwVAuykAl7XAdv10HRYbNlGe9eFno7UduEK9vSvAzjxW8tIbDIWOoKnMzDVENCDbaMR9okdzlYujNlcpCinMVB2y0DFr01EPlqAqf10Gp5QTg5JAJV4lXHACw8n9SY2vxHB13KycHi6XSTbOkhC5oue9UHIFyEruALpUD/dMMWjLHSzKmKm5M8pYAmpAzEFNlhPxUoQKslJFo2kSkTE5pU10mxBCg/m58nhQxFCzt17e1GI9cvPp2KipYNCARzEXjzIu2SvF931Z/bXqRp9iUw3yDrQEf3aOOpfpBOnjHNQROKpEjKdPw0ukyakq4KWCT0QD8hA6sUgvkTiVDkjKPJU0JJ9WixLf+prqqLQOYRsSFZx62cSlk8FKkgeTTaHzPSPf2wB45U1PQJX/wCWpUObrt9QlFwCJxmCExiCULT4VpuHuK0Uk6pNPnA68TMSCmbLJDEd5KBULay/GnoMw5x7I2xLVQEE3IBBI6gsQeTdHgoYxF86W6wQJ2IVEDcFZyMeiaW71KlD4QcpHMoJd+vCNcbMCZa1GwSonoATFJ8qXNotAVqMyfdJI9xHP7XxvdE4VlzM5SUJqpRllypDmpqjK5sF6tFwxNdoxVNK5gt/romM1B7mRI+JQQFckSwkrJ5Uy9ViHBjn8Fh8Qp5s15ZXcoAUoJSTQKLhCRWjEklweB42VIIdSRM5zFGZ/wARIHlFuLCavw11VMDwLrx00WGI2hhzM7vvMsxKkm7eIhyk2diXavGGMzDpCmqQoOCSTmVWubiAA3BizQLI2TJTNC5aEBaqAtRISLpSGbg/FQrpBylOAgMyCBme5SKsLcr3fhGOVkfGaWDXn+VqifLwiHnS9KQW1MIZqchfNmSoKtRBCw5tmC0hiz2vWAsFsHM8ta0AvMWQhP8Av3zgF3TWYs1B/eA3Dw9gadKAJmAkKA01bjZ/UdRFvi92goyTXVY4TYUnvZ4IJBymqjqkpuGJ3RlqTR/xKfTKhOJLISEoawA35jZl2qQMg6EwRsufnmTFEM6UeypifK0BTph76YAH+8rzBlyqCrGx9q1Y81gtwa7qfuug40CR0H2VEz0qITm7tJO4kqbMhIqkIfwgcAzCPTiVZglG8HdIAKhSvG4JdiQmnECMsaDuqQiUqYoNmIdIQkFQqSGFakOeR0KM8jelEMU7pAzAg1JCg4BetaHnp0nxgM91YA63aoqbImTCCpCBoATmyjiRQEltDT1MeysAp33ZfAou5d3dIpb9ARojacuxV8CVZjY5i1x8TlNPzp4xtJxiFlgoE1LODQFiaHp6iMPEcBl5LRkF2tpaWABJLalnPVqR68ewmx+zphnGagg7mVKVFgFZV74YPnqE38KlsxNV7o0zSnMSS7WAc6Fj7/KNEpAoKRyYk4rPMQFDN4Q8xYB3UKSxFQQH3iSTV3aDE4LE94pVatUzKOFrUCQPhSlQTksoudHJlvagBAT5U0Dj5An5RYqo5oOcc9h8DiEJEvM5CBmLqSCQtqEN/ZlQYEMZaLPDvCy1d0hMwuvKkKIPxAByCw1q9IEgK9VczCfCD1IYehrHipRvmL8TYeQYHzismao6CnEkHqRli/dk+IhuAHz4+1oLYofiCp3gAZJp+LQAXL2dougBSb5gbGnsRzjDH4MzLKYNYuQ93Z2JtcG2kElkizAcNBFEitN1YHVVGYfmHVj/AK9YU7dlPkzVNbEsLW/nBpxSkzCFNlf0DUNqh6HhflA+3vg8/pBssOClAo+ThUpY1J4kk+gsPICE2C7SZkhS5eX7tBVlUC0whZWkPlzBISC4qQbUh+VD1tAytnSSGMqW3DIODcOBbzhd3uiqtkLN24hIByrLgGgTr3bO6hczUj14Qvm4nDrIUqSoLWSAUEIWpipsxStKg+U3szGHRwMkA/dywCa7oDklPu6U/wCFPARVGCkOCJcvMLEJS4ZxTg1R5mLa8t1CpzQ7QhJ8N3K1pRmxIKiwH2iZTczsppr2BDhxS8Mv2HIPiRn/AP2KVM/41GCk4GWFBYloChZWUOKEXbgSOhPGNVTUi5A8+T/KsEZpOTj4oODH/wAR4KmHwqJYZCEoHBKQPlAu3CRJW3CD4pPQkpIUzc4Fr6eHFE9lsLQvk2GnSilXezZqVuQGcjkTS1eu4eMETF4XSfOA6EmqTcZWoog3qAqlRHejYGHJ8KSf9W+cVOwsNmCcqcxsKP6eR9DHc/s4TyPkuGPZkwFe75/lfOimQojNOUU73wqKg6RlNUAUUSTWwpFCtHfoGHWrLxWH3nOlKMx89LD6X/s5h/wCLS+z8gFwgPF/2sVbHyVf1U3UDXldpTtGRjlGR3apbVKixCQzEFQUSeI3S5ci0MsNKD56KUwGdgCoC7NZBNQH1hpNkugps4b9cRASFXe4LFrU4frlpGGGbPptXTn3rpvhya731O3ckcrbipa11SoZwClwlIzKUl8zkpIYOFJBcKu4IJlbbll1mWn46tYozKIJCS+4CoNfLzhpGC0ErcOlQFFXG9Q7r3AF2o9DUg1LAHajdGyWtCsdnTu9R3o3CpS3ykfCooIBao3Rpzg1KWDCwtESkAACwoI9h7WhuyUXEqRhigWDaEHX3YEt5daPG8ePFkWFQQMhAVP8S5edNADlLpqAoFwSQVH+6dQYkpNZneb6FTDvAMXQlKSXcUASQQHdj574hIqVICw1lWDFzTiWDUuI8SmWVbgZLAgCgBTQECzEEM35owGF3F7LtbeM3hdtV68kNMQGIWAuWVMSfyqJClF6lwKtVhXQjYZKqiZ3aKZhKSqrWJoVZhmV4mGZ6pDwdOCsysifhY5nY2IbTiICmIMtSFiXKSF1mrVusAkJSmpcFmsCKKFHc7WN0yrKTzR+H2bKnpKyDmJZS2SSpgkEVSykuhNCLotBeE2SiWsLSVEgEDMXoogmpGa4Bu1zcklfg9oMorbxJAYFKXYli6jSh8i4uIdS8UlRYHpQsehZj5RzZGkE1stTXWNVtEjOfOCQ5e7U4/KKScSlRaoPA38tD5QvKaukVi6VJs6XnDsVh2o5G65Zg4DEObVHERpIxKVh0l/bR9eVYDxOyAqYZgUQpTA0d0gDdv8AiAU97jUwoVspKXCCpTkJUrgM+Y5LsWKklmfMH8IYmtzaBUSBuuoCgbR4tbfTnCvYOHKe9JZlLcUZmcEHeIezswd2DVLGfZ+FfS/s8Vlp1FQnSwvUAkkkNoB+uP0EXIiZg7PXhHsUSrAWPhIrQlq6FuJ0+pj3E+E8NRxD1EXUkEMbGMchzBLuBWt3Fuo1/uwQ1NoSKFLzF4TPqQWI4hj+tCIC278Hn9IbQp298Hn9IthJICKln2kGIAlzMLJTOmJURkVMEsZVAuc2UuQUpoGvCn9rbX//AB2H/wDF/wDxxIkUDooscXjtrTElJ2dIAN2xYf3lmHOxsDMQELUgpmFACkbqwknK4CgpOZsoDsHZ2cmJEiZq5Kk0zzOH+Uf9SEG3dmzmVMkSjNmlSTkUtMtO6pKnzOpmKUlmLs1nESJEDuxRByNo7XQlKRs6QyQAP/qxYBv93GeOxm1pqChWzpICrtjGNC9D3dIkSLsdFE/7O4BSUImTUd3OKSlSAsLSmoAZQSH3Up/q5JeKwSlFRSoVqxFHAAFXcCj0qDV9IkSKDyDYVkAjVY4lU1BASorpQHKLMHUWcueHO1I3OPy1WMo4g5vUMD6P5RIka44WvjBKzukLXUFJuLKnCA2mY9HoLk11aMkpYMI9iQ6Fga0Ec0uRxJor2F2yMPOQlYnKCipZWliTlCg5RXRKnY8DYNEiQ60CxwGBnIwy5a5maaUqAmZjUlDA/lY0pokG5Me/Ypv2WZLCmmKCwj7xRy5nyjvCM1OOlhaJEgsxUWk/BzFYdMtKyiYCg5sxLZZiVGt1OAQxu7WMWw+Fmd1h0rIK0ZO8LkglKGUxIdW9xiRIrMooMMv7SZh8Al5UtMVclyVS/C9AAbje40ITKyK3EvmuAzk3dyQAAHpziRIXK4ht9ETRZpW+0pzZTRTsx/mKe8e4mWVJISrKrRTAsehBFqecSJFRPLm2VHtDTQQeA305kqWoEvnWWzDeIZKWYB2YhLsHdoOyUFS4sbmgbW9PmYkSGOaLKGyopJPiUTV2oz6U5f61NY9Wl/mDwIsREiQIaAKAULiTawxE9IpMWTyNvMJDHziS5+YgJAyi5tRqMP1rHsSA2cGhHuLKN2eRvjXM580hvYfOCiI9iRz5tHlao/hCz7lLNlDdP1WKZ8qgCXBs/GlP68IkSBbqaKj9BYW8ZTwwzagP5CpESJAt3Vu2WsKdvfB5/SJEgo/iCsr/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3079" name="Picture 7" descr="C:\Documents and Settings\Administrator\Desktop\kavimler-gocu.png"/>
          <p:cNvPicPr>
            <a:picLocks noChangeAspect="1" noChangeArrowheads="1"/>
          </p:cNvPicPr>
          <p:nvPr/>
        </p:nvPicPr>
        <p:blipFill>
          <a:blip r:embed="rId2"/>
          <a:srcRect/>
          <a:stretch>
            <a:fillRect/>
          </a:stretch>
        </p:blipFill>
        <p:spPr bwMode="auto">
          <a:xfrm>
            <a:off x="0" y="0"/>
            <a:ext cx="9126604" cy="6858001"/>
          </a:xfrm>
          <a:prstGeom prst="rect">
            <a:avLst/>
          </a:prstGeom>
          <a:noFill/>
        </p:spPr>
      </p:pic>
    </p:spTree>
  </p:cSld>
  <p:clrMapOvr>
    <a:masterClrMapping/>
  </p:clrMapOvr>
  <p:transition>
    <p:diamon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14282" y="428604"/>
            <a:ext cx="8229600" cy="1143000"/>
          </a:xfrm>
        </p:spPr>
        <p:txBody>
          <a:bodyPr>
            <a:normAutofit fontScale="90000"/>
          </a:bodyPr>
          <a:lstStyle/>
          <a:p>
            <a:pPr algn="ctr"/>
            <a:r>
              <a:rPr lang="tr-TR" dirty="0" smtClean="0">
                <a:solidFill>
                  <a:srgbClr val="00B0F0"/>
                </a:solidFill>
              </a:rPr>
              <a:t>İlk Dönem Kavimler Göçü</a:t>
            </a:r>
            <a:br>
              <a:rPr lang="tr-TR" dirty="0" smtClean="0">
                <a:solidFill>
                  <a:srgbClr val="00B0F0"/>
                </a:solidFill>
              </a:rPr>
            </a:br>
            <a:endParaRPr lang="tr-TR" dirty="0">
              <a:solidFill>
                <a:srgbClr val="00B0F0"/>
              </a:solidFill>
            </a:endParaRPr>
          </a:p>
        </p:txBody>
      </p:sp>
      <p:sp>
        <p:nvSpPr>
          <p:cNvPr id="3" name="2 İçerik Yer Tutucusu"/>
          <p:cNvSpPr>
            <a:spLocks noGrp="1"/>
          </p:cNvSpPr>
          <p:nvPr>
            <p:ph idx="1"/>
          </p:nvPr>
        </p:nvSpPr>
        <p:spPr>
          <a:xfrm>
            <a:off x="500034" y="1357298"/>
            <a:ext cx="8229600" cy="4389120"/>
          </a:xfrm>
        </p:spPr>
        <p:txBody>
          <a:bodyPr>
            <a:noAutofit/>
          </a:bodyPr>
          <a:lstStyle/>
          <a:p>
            <a:r>
              <a:rPr lang="tr-TR" sz="4400" dirty="0" smtClean="0">
                <a:solidFill>
                  <a:srgbClr val="FFFF00"/>
                </a:solidFill>
              </a:rPr>
              <a:t>İlk Dönem Kavimler Göçü, </a:t>
            </a:r>
            <a:r>
              <a:rPr lang="tr-TR" sz="4400" dirty="0" smtClean="0">
                <a:solidFill>
                  <a:srgbClr val="FFFF00"/>
                </a:solidFill>
                <a:hlinkClick r:id="rId2" tooltip="4. yüzyıl"/>
              </a:rPr>
              <a:t>4. yüzyılın</a:t>
            </a:r>
            <a:r>
              <a:rPr lang="tr-TR" sz="4400" dirty="0" smtClean="0">
                <a:solidFill>
                  <a:srgbClr val="FFFF00"/>
                </a:solidFill>
              </a:rPr>
              <a:t> ortalarında </a:t>
            </a:r>
            <a:r>
              <a:rPr lang="tr-TR" sz="4400" dirty="0" smtClean="0">
                <a:solidFill>
                  <a:srgbClr val="FFFF00"/>
                </a:solidFill>
                <a:hlinkClick r:id="rId3" tooltip="Hunlar"/>
              </a:rPr>
              <a:t>Hunlar</a:t>
            </a:r>
            <a:r>
              <a:rPr lang="tr-TR" sz="4400" dirty="0" smtClean="0">
                <a:solidFill>
                  <a:srgbClr val="FFFF00"/>
                </a:solidFill>
              </a:rPr>
              <a:t>'ın </a:t>
            </a:r>
            <a:r>
              <a:rPr lang="tr-TR" sz="4400" dirty="0" smtClean="0">
                <a:solidFill>
                  <a:srgbClr val="FFFF00"/>
                </a:solidFill>
                <a:hlinkClick r:id="rId4" tooltip="Aral Gölü"/>
              </a:rPr>
              <a:t>Aral Gölü</a:t>
            </a:r>
            <a:r>
              <a:rPr lang="tr-TR" sz="4400" dirty="0" smtClean="0">
                <a:solidFill>
                  <a:srgbClr val="FFFF00"/>
                </a:solidFill>
              </a:rPr>
              <a:t> ile </a:t>
            </a:r>
            <a:r>
              <a:rPr lang="tr-TR" sz="4400" dirty="0" smtClean="0">
                <a:solidFill>
                  <a:srgbClr val="FFFF00"/>
                </a:solidFill>
                <a:hlinkClick r:id="rId5" tooltip="Hazar Denizi"/>
              </a:rPr>
              <a:t>Hazar Denizi</a:t>
            </a:r>
            <a:r>
              <a:rPr lang="tr-TR" sz="4400" dirty="0" smtClean="0">
                <a:solidFill>
                  <a:srgbClr val="FFFF00"/>
                </a:solidFill>
              </a:rPr>
              <a:t> arasındaki </a:t>
            </a:r>
            <a:r>
              <a:rPr lang="tr-TR" sz="4400" dirty="0" smtClean="0">
                <a:solidFill>
                  <a:srgbClr val="FFFF00"/>
                </a:solidFill>
                <a:hlinkClick r:id="rId6" tooltip="Bölge"/>
              </a:rPr>
              <a:t>bölgeden</a:t>
            </a:r>
            <a:r>
              <a:rPr lang="tr-TR" sz="4400" dirty="0" smtClean="0">
                <a:solidFill>
                  <a:srgbClr val="FFFF00"/>
                </a:solidFill>
              </a:rPr>
              <a:t> </a:t>
            </a:r>
            <a:r>
              <a:rPr lang="tr-TR" sz="4400" dirty="0" smtClean="0">
                <a:solidFill>
                  <a:srgbClr val="FFFF00"/>
                </a:solidFill>
                <a:hlinkClick r:id="rId7" tooltip="Don"/>
              </a:rPr>
              <a:t>Don</a:t>
            </a:r>
            <a:r>
              <a:rPr lang="tr-TR" sz="4400" dirty="0" smtClean="0">
                <a:solidFill>
                  <a:srgbClr val="FFFF00"/>
                </a:solidFill>
              </a:rPr>
              <a:t> ve </a:t>
            </a:r>
            <a:r>
              <a:rPr lang="tr-TR" sz="4400" dirty="0" smtClean="0">
                <a:solidFill>
                  <a:srgbClr val="FFFF00"/>
                </a:solidFill>
                <a:hlinkClick r:id="rId8" tooltip="Volga"/>
              </a:rPr>
              <a:t>Volga</a:t>
            </a:r>
            <a:r>
              <a:rPr lang="tr-TR" sz="4400" dirty="0" smtClean="0">
                <a:solidFill>
                  <a:srgbClr val="FFFF00"/>
                </a:solidFill>
              </a:rPr>
              <a:t> nehirleri arasındaki </a:t>
            </a:r>
            <a:r>
              <a:rPr lang="tr-TR" sz="4400" dirty="0" smtClean="0">
                <a:solidFill>
                  <a:srgbClr val="FFFF00"/>
                </a:solidFill>
                <a:hlinkClick r:id="rId6" tooltip="Bölge"/>
              </a:rPr>
              <a:t>bölgeye</a:t>
            </a:r>
            <a:r>
              <a:rPr lang="tr-TR" sz="4400" dirty="0" smtClean="0">
                <a:solidFill>
                  <a:srgbClr val="FFFF00"/>
                </a:solidFill>
              </a:rPr>
              <a:t> kaymaları ile başlamıştır.</a:t>
            </a:r>
            <a:endParaRPr lang="tr-TR" sz="44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solidFill>
                  <a:srgbClr val="00B0F0"/>
                </a:solidFill>
              </a:rPr>
              <a:t>İkinci Dönem Kavimler Göçü</a:t>
            </a:r>
            <a:br>
              <a:rPr lang="tr-TR" dirty="0" smtClean="0">
                <a:solidFill>
                  <a:srgbClr val="00B0F0"/>
                </a:solidFill>
              </a:rPr>
            </a:br>
            <a:endParaRPr lang="tr-TR" dirty="0">
              <a:solidFill>
                <a:srgbClr val="00B0F0"/>
              </a:solidFill>
            </a:endParaRPr>
          </a:p>
        </p:txBody>
      </p:sp>
      <p:sp>
        <p:nvSpPr>
          <p:cNvPr id="3" name="2 İçerik Yer Tutucusu"/>
          <p:cNvSpPr>
            <a:spLocks noGrp="1"/>
          </p:cNvSpPr>
          <p:nvPr>
            <p:ph idx="1"/>
          </p:nvPr>
        </p:nvSpPr>
        <p:spPr/>
        <p:txBody>
          <a:bodyPr>
            <a:normAutofit fontScale="92500" lnSpcReduction="20000"/>
          </a:bodyPr>
          <a:lstStyle/>
          <a:p>
            <a:r>
              <a:rPr lang="tr-TR" dirty="0" smtClean="0">
                <a:solidFill>
                  <a:srgbClr val="FFFF00"/>
                </a:solidFill>
                <a:hlinkClick r:id="rId2" tooltip="567"/>
              </a:rPr>
              <a:t>567</a:t>
            </a:r>
            <a:r>
              <a:rPr lang="tr-TR" dirty="0" smtClean="0">
                <a:solidFill>
                  <a:srgbClr val="FFFF00"/>
                </a:solidFill>
              </a:rPr>
              <a:t> yılında </a:t>
            </a:r>
            <a:r>
              <a:rPr lang="tr-TR" dirty="0" smtClean="0">
                <a:solidFill>
                  <a:srgbClr val="FFFF00"/>
                </a:solidFill>
                <a:hlinkClick r:id="rId3" tooltip="Türk"/>
              </a:rPr>
              <a:t>Türk</a:t>
            </a:r>
            <a:r>
              <a:rPr lang="tr-TR" dirty="0" smtClean="0">
                <a:solidFill>
                  <a:srgbClr val="FFFF00"/>
                </a:solidFill>
              </a:rPr>
              <a:t> boyu </a:t>
            </a:r>
            <a:r>
              <a:rPr lang="tr-TR" dirty="0" smtClean="0">
                <a:solidFill>
                  <a:srgbClr val="FFFF00"/>
                </a:solidFill>
                <a:hlinkClick r:id="rId4" tooltip="Avarlar"/>
              </a:rPr>
              <a:t>Avarlar</a:t>
            </a:r>
            <a:r>
              <a:rPr lang="tr-TR" dirty="0" smtClean="0">
                <a:solidFill>
                  <a:srgbClr val="FFFF00"/>
                </a:solidFill>
              </a:rPr>
              <a:t> ve Kuzey İtalya'daki Cermen kabilesi </a:t>
            </a:r>
            <a:r>
              <a:rPr lang="tr-TR" dirty="0" smtClean="0">
                <a:solidFill>
                  <a:srgbClr val="FFFF00"/>
                </a:solidFill>
                <a:hlinkClick r:id="rId5" tooltip="Lombardlar"/>
              </a:rPr>
              <a:t>Lombardlar</a:t>
            </a:r>
            <a:r>
              <a:rPr lang="tr-TR" dirty="0" smtClean="0">
                <a:solidFill>
                  <a:srgbClr val="FFFF00"/>
                </a:solidFill>
              </a:rPr>
              <a:t>, </a:t>
            </a:r>
            <a:r>
              <a:rPr lang="tr-TR" dirty="0" smtClean="0">
                <a:solidFill>
                  <a:srgbClr val="FFFF00"/>
                </a:solidFill>
                <a:hlinkClick r:id="rId6" tooltip="Gepidler"/>
              </a:rPr>
              <a:t>Gepid Krallığı</a:t>
            </a:r>
            <a:r>
              <a:rPr lang="tr-TR" dirty="0" smtClean="0">
                <a:solidFill>
                  <a:srgbClr val="FFFF00"/>
                </a:solidFill>
              </a:rPr>
              <a:t>'nın büyük kısmını yok ettiler. </a:t>
            </a:r>
            <a:r>
              <a:rPr lang="tr-TR" dirty="0" smtClean="0">
                <a:solidFill>
                  <a:srgbClr val="FFFF00"/>
                </a:solidFill>
                <a:hlinkClick r:id="rId7" tooltip="Ön Bulgarlar"/>
              </a:rPr>
              <a:t>Ön Bulgarlar</a:t>
            </a:r>
            <a:r>
              <a:rPr lang="tr-TR" dirty="0" smtClean="0">
                <a:solidFill>
                  <a:srgbClr val="FFFF00"/>
                </a:solidFill>
              </a:rPr>
              <a:t> yedinci yüzyılda </a:t>
            </a:r>
            <a:r>
              <a:rPr lang="tr-TR" dirty="0" smtClean="0">
                <a:solidFill>
                  <a:srgbClr val="FFFF00"/>
                </a:solidFill>
                <a:hlinkClick r:id="rId8" tooltip="Bizans İmparatorluğu"/>
              </a:rPr>
              <a:t>Bizans</a:t>
            </a:r>
            <a:r>
              <a:rPr lang="tr-TR" dirty="0" smtClean="0">
                <a:solidFill>
                  <a:srgbClr val="FFFF00"/>
                </a:solidFill>
              </a:rPr>
              <a:t>'ın doğu </a:t>
            </a:r>
            <a:r>
              <a:rPr lang="tr-TR" dirty="0" smtClean="0">
                <a:solidFill>
                  <a:srgbClr val="FFFF00"/>
                </a:solidFill>
                <a:hlinkClick r:id="rId9" tooltip="Balkanlar"/>
              </a:rPr>
              <a:t>Balkanlar</a:t>
            </a:r>
            <a:r>
              <a:rPr lang="tr-TR" dirty="0" smtClean="0">
                <a:solidFill>
                  <a:srgbClr val="FFFF00"/>
                </a:solidFill>
              </a:rPr>
              <a:t>'daki topraklarını ele geçirdiler.</a:t>
            </a:r>
          </a:p>
          <a:p>
            <a:r>
              <a:rPr lang="tr-TR" dirty="0" smtClean="0">
                <a:solidFill>
                  <a:srgbClr val="FFFF00"/>
                </a:solidFill>
                <a:hlinkClick r:id="rId10" tooltip="Bizans-Arap Savaşları"/>
              </a:rPr>
              <a:t>Bizans-Arap Savaşları</a:t>
            </a:r>
            <a:r>
              <a:rPr lang="tr-TR" dirty="0" smtClean="0">
                <a:solidFill>
                  <a:srgbClr val="FFFF00"/>
                </a:solidFill>
              </a:rPr>
              <a:t> sırasında Arap orduları 7. yy'ın sonunda 8. yy'ın başında, </a:t>
            </a:r>
            <a:r>
              <a:rPr lang="tr-TR" dirty="0" smtClean="0">
                <a:solidFill>
                  <a:srgbClr val="FFFF00"/>
                </a:solidFill>
                <a:hlinkClick r:id="rId11" tooltip="Anadolu"/>
              </a:rPr>
              <a:t>Anadolu</a:t>
            </a:r>
            <a:r>
              <a:rPr lang="tr-TR" dirty="0" smtClean="0">
                <a:solidFill>
                  <a:srgbClr val="FFFF00"/>
                </a:solidFill>
              </a:rPr>
              <a:t> üzerinden </a:t>
            </a:r>
            <a:r>
              <a:rPr lang="tr-TR" dirty="0" smtClean="0">
                <a:solidFill>
                  <a:srgbClr val="FFFF00"/>
                </a:solidFill>
                <a:hlinkClick r:id="rId9" tooltip="Balkanlar"/>
              </a:rPr>
              <a:t>Balkanları</a:t>
            </a:r>
            <a:r>
              <a:rPr lang="tr-TR" dirty="0" smtClean="0">
                <a:solidFill>
                  <a:srgbClr val="FFFF00"/>
                </a:solidFill>
              </a:rPr>
              <a:t> ele geçirmeye çalıştılar ancak </a:t>
            </a:r>
            <a:r>
              <a:rPr lang="tr-TR" dirty="0" smtClean="0">
                <a:solidFill>
                  <a:srgbClr val="FFFF00"/>
                </a:solidFill>
                <a:hlinkClick r:id="rId12" tooltip="718"/>
              </a:rPr>
              <a:t>718</a:t>
            </a:r>
            <a:r>
              <a:rPr lang="tr-TR" dirty="0" smtClean="0">
                <a:solidFill>
                  <a:srgbClr val="FFFF00"/>
                </a:solidFill>
              </a:rPr>
              <a:t>'de </a:t>
            </a:r>
            <a:r>
              <a:rPr lang="tr-TR" dirty="0" smtClean="0">
                <a:solidFill>
                  <a:srgbClr val="FFFF00"/>
                </a:solidFill>
                <a:hlinkClick r:id="rId7" tooltip="Ön Bulgarlar"/>
              </a:rPr>
              <a:t>Ön Bulgarlar</a:t>
            </a:r>
            <a:r>
              <a:rPr lang="tr-TR" dirty="0" smtClean="0">
                <a:solidFill>
                  <a:srgbClr val="FFFF00"/>
                </a:solidFill>
              </a:rPr>
              <a:t> ve</a:t>
            </a:r>
            <a:r>
              <a:rPr lang="tr-TR" dirty="0" smtClean="0">
                <a:solidFill>
                  <a:srgbClr val="FFFF00"/>
                </a:solidFill>
                <a:hlinkClick r:id="rId13" tooltip="Bizans"/>
              </a:rPr>
              <a:t>Bizans</a:t>
            </a:r>
            <a:r>
              <a:rPr lang="tr-TR" dirty="0" smtClean="0">
                <a:solidFill>
                  <a:srgbClr val="FFFF00"/>
                </a:solidFill>
              </a:rPr>
              <a:t> Orduları, Arapları </a:t>
            </a:r>
            <a:r>
              <a:rPr lang="tr-TR" dirty="0" smtClean="0">
                <a:solidFill>
                  <a:srgbClr val="FFFF00"/>
                </a:solidFill>
                <a:hlinkClick r:id="rId14" tooltip="Konstantinopolis Kuşatması (717-718)"/>
              </a:rPr>
              <a:t>Konstaninopolis Kuşatması</a:t>
            </a:r>
            <a:r>
              <a:rPr lang="tr-TR" dirty="0" smtClean="0">
                <a:solidFill>
                  <a:srgbClr val="FFFF00"/>
                </a:solidFill>
              </a:rPr>
              <a:t> sırasında yenilgiye uğrattılar. </a:t>
            </a:r>
            <a:r>
              <a:rPr lang="tr-TR" dirty="0" smtClean="0">
                <a:solidFill>
                  <a:srgbClr val="FFFF00"/>
                </a:solidFill>
                <a:hlinkClick r:id="rId15" tooltip="Hazar-Arap Savaşları (sayfa mevcut değil)"/>
              </a:rPr>
              <a:t>Hazar-Arap Savaşlarında</a:t>
            </a:r>
            <a:r>
              <a:rPr lang="tr-TR" dirty="0" smtClean="0">
                <a:solidFill>
                  <a:srgbClr val="FFFF00"/>
                </a:solidFill>
              </a:rPr>
              <a:t> da Hazarlar Arapları </a:t>
            </a:r>
            <a:r>
              <a:rPr lang="tr-TR" dirty="0" smtClean="0">
                <a:solidFill>
                  <a:srgbClr val="FFFF00"/>
                </a:solidFill>
                <a:hlinkClick r:id="rId16" tooltip="Kafkaslar"/>
              </a:rPr>
              <a:t>Kafkaslar</a:t>
            </a:r>
            <a:r>
              <a:rPr lang="tr-TR" dirty="0" smtClean="0">
                <a:solidFill>
                  <a:srgbClr val="FFFF00"/>
                </a:solidFill>
              </a:rPr>
              <a:t>'da durdurdular. Aynı zamanlarda </a:t>
            </a:r>
            <a:r>
              <a:rPr lang="tr-TR" dirty="0" smtClean="0">
                <a:solidFill>
                  <a:srgbClr val="FFFF00"/>
                </a:solidFill>
                <a:hlinkClick r:id="rId17" tooltip="Emeviler"/>
              </a:rPr>
              <a:t>Emeviler</a:t>
            </a:r>
            <a:r>
              <a:rPr lang="tr-TR" dirty="0" smtClean="0">
                <a:solidFill>
                  <a:srgbClr val="FFFF00"/>
                </a:solidFill>
              </a:rPr>
              <a:t>, </a:t>
            </a:r>
            <a:r>
              <a:rPr lang="tr-TR" dirty="0" smtClean="0">
                <a:solidFill>
                  <a:srgbClr val="FFFF00"/>
                </a:solidFill>
                <a:hlinkClick r:id="rId18" tooltip="732"/>
              </a:rPr>
              <a:t>732</a:t>
            </a:r>
            <a:r>
              <a:rPr lang="tr-TR" dirty="0" smtClean="0">
                <a:solidFill>
                  <a:srgbClr val="FFFF00"/>
                </a:solidFill>
              </a:rPr>
              <a:t>'de </a:t>
            </a:r>
            <a:r>
              <a:rPr lang="tr-TR" dirty="0" smtClean="0">
                <a:solidFill>
                  <a:srgbClr val="FFFF00"/>
                </a:solidFill>
                <a:hlinkClick r:id="rId19" tooltip="Franklar"/>
              </a:rPr>
              <a:t>Franklar</a:t>
            </a:r>
            <a:r>
              <a:rPr lang="tr-TR" dirty="0" smtClean="0">
                <a:solidFill>
                  <a:srgbClr val="FFFF00"/>
                </a:solidFill>
              </a:rPr>
              <a:t> tarafından </a:t>
            </a:r>
            <a:r>
              <a:rPr lang="tr-TR" dirty="0" smtClean="0">
                <a:solidFill>
                  <a:srgbClr val="FFFF00"/>
                </a:solidFill>
                <a:hlinkClick r:id="rId20" tooltip="Puvatya Muharebesi"/>
              </a:rPr>
              <a:t>Puvatya Muharebesi</a:t>
            </a:r>
            <a:r>
              <a:rPr lang="tr-TR" dirty="0" smtClean="0">
                <a:solidFill>
                  <a:srgbClr val="FFFF00"/>
                </a:solidFill>
              </a:rPr>
              <a:t>'nde durdurulana dek Avrupa'yı </a:t>
            </a:r>
            <a:r>
              <a:rPr lang="tr-TR" dirty="0" smtClean="0">
                <a:solidFill>
                  <a:srgbClr val="FFFF00"/>
                </a:solidFill>
                <a:hlinkClick r:id="rId21" tooltip="Cebelitarık"/>
              </a:rPr>
              <a:t>Cebelitarık</a:t>
            </a:r>
            <a:r>
              <a:rPr lang="tr-TR" dirty="0" smtClean="0">
                <a:solidFill>
                  <a:srgbClr val="FFFF00"/>
                </a:solidFill>
              </a:rPr>
              <a:t> üzerinden istilaya başladılar.</a:t>
            </a:r>
          </a:p>
          <a:p>
            <a:endParaRPr lang="tr-TR"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42844" y="357166"/>
            <a:ext cx="8786874" cy="523220"/>
          </a:xfrm>
          <a:prstGeom prst="rect">
            <a:avLst/>
          </a:prstGeom>
          <a:noFill/>
        </p:spPr>
        <p:txBody>
          <a:bodyPr wrap="square" rtlCol="0">
            <a:spAutoFit/>
          </a:bodyPr>
          <a:lstStyle/>
          <a:p>
            <a:pPr algn="ctr"/>
            <a:r>
              <a:rPr lang="tr-TR" sz="2800" b="1" dirty="0" smtClean="0">
                <a:solidFill>
                  <a:srgbClr val="00B0F0"/>
                </a:solidFill>
              </a:rPr>
              <a:t>İlk </a:t>
            </a:r>
            <a:r>
              <a:rPr lang="tr-TR" sz="2800" b="1" dirty="0" smtClean="0">
                <a:solidFill>
                  <a:srgbClr val="00B0F0"/>
                </a:solidFill>
              </a:rPr>
              <a:t>VE İKİNCİ Dönem </a:t>
            </a:r>
            <a:r>
              <a:rPr lang="tr-TR" sz="2800" b="1" dirty="0" smtClean="0">
                <a:solidFill>
                  <a:srgbClr val="00B0F0"/>
                </a:solidFill>
              </a:rPr>
              <a:t>Kavimler Göçü'nün Sonuçları</a:t>
            </a:r>
            <a:endParaRPr lang="tr-TR" sz="2800" b="1" dirty="0">
              <a:solidFill>
                <a:srgbClr val="00B0F0"/>
              </a:solidFill>
            </a:endParaRPr>
          </a:p>
        </p:txBody>
      </p:sp>
      <p:sp>
        <p:nvSpPr>
          <p:cNvPr id="4" name="3 Metin kutusu"/>
          <p:cNvSpPr txBox="1"/>
          <p:nvPr/>
        </p:nvSpPr>
        <p:spPr>
          <a:xfrm>
            <a:off x="0" y="1500174"/>
            <a:ext cx="9144000" cy="954107"/>
          </a:xfrm>
          <a:prstGeom prst="rect">
            <a:avLst/>
          </a:prstGeom>
          <a:noFill/>
        </p:spPr>
        <p:txBody>
          <a:bodyPr wrap="square" rtlCol="0">
            <a:spAutoFit/>
          </a:bodyPr>
          <a:lstStyle/>
          <a:p>
            <a:pPr>
              <a:buFont typeface="Wingdings" pitchFamily="2" charset="2"/>
              <a:buChar char="ü"/>
            </a:pPr>
            <a:r>
              <a:rPr lang="tr-TR" sz="2800" dirty="0" smtClean="0">
                <a:solidFill>
                  <a:srgbClr val="FFFF00"/>
                </a:solidFill>
                <a:hlinkClick r:id="rId2" tooltip="Roma İmparatorluğu"/>
              </a:rPr>
              <a:t> Roma </a:t>
            </a:r>
            <a:r>
              <a:rPr lang="tr-TR" sz="2800" dirty="0" smtClean="0">
                <a:solidFill>
                  <a:srgbClr val="FFFF00"/>
                </a:solidFill>
                <a:hlinkClick r:id="rId2" tooltip="Roma İmparatorluğu"/>
              </a:rPr>
              <a:t>İmparatorluğu</a:t>
            </a:r>
            <a:r>
              <a:rPr lang="tr-TR" sz="2800" dirty="0" smtClean="0">
                <a:solidFill>
                  <a:srgbClr val="FFFF00"/>
                </a:solidFill>
              </a:rPr>
              <a:t> 395'te ikiye ayrılmıştır. </a:t>
            </a:r>
            <a:r>
              <a:rPr lang="tr-TR" sz="2800" dirty="0" smtClean="0">
                <a:solidFill>
                  <a:srgbClr val="FFFF00"/>
                </a:solidFill>
                <a:hlinkClick r:id="rId3" tooltip="Batı Roma İmparatorluğu"/>
              </a:rPr>
              <a:t>Batı Roma İmparatorluğu</a:t>
            </a:r>
            <a:r>
              <a:rPr lang="tr-TR" sz="2800" dirty="0" smtClean="0">
                <a:solidFill>
                  <a:srgbClr val="FFFF00"/>
                </a:solidFill>
              </a:rPr>
              <a:t> ve </a:t>
            </a:r>
            <a:r>
              <a:rPr lang="tr-TR" sz="2800" dirty="0" smtClean="0">
                <a:solidFill>
                  <a:srgbClr val="FFFF00"/>
                </a:solidFill>
                <a:hlinkClick r:id="rId4" tooltip="Doğu Roma İmparatorluğu"/>
              </a:rPr>
              <a:t>Doğu Roma İmparatorluğu</a:t>
            </a:r>
            <a:r>
              <a:rPr lang="tr-TR" sz="2800" dirty="0" smtClean="0">
                <a:solidFill>
                  <a:srgbClr val="FFFF00"/>
                </a:solidFill>
              </a:rPr>
              <a:t> (</a:t>
            </a:r>
            <a:r>
              <a:rPr lang="tr-TR" sz="2800" dirty="0" smtClean="0">
                <a:solidFill>
                  <a:srgbClr val="FFFF00"/>
                </a:solidFill>
                <a:hlinkClick r:id="rId5" tooltip="Bizans"/>
              </a:rPr>
              <a:t>Bizans</a:t>
            </a:r>
            <a:r>
              <a:rPr lang="tr-TR" sz="2800" dirty="0" smtClean="0">
                <a:solidFill>
                  <a:srgbClr val="FFFF00"/>
                </a:solidFill>
              </a:rPr>
              <a:t>)</a:t>
            </a:r>
            <a:endParaRPr lang="tr-TR" sz="2800" dirty="0">
              <a:solidFill>
                <a:srgbClr val="FFFF00"/>
              </a:solidFill>
            </a:endParaRPr>
          </a:p>
        </p:txBody>
      </p:sp>
      <p:sp>
        <p:nvSpPr>
          <p:cNvPr id="5" name="4 Metin kutusu"/>
          <p:cNvSpPr txBox="1"/>
          <p:nvPr/>
        </p:nvSpPr>
        <p:spPr>
          <a:xfrm>
            <a:off x="0" y="5572140"/>
            <a:ext cx="9001156" cy="830997"/>
          </a:xfrm>
          <a:prstGeom prst="rect">
            <a:avLst/>
          </a:prstGeom>
          <a:noFill/>
        </p:spPr>
        <p:txBody>
          <a:bodyPr wrap="square" rtlCol="0">
            <a:spAutoFit/>
          </a:bodyPr>
          <a:lstStyle/>
          <a:p>
            <a:pPr>
              <a:buFont typeface="Wingdings" pitchFamily="2" charset="2"/>
              <a:buChar char="ü"/>
            </a:pPr>
            <a:r>
              <a:rPr lang="tr-TR" sz="2400" dirty="0" smtClean="0">
                <a:solidFill>
                  <a:srgbClr val="FFFF00"/>
                </a:solidFill>
                <a:hlinkClick r:id="rId6" tooltip="Barbar akınları"/>
              </a:rPr>
              <a:t> Göçlere</a:t>
            </a:r>
            <a:r>
              <a:rPr lang="tr-TR" sz="2400" dirty="0" smtClean="0">
                <a:solidFill>
                  <a:srgbClr val="FFFF00"/>
                </a:solidFill>
              </a:rPr>
              <a:t> dayanamayan </a:t>
            </a:r>
            <a:r>
              <a:rPr lang="tr-TR" sz="2400" dirty="0" smtClean="0">
                <a:solidFill>
                  <a:srgbClr val="FFFF00"/>
                </a:solidFill>
                <a:hlinkClick r:id="rId3" tooltip="Batı Roma İmparatorluğu"/>
              </a:rPr>
              <a:t>Batı Roma İmparatorluğu</a:t>
            </a:r>
            <a:r>
              <a:rPr lang="tr-TR" sz="2400" dirty="0" smtClean="0">
                <a:solidFill>
                  <a:srgbClr val="FFFF00"/>
                </a:solidFill>
              </a:rPr>
              <a:t> 476'da yıkılmıştır.</a:t>
            </a:r>
            <a:endParaRPr lang="tr-TR" sz="2400" dirty="0">
              <a:solidFill>
                <a:srgbClr val="FFFF00"/>
              </a:solidFill>
            </a:endParaRPr>
          </a:p>
        </p:txBody>
      </p:sp>
      <p:sp>
        <p:nvSpPr>
          <p:cNvPr id="6" name="5 Metin kutusu"/>
          <p:cNvSpPr txBox="1"/>
          <p:nvPr/>
        </p:nvSpPr>
        <p:spPr>
          <a:xfrm>
            <a:off x="0" y="2714620"/>
            <a:ext cx="8215338" cy="830997"/>
          </a:xfrm>
          <a:prstGeom prst="rect">
            <a:avLst/>
          </a:prstGeom>
          <a:noFill/>
        </p:spPr>
        <p:txBody>
          <a:bodyPr wrap="square" rtlCol="0">
            <a:spAutoFit/>
          </a:bodyPr>
          <a:lstStyle/>
          <a:p>
            <a:pPr>
              <a:buFont typeface="Wingdings" pitchFamily="2" charset="2"/>
              <a:buChar char="ü"/>
            </a:pPr>
            <a:r>
              <a:rPr lang="tr-TR" sz="2400" dirty="0" smtClean="0">
                <a:solidFill>
                  <a:srgbClr val="FFFF00"/>
                </a:solidFill>
              </a:rPr>
              <a:t>Avrupa yüzyıla yakın bir süre karışıklıklar içerisinde kalmıştır.</a:t>
            </a:r>
            <a:endParaRPr lang="tr-TR" sz="2400" dirty="0">
              <a:solidFill>
                <a:srgbClr val="FFFF00"/>
              </a:solidFill>
            </a:endParaRPr>
          </a:p>
        </p:txBody>
      </p:sp>
      <p:sp>
        <p:nvSpPr>
          <p:cNvPr id="7" name="6 Metin kutusu"/>
          <p:cNvSpPr txBox="1"/>
          <p:nvPr/>
        </p:nvSpPr>
        <p:spPr>
          <a:xfrm>
            <a:off x="0" y="3643314"/>
            <a:ext cx="8001056" cy="461665"/>
          </a:xfrm>
          <a:prstGeom prst="rect">
            <a:avLst/>
          </a:prstGeom>
          <a:noFill/>
        </p:spPr>
        <p:txBody>
          <a:bodyPr wrap="square" rtlCol="0">
            <a:spAutoFit/>
          </a:bodyPr>
          <a:lstStyle/>
          <a:p>
            <a:pPr>
              <a:buFont typeface="Wingdings" pitchFamily="2" charset="2"/>
              <a:buChar char="ü"/>
            </a:pPr>
            <a:r>
              <a:rPr lang="tr-TR" sz="2400" dirty="0" smtClean="0">
                <a:solidFill>
                  <a:srgbClr val="FFFF00"/>
                </a:solidFill>
                <a:hlinkClick r:id="rId7" tooltip="İlk çağ"/>
              </a:rPr>
              <a:t>İlk çağ</a:t>
            </a:r>
            <a:r>
              <a:rPr lang="tr-TR" sz="2400" dirty="0" smtClean="0">
                <a:solidFill>
                  <a:srgbClr val="FFFF00"/>
                </a:solidFill>
              </a:rPr>
              <a:t> sona ermiş, </a:t>
            </a:r>
            <a:r>
              <a:rPr lang="tr-TR" sz="2400" dirty="0" smtClean="0">
                <a:solidFill>
                  <a:srgbClr val="FFFF00"/>
                </a:solidFill>
                <a:hlinkClick r:id="rId8" tooltip="Orta Çağ"/>
              </a:rPr>
              <a:t>Orta Çağ</a:t>
            </a:r>
            <a:r>
              <a:rPr lang="tr-TR" sz="2400" dirty="0" smtClean="0">
                <a:solidFill>
                  <a:srgbClr val="FFFF00"/>
                </a:solidFill>
              </a:rPr>
              <a:t> başlamıştır.</a:t>
            </a:r>
            <a:endParaRPr lang="tr-TR" sz="2400" dirty="0">
              <a:solidFill>
                <a:srgbClr val="FFFF00"/>
              </a:solidFill>
            </a:endParaRPr>
          </a:p>
        </p:txBody>
      </p:sp>
      <p:sp>
        <p:nvSpPr>
          <p:cNvPr id="8" name="7 Metin kutusu"/>
          <p:cNvSpPr txBox="1"/>
          <p:nvPr/>
        </p:nvSpPr>
        <p:spPr>
          <a:xfrm>
            <a:off x="0" y="4286256"/>
            <a:ext cx="9144000" cy="1200329"/>
          </a:xfrm>
          <a:prstGeom prst="rect">
            <a:avLst/>
          </a:prstGeom>
          <a:noFill/>
        </p:spPr>
        <p:txBody>
          <a:bodyPr wrap="square" rtlCol="0">
            <a:spAutoFit/>
          </a:bodyPr>
          <a:lstStyle/>
          <a:p>
            <a:pPr>
              <a:buFont typeface="Wingdings" pitchFamily="2" charset="2"/>
              <a:buChar char="ü"/>
            </a:pPr>
            <a:r>
              <a:rPr lang="tr-TR" sz="2400" dirty="0" smtClean="0">
                <a:solidFill>
                  <a:srgbClr val="FFFF00"/>
                </a:solidFill>
                <a:hlinkClick r:id="rId9" tooltip="Barbar"/>
              </a:rPr>
              <a:t>Barbar kavimler</a:t>
            </a:r>
            <a:r>
              <a:rPr lang="tr-TR" sz="2400" dirty="0" smtClean="0">
                <a:solidFill>
                  <a:srgbClr val="FFFF00"/>
                </a:solidFill>
              </a:rPr>
              <a:t> arasında </a:t>
            </a:r>
            <a:r>
              <a:rPr lang="tr-TR" sz="2400" dirty="0" smtClean="0">
                <a:solidFill>
                  <a:srgbClr val="FFFF00"/>
                </a:solidFill>
                <a:hlinkClick r:id="rId10" tooltip="Hıristiyanlık"/>
              </a:rPr>
              <a:t>Hıristiyanlık</a:t>
            </a:r>
            <a:r>
              <a:rPr lang="tr-TR" sz="2400" dirty="0" smtClean="0">
                <a:solidFill>
                  <a:srgbClr val="FFFF00"/>
                </a:solidFill>
              </a:rPr>
              <a:t> hızla yayılmıştır. </a:t>
            </a:r>
            <a:r>
              <a:rPr lang="tr-TR" sz="2400" dirty="0" smtClean="0">
                <a:solidFill>
                  <a:srgbClr val="FFFF00"/>
                </a:solidFill>
                <a:hlinkClick r:id="rId11" tooltip="Cermenler"/>
              </a:rPr>
              <a:t>Cermenler</a:t>
            </a:r>
            <a:r>
              <a:rPr lang="tr-TR" sz="2400" dirty="0" smtClean="0">
                <a:solidFill>
                  <a:srgbClr val="FFFF00"/>
                </a:solidFill>
              </a:rPr>
              <a:t>, </a:t>
            </a:r>
            <a:r>
              <a:rPr lang="tr-TR" sz="2400" dirty="0" smtClean="0">
                <a:solidFill>
                  <a:srgbClr val="FFFF00"/>
                </a:solidFill>
                <a:hlinkClick r:id="rId10" tooltip="Hıristiyanlık"/>
              </a:rPr>
              <a:t>Hıristiyanlığı</a:t>
            </a:r>
            <a:r>
              <a:rPr lang="tr-TR" sz="2400" dirty="0" smtClean="0">
                <a:solidFill>
                  <a:srgbClr val="FFFF00"/>
                </a:solidFill>
              </a:rPr>
              <a:t> kabul ederek Ortaçağ Avrupa'sına damgalarını vurmuşturlar.</a:t>
            </a:r>
            <a:endParaRPr lang="tr-TR" sz="24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0" y="2143116"/>
            <a:ext cx="9144000" cy="92333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HAZIRLAYANLAR</a:t>
            </a:r>
            <a:endParaRPr lang="tr-TR"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4" name="3 Metin kutusu"/>
          <p:cNvSpPr txBox="1"/>
          <p:nvPr/>
        </p:nvSpPr>
        <p:spPr>
          <a:xfrm>
            <a:off x="0" y="3429000"/>
            <a:ext cx="9144000" cy="584775"/>
          </a:xfrm>
          <a:prstGeom prst="rect">
            <a:avLst/>
          </a:prstGeom>
          <a:noFill/>
        </p:spPr>
        <p:txBody>
          <a:bodyPr wrap="square" rtlCol="0">
            <a:spAutoFit/>
          </a:bodyPr>
          <a:lstStyle/>
          <a:p>
            <a:pPr algn="ctr"/>
            <a:r>
              <a:rPr lang="tr-TR" sz="3200" dirty="0" smtClean="0">
                <a:solidFill>
                  <a:srgbClr val="00B050"/>
                </a:solidFill>
              </a:rPr>
              <a:t>ENES GÜLER</a:t>
            </a:r>
            <a:endParaRPr lang="tr-TR" sz="3200" dirty="0">
              <a:solidFill>
                <a:srgbClr val="00B050"/>
              </a:solidFill>
            </a:endParaRPr>
          </a:p>
        </p:txBody>
      </p:sp>
      <p:sp>
        <p:nvSpPr>
          <p:cNvPr id="5" name="4 Metin kutusu"/>
          <p:cNvSpPr txBox="1"/>
          <p:nvPr/>
        </p:nvSpPr>
        <p:spPr>
          <a:xfrm>
            <a:off x="0" y="4000504"/>
            <a:ext cx="9144000" cy="523220"/>
          </a:xfrm>
          <a:prstGeom prst="rect">
            <a:avLst/>
          </a:prstGeom>
          <a:noFill/>
        </p:spPr>
        <p:txBody>
          <a:bodyPr wrap="square" rtlCol="0">
            <a:spAutoFit/>
          </a:bodyPr>
          <a:lstStyle/>
          <a:p>
            <a:pPr algn="ctr"/>
            <a:r>
              <a:rPr lang="tr-TR" sz="2800" dirty="0" smtClean="0">
                <a:solidFill>
                  <a:srgbClr val="00B050"/>
                </a:solidFill>
              </a:rPr>
              <a:t>FERHAT ERSOY</a:t>
            </a:r>
            <a:endParaRPr lang="tr-TR" sz="2800" dirty="0">
              <a:solidFill>
                <a:srgbClr val="00B050"/>
              </a:solidFill>
            </a:endParaRPr>
          </a:p>
        </p:txBody>
      </p:sp>
      <p:sp>
        <p:nvSpPr>
          <p:cNvPr id="6" name="5 Metin kutusu"/>
          <p:cNvSpPr txBox="1"/>
          <p:nvPr/>
        </p:nvSpPr>
        <p:spPr>
          <a:xfrm>
            <a:off x="0" y="4572008"/>
            <a:ext cx="9144000" cy="523220"/>
          </a:xfrm>
          <a:prstGeom prst="rect">
            <a:avLst/>
          </a:prstGeom>
          <a:noFill/>
        </p:spPr>
        <p:txBody>
          <a:bodyPr wrap="square" rtlCol="0">
            <a:spAutoFit/>
          </a:bodyPr>
          <a:lstStyle/>
          <a:p>
            <a:pPr algn="ctr"/>
            <a:r>
              <a:rPr lang="tr-TR" sz="2800" dirty="0" smtClean="0">
                <a:solidFill>
                  <a:srgbClr val="00B050"/>
                </a:solidFill>
              </a:rPr>
              <a:t>AHMET EREN ASLAN</a:t>
            </a:r>
            <a:endParaRPr lang="tr-TR" sz="2800" dirty="0">
              <a:solidFill>
                <a:srgbClr val="00B050"/>
              </a:solidFill>
            </a:endParaRPr>
          </a:p>
        </p:txBody>
      </p:sp>
      <p:sp>
        <p:nvSpPr>
          <p:cNvPr id="7" name="6 Metin kutusu"/>
          <p:cNvSpPr txBox="1"/>
          <p:nvPr/>
        </p:nvSpPr>
        <p:spPr>
          <a:xfrm>
            <a:off x="0" y="5072074"/>
            <a:ext cx="9144000" cy="523220"/>
          </a:xfrm>
          <a:prstGeom prst="rect">
            <a:avLst/>
          </a:prstGeom>
          <a:noFill/>
        </p:spPr>
        <p:txBody>
          <a:bodyPr wrap="square" rtlCol="0">
            <a:spAutoFit/>
          </a:bodyPr>
          <a:lstStyle/>
          <a:p>
            <a:pPr algn="ctr"/>
            <a:r>
              <a:rPr lang="tr-TR" sz="2800" dirty="0" smtClean="0">
                <a:solidFill>
                  <a:srgbClr val="00B050"/>
                </a:solidFill>
              </a:rPr>
              <a:t>SEDAT EMRE GÜLER</a:t>
            </a:r>
            <a:endParaRPr lang="tr-TR" sz="2800" dirty="0">
              <a:solidFill>
                <a:srgbClr val="00B050"/>
              </a:solidFill>
            </a:endParaRPr>
          </a:p>
        </p:txBody>
      </p:sp>
      <p:sp>
        <p:nvSpPr>
          <p:cNvPr id="8" name="7 Metin kutusu"/>
          <p:cNvSpPr txBox="1"/>
          <p:nvPr/>
        </p:nvSpPr>
        <p:spPr>
          <a:xfrm>
            <a:off x="6215042" y="0"/>
            <a:ext cx="2928958" cy="1938992"/>
          </a:xfrm>
          <a:prstGeom prst="rect">
            <a:avLst/>
          </a:prstGeom>
          <a:noFill/>
        </p:spPr>
        <p:txBody>
          <a:bodyPr wrap="square" rtlCol="0">
            <a:spAutoFit/>
          </a:bodyPr>
          <a:lstStyle/>
          <a:p>
            <a:r>
              <a:rPr lang="tr-TR" sz="12000" dirty="0" smtClean="0">
                <a:solidFill>
                  <a:srgbClr val="FFFF00"/>
                </a:solidFill>
              </a:rPr>
              <a:t>6/O</a:t>
            </a:r>
            <a:endParaRPr lang="tr-TR" sz="12000" dirty="0">
              <a:solidFill>
                <a:srgbClr val="FFFF00"/>
              </a:solidFill>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0" fill="hold"/>
                                        <p:tgtEl>
                                          <p:spTgt spid="3"/>
                                        </p:tgtEl>
                                        <p:attrNameLst>
                                          <p:attrName>ppt_x</p:attrName>
                                        </p:attrNameLst>
                                      </p:cBhvr>
                                      <p:tavLst>
                                        <p:tav tm="0">
                                          <p:val>
                                            <p:strVal val="#ppt_x"/>
                                          </p:val>
                                        </p:tav>
                                        <p:tav tm="100000">
                                          <p:val>
                                            <p:strVal val="#ppt_x"/>
                                          </p:val>
                                        </p:tav>
                                      </p:tavLst>
                                    </p:anim>
                                    <p:anim calcmode="lin" valueType="num">
                                      <p:cBhvr>
                                        <p:cTn id="8" dur="15000" fill="hold"/>
                                        <p:tgtEl>
                                          <p:spTgt spid="3"/>
                                        </p:tgtEl>
                                        <p:attrNameLst>
                                          <p:attrName>ppt_y</p:attrName>
                                        </p:attrNameLst>
                                      </p:cBhvr>
                                      <p:tavLst>
                                        <p:tav tm="0">
                                          <p:val>
                                            <p:strVal val="#ppt_y+1"/>
                                          </p:val>
                                        </p:tav>
                                        <p:tav tm="100000">
                                          <p:val>
                                            <p:strVal val="#ppt_y-1"/>
                                          </p:val>
                                        </p:tav>
                                      </p:tavLst>
                                    </p:anim>
                                  </p:childTnLst>
                                </p:cTn>
                              </p:par>
                              <p:par>
                                <p:cTn id="9" presetID="28"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5000" fill="hold"/>
                                        <p:tgtEl>
                                          <p:spTgt spid="4"/>
                                        </p:tgtEl>
                                        <p:attrNameLst>
                                          <p:attrName>ppt_x</p:attrName>
                                        </p:attrNameLst>
                                      </p:cBhvr>
                                      <p:tavLst>
                                        <p:tav tm="0">
                                          <p:val>
                                            <p:strVal val="#ppt_x"/>
                                          </p:val>
                                        </p:tav>
                                        <p:tav tm="100000">
                                          <p:val>
                                            <p:strVal val="#ppt_x"/>
                                          </p:val>
                                        </p:tav>
                                      </p:tavLst>
                                    </p:anim>
                                    <p:anim calcmode="lin" valueType="num">
                                      <p:cBhvr>
                                        <p:cTn id="12" dur="15000" fill="hold"/>
                                        <p:tgtEl>
                                          <p:spTgt spid="4"/>
                                        </p:tgtEl>
                                        <p:attrNameLst>
                                          <p:attrName>ppt_y</p:attrName>
                                        </p:attrNameLst>
                                      </p:cBhvr>
                                      <p:tavLst>
                                        <p:tav tm="0">
                                          <p:val>
                                            <p:strVal val="#ppt_y+1"/>
                                          </p:val>
                                        </p:tav>
                                        <p:tav tm="100000">
                                          <p:val>
                                            <p:strVal val="#ppt_y-1"/>
                                          </p:val>
                                        </p:tav>
                                      </p:tavLst>
                                    </p:anim>
                                  </p:childTnLst>
                                </p:cTn>
                              </p:par>
                              <p:par>
                                <p:cTn id="13" presetID="28"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5000" fill="hold"/>
                                        <p:tgtEl>
                                          <p:spTgt spid="5"/>
                                        </p:tgtEl>
                                        <p:attrNameLst>
                                          <p:attrName>ppt_x</p:attrName>
                                        </p:attrNameLst>
                                      </p:cBhvr>
                                      <p:tavLst>
                                        <p:tav tm="0">
                                          <p:val>
                                            <p:strVal val="#ppt_x"/>
                                          </p:val>
                                        </p:tav>
                                        <p:tav tm="100000">
                                          <p:val>
                                            <p:strVal val="#ppt_x"/>
                                          </p:val>
                                        </p:tav>
                                      </p:tavLst>
                                    </p:anim>
                                    <p:anim calcmode="lin" valueType="num">
                                      <p:cBhvr>
                                        <p:cTn id="16" dur="15000" fill="hold"/>
                                        <p:tgtEl>
                                          <p:spTgt spid="5"/>
                                        </p:tgtEl>
                                        <p:attrNameLst>
                                          <p:attrName>ppt_y</p:attrName>
                                        </p:attrNameLst>
                                      </p:cBhvr>
                                      <p:tavLst>
                                        <p:tav tm="0">
                                          <p:val>
                                            <p:strVal val="#ppt_y+1"/>
                                          </p:val>
                                        </p:tav>
                                        <p:tav tm="100000">
                                          <p:val>
                                            <p:strVal val="#ppt_y-1"/>
                                          </p:val>
                                        </p:tav>
                                      </p:tavLst>
                                    </p:anim>
                                  </p:childTnLst>
                                </p:cTn>
                              </p:par>
                              <p:par>
                                <p:cTn id="17" presetID="28"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5000" fill="hold"/>
                                        <p:tgtEl>
                                          <p:spTgt spid="6"/>
                                        </p:tgtEl>
                                        <p:attrNameLst>
                                          <p:attrName>ppt_x</p:attrName>
                                        </p:attrNameLst>
                                      </p:cBhvr>
                                      <p:tavLst>
                                        <p:tav tm="0">
                                          <p:val>
                                            <p:strVal val="#ppt_x"/>
                                          </p:val>
                                        </p:tav>
                                        <p:tav tm="100000">
                                          <p:val>
                                            <p:strVal val="#ppt_x"/>
                                          </p:val>
                                        </p:tav>
                                      </p:tavLst>
                                    </p:anim>
                                    <p:anim calcmode="lin" valueType="num">
                                      <p:cBhvr>
                                        <p:cTn id="20" dur="15000" fill="hold"/>
                                        <p:tgtEl>
                                          <p:spTgt spid="6"/>
                                        </p:tgtEl>
                                        <p:attrNameLst>
                                          <p:attrName>ppt_y</p:attrName>
                                        </p:attrNameLst>
                                      </p:cBhvr>
                                      <p:tavLst>
                                        <p:tav tm="0">
                                          <p:val>
                                            <p:strVal val="#ppt_y+1"/>
                                          </p:val>
                                        </p:tav>
                                        <p:tav tm="100000">
                                          <p:val>
                                            <p:strVal val="#ppt_y-1"/>
                                          </p:val>
                                        </p:tav>
                                      </p:tavLst>
                                    </p:anim>
                                  </p:childTnLst>
                                </p:cTn>
                              </p:par>
                              <p:par>
                                <p:cTn id="21" presetID="28"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5000" fill="hold"/>
                                        <p:tgtEl>
                                          <p:spTgt spid="7"/>
                                        </p:tgtEl>
                                        <p:attrNameLst>
                                          <p:attrName>ppt_x</p:attrName>
                                        </p:attrNameLst>
                                      </p:cBhvr>
                                      <p:tavLst>
                                        <p:tav tm="0">
                                          <p:val>
                                            <p:strVal val="#ppt_x"/>
                                          </p:val>
                                        </p:tav>
                                        <p:tav tm="100000">
                                          <p:val>
                                            <p:strVal val="#ppt_x"/>
                                          </p:val>
                                        </p:tav>
                                      </p:tavLst>
                                    </p:anim>
                                    <p:anim calcmode="lin" valueType="num">
                                      <p:cBhvr>
                                        <p:cTn id="24" dur="15000" fill="hold"/>
                                        <p:tgtEl>
                                          <p:spTgt spid="7"/>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Desktop\84d6f6c94d5899.jpg"/>
          <p:cNvPicPr>
            <a:picLocks noChangeAspect="1" noChangeArrowheads="1"/>
          </p:cNvPicPr>
          <p:nvPr/>
        </p:nvPicPr>
        <p:blipFill>
          <a:blip r:embed="rId2"/>
          <a:srcRect/>
          <a:stretch>
            <a:fillRect/>
          </a:stretch>
        </p:blipFill>
        <p:spPr bwMode="auto">
          <a:xfrm>
            <a:off x="0" y="-1"/>
            <a:ext cx="5143503" cy="6858001"/>
          </a:xfrm>
          <a:prstGeom prst="rect">
            <a:avLst/>
          </a:prstGeom>
          <a:noFill/>
        </p:spPr>
      </p:pic>
      <p:sp>
        <p:nvSpPr>
          <p:cNvPr id="5" name="4 Metin kutusu"/>
          <p:cNvSpPr txBox="1"/>
          <p:nvPr/>
        </p:nvSpPr>
        <p:spPr>
          <a:xfrm>
            <a:off x="5429256" y="285728"/>
            <a:ext cx="3500462" cy="6740307"/>
          </a:xfrm>
          <a:prstGeom prst="rect">
            <a:avLst/>
          </a:prstGeom>
          <a:noFill/>
        </p:spPr>
        <p:txBody>
          <a:bodyPr wrap="square" rtlCol="0">
            <a:spAutoFit/>
          </a:bodyPr>
          <a:lstStyle/>
          <a:p>
            <a:r>
              <a:rPr lang="tr-TR" sz="2400" dirty="0" smtClean="0">
                <a:solidFill>
                  <a:srgbClr val="FFFF00"/>
                </a:solidFill>
              </a:rPr>
              <a:t>-astronomi bilimi gelişmiştir.                        - İlk defa yazıyı kullanarak tarih çağlarını başlattılar (Çivi yazısı).                                - Dört işlemi kullanmışlar, sayıları bulmuşlar, ve çemberi 360'a bölmüşlerdir.          - İlk yazılı kanunlar Sümer kralı Urgakina tarafından yapılmıştır.                        - Ay yılı takviminin temellerini atmışlardır.    - Sümerlerde her erkek asker sayılırdı.                   - Tekerleği icat ettiler.</a:t>
            </a:r>
            <a:br>
              <a:rPr lang="tr-TR" sz="2400" dirty="0" smtClean="0">
                <a:solidFill>
                  <a:srgbClr val="FFFF00"/>
                </a:solidFill>
              </a:rPr>
            </a:br>
            <a:endParaRPr lang="tr-TR" sz="24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285860"/>
          </a:xfrm>
        </p:spPr>
        <p:txBody>
          <a:bodyPr/>
          <a:lstStyle/>
          <a:p>
            <a:r>
              <a:rPr lang="tr-TR" dirty="0" smtClean="0">
                <a:solidFill>
                  <a:srgbClr val="00B0F0"/>
                </a:solidFill>
              </a:rPr>
              <a:t>Babil İmparatorluğu</a:t>
            </a:r>
            <a:endParaRPr lang="tr-TR" dirty="0">
              <a:solidFill>
                <a:srgbClr val="00B0F0"/>
              </a:solidFill>
            </a:endParaRPr>
          </a:p>
        </p:txBody>
      </p:sp>
      <p:sp>
        <p:nvSpPr>
          <p:cNvPr id="3" name="2 İçerik Yer Tutucusu"/>
          <p:cNvSpPr>
            <a:spLocks noGrp="1"/>
          </p:cNvSpPr>
          <p:nvPr>
            <p:ph idx="1"/>
          </p:nvPr>
        </p:nvSpPr>
        <p:spPr>
          <a:xfrm>
            <a:off x="0" y="1285860"/>
            <a:ext cx="9144000" cy="5572140"/>
          </a:xfrm>
        </p:spPr>
        <p:txBody>
          <a:bodyPr>
            <a:noAutofit/>
          </a:bodyPr>
          <a:lstStyle/>
          <a:p>
            <a:r>
              <a:rPr lang="tr-TR" sz="2400" b="1" dirty="0" smtClean="0">
                <a:solidFill>
                  <a:srgbClr val="FFFF00"/>
                </a:solidFill>
              </a:rPr>
              <a:t>Babil</a:t>
            </a:r>
            <a:r>
              <a:rPr lang="tr-TR" sz="2400" dirty="0" smtClean="0">
                <a:solidFill>
                  <a:srgbClr val="FFFF00"/>
                </a:solidFill>
              </a:rPr>
              <a:t>, Mezopotamya'da, adını aldığı Babil kenti etrafında MÖ 1894 yılında kurulmuş, Sümer ve Akad topraklarını kapsayan bir imparatorluktur. Babil'in merkezi bugünkü </a:t>
            </a:r>
            <a:r>
              <a:rPr lang="tr-TR" sz="2400" dirty="0" smtClean="0">
                <a:solidFill>
                  <a:srgbClr val="FFFF00"/>
                </a:solidFill>
                <a:hlinkClick r:id="rId2" tooltip="Irak"/>
              </a:rPr>
              <a:t>Irak</a:t>
            </a:r>
            <a:r>
              <a:rPr lang="tr-TR" sz="2400" dirty="0" smtClean="0">
                <a:solidFill>
                  <a:srgbClr val="FFFF00"/>
                </a:solidFill>
              </a:rPr>
              <a:t>'ın </a:t>
            </a:r>
            <a:r>
              <a:rPr lang="tr-TR" sz="2400" dirty="0" smtClean="0">
                <a:solidFill>
                  <a:srgbClr val="FFFF00"/>
                </a:solidFill>
                <a:hlinkClick r:id="rId3" tooltip="Hilla"/>
              </a:rPr>
              <a:t>El Hilla</a:t>
            </a:r>
            <a:r>
              <a:rPr lang="tr-TR" sz="2400" dirty="0" smtClean="0">
                <a:solidFill>
                  <a:srgbClr val="FFFF00"/>
                </a:solidFill>
              </a:rPr>
              <a:t> kasabası üzerinde yer almaktadır.</a:t>
            </a:r>
            <a:r>
              <a:rPr lang="tr-TR" sz="2400" baseline="30000" dirty="0" smtClean="0">
                <a:solidFill>
                  <a:srgbClr val="FFFF00"/>
                </a:solidFill>
                <a:hlinkClick r:id="rId4"/>
              </a:rPr>
              <a:t>[1]</a:t>
            </a:r>
            <a:r>
              <a:rPr lang="tr-TR" sz="2400" dirty="0" smtClean="0">
                <a:solidFill>
                  <a:srgbClr val="FFFF00"/>
                </a:solidFill>
              </a:rPr>
              <a:t> </a:t>
            </a:r>
            <a:r>
              <a:rPr lang="tr-TR" sz="2400" dirty="0" smtClean="0">
                <a:solidFill>
                  <a:srgbClr val="FFFF00"/>
                </a:solidFill>
                <a:hlinkClick r:id="rId5" tooltip="Kuzey Babil Devleti (sayfa mevcut değil)"/>
              </a:rPr>
              <a:t>Kuzey Babil Devleti</a:t>
            </a:r>
            <a:r>
              <a:rPr lang="tr-TR" sz="2400" dirty="0" smtClean="0">
                <a:solidFill>
                  <a:srgbClr val="FFFF00"/>
                </a:solidFill>
              </a:rPr>
              <a:t> ise, </a:t>
            </a:r>
            <a:r>
              <a:rPr lang="tr-TR" sz="2400" dirty="0" smtClean="0">
                <a:solidFill>
                  <a:srgbClr val="FFFF00"/>
                </a:solidFill>
                <a:hlinkClick r:id="rId6" tooltip="Şırnak (il)"/>
              </a:rPr>
              <a:t>Şırnak</a:t>
            </a:r>
            <a:r>
              <a:rPr lang="tr-TR" sz="2400" dirty="0" smtClean="0">
                <a:solidFill>
                  <a:srgbClr val="FFFF00"/>
                </a:solidFill>
              </a:rPr>
              <a:t> ilinin </a:t>
            </a:r>
            <a:r>
              <a:rPr lang="tr-TR" sz="2400" dirty="0" smtClean="0">
                <a:solidFill>
                  <a:srgbClr val="FFFF00"/>
                </a:solidFill>
                <a:hlinkClick r:id="rId7" tooltip="İdil"/>
              </a:rPr>
              <a:t>İdil</a:t>
            </a:r>
            <a:r>
              <a:rPr lang="tr-TR" sz="2400" dirty="0" smtClean="0">
                <a:solidFill>
                  <a:srgbClr val="FFFF00"/>
                </a:solidFill>
              </a:rPr>
              <a:t> ilçesi güneyinde </a:t>
            </a:r>
            <a:r>
              <a:rPr lang="tr-TR" sz="2400" dirty="0" smtClean="0">
                <a:solidFill>
                  <a:srgbClr val="FFFF00"/>
                </a:solidFill>
                <a:hlinkClick r:id="rId8" tooltip="Babil köyü (sayfa mevcut değil)"/>
              </a:rPr>
              <a:t>Babil köyünde</a:t>
            </a:r>
            <a:r>
              <a:rPr lang="tr-TR" sz="2400" dirty="0" smtClean="0">
                <a:solidFill>
                  <a:srgbClr val="FFFF00"/>
                </a:solidFill>
              </a:rPr>
              <a:t>kurulmuştur. Babil halkının büyük bir kısmı </a:t>
            </a:r>
            <a:r>
              <a:rPr lang="tr-TR" sz="2400" dirty="0" smtClean="0">
                <a:solidFill>
                  <a:srgbClr val="FFFF00"/>
                </a:solidFill>
                <a:hlinkClick r:id="rId9" tooltip="Sami"/>
              </a:rPr>
              <a:t>Sami</a:t>
            </a:r>
            <a:r>
              <a:rPr lang="tr-TR" sz="2400" dirty="0" smtClean="0">
                <a:solidFill>
                  <a:srgbClr val="FFFF00"/>
                </a:solidFill>
              </a:rPr>
              <a:t> ırkındandılar. Babilliler, eski halkların çoğu gibi birden fazla tanrıya taparlar, tanrıları üzerine kuşaklar boyu anlatılan düşsel öykülere inanırlardı. Bunların çoğu </a:t>
            </a:r>
            <a:r>
              <a:rPr lang="tr-TR" sz="2400" dirty="0" smtClean="0">
                <a:solidFill>
                  <a:srgbClr val="FFFF00"/>
                </a:solidFill>
                <a:hlinkClick r:id="rId10" tooltip="Sümerler"/>
              </a:rPr>
              <a:t>Sümer</a:t>
            </a:r>
            <a:r>
              <a:rPr lang="tr-TR" sz="2400" dirty="0" smtClean="0">
                <a:solidFill>
                  <a:srgbClr val="FFFF00"/>
                </a:solidFill>
              </a:rPr>
              <a:t> kaynaklıydı. Evrenin ve insanların yaratılışını konu alan Sümer destanının kahramanı </a:t>
            </a:r>
            <a:r>
              <a:rPr lang="tr-TR" sz="2400" dirty="0" smtClean="0">
                <a:solidFill>
                  <a:srgbClr val="FFFF00"/>
                </a:solidFill>
                <a:hlinkClick r:id="rId11" tooltip="Gılgamış"/>
              </a:rPr>
              <a:t>Gılgamış</a:t>
            </a:r>
            <a:r>
              <a:rPr lang="tr-TR" sz="2400" dirty="0" smtClean="0">
                <a:solidFill>
                  <a:srgbClr val="FFFF00"/>
                </a:solidFill>
              </a:rPr>
              <a:t>, söylenceye göre ölümsüzlük otunu bulmak için yola çıkar ve bu arayış sırasında binbir güçlükle karşılaşır. Serüven dolu yolculuğunun sonunda bulduğu otu, suların dibinden sinsice gelen bir yılan kayığından çalar. Bu öyküde </a:t>
            </a:r>
            <a:r>
              <a:rPr lang="tr-TR" sz="2400" dirty="0" smtClean="0">
                <a:solidFill>
                  <a:srgbClr val="FFFF00"/>
                </a:solidFill>
                <a:hlinkClick r:id="rId12" tooltip="Nuh Tufanı"/>
              </a:rPr>
              <a:t>Nuh Tufanı</a:t>
            </a:r>
            <a:r>
              <a:rPr lang="tr-TR" sz="2400" dirty="0" smtClean="0">
                <a:solidFill>
                  <a:srgbClr val="FFFF00"/>
                </a:solidFill>
              </a:rPr>
              <a:t>'nı anımsatan bir sel felaketinden söz edilir.</a:t>
            </a:r>
            <a:endParaRPr lang="tr-TR" sz="24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5000628" cy="6858000"/>
          </a:xfrm>
        </p:spPr>
        <p:txBody>
          <a:bodyPr>
            <a:normAutofit/>
          </a:bodyPr>
          <a:lstStyle/>
          <a:p>
            <a:r>
              <a:rPr lang="tr-TR" sz="2800" dirty="0" smtClean="0">
                <a:solidFill>
                  <a:srgbClr val="FFFF00"/>
                </a:solidFill>
              </a:rPr>
              <a:t>Babil kenti Dicle-Fırat bölgesinin siyasî ve ticarî merkezi konumuna geldi. Ardından, Güney Mezopotamya ve Asur ülkesini içine alan büyük Babil İmparatorluğu oluştu. İlk Babil hanedanının krallarından biri olan Hammurabi, kent devletleri arasında birlik sağladı, ünlü yasalarını uygulamaya koydu, bilim ve teknolojide ilerleme kaydedilmesini sağladı.</a:t>
            </a:r>
            <a:r>
              <a:rPr lang="tr-TR" dirty="0" smtClean="0">
                <a:solidFill>
                  <a:srgbClr val="FFFF00"/>
                </a:solidFill>
              </a:rPr>
              <a:t/>
            </a:r>
            <a:br>
              <a:rPr lang="tr-TR" dirty="0" smtClean="0">
                <a:solidFill>
                  <a:srgbClr val="FFFF00"/>
                </a:solidFill>
              </a:rPr>
            </a:br>
            <a:endParaRPr lang="tr-TR" dirty="0">
              <a:solidFill>
                <a:srgbClr val="FFFF00"/>
              </a:solidFill>
            </a:endParaRPr>
          </a:p>
        </p:txBody>
      </p:sp>
      <p:pic>
        <p:nvPicPr>
          <p:cNvPr id="3075" name="Picture 3" descr="C:\Documents and Settings\Administrator\Desktop\images (5).jpg"/>
          <p:cNvPicPr>
            <a:picLocks noChangeAspect="1" noChangeArrowheads="1"/>
          </p:cNvPicPr>
          <p:nvPr/>
        </p:nvPicPr>
        <p:blipFill>
          <a:blip r:embed="rId3"/>
          <a:srcRect/>
          <a:stretch>
            <a:fillRect/>
          </a:stretch>
        </p:blipFill>
        <p:spPr bwMode="auto">
          <a:xfrm>
            <a:off x="5000628" y="0"/>
            <a:ext cx="4143372" cy="6881831"/>
          </a:xfrm>
          <a:prstGeom prst="rect">
            <a:avLst/>
          </a:prstGeom>
          <a:noFill/>
        </p:spPr>
      </p:pic>
    </p:spTree>
  </p:cSld>
  <p:clrMapOvr>
    <a:masterClrMapping/>
  </p:clrMapOvr>
  <p:transition>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6286512" cy="6858000"/>
          </a:xfrm>
        </p:spPr>
        <p:txBody>
          <a:bodyPr>
            <a:normAutofit fontScale="92500" lnSpcReduction="20000"/>
          </a:bodyPr>
          <a:lstStyle/>
          <a:p>
            <a:r>
              <a:rPr lang="tr-TR" dirty="0" smtClean="0">
                <a:solidFill>
                  <a:srgbClr val="FFFF00"/>
                </a:solidFill>
              </a:rPr>
              <a:t>Babil uygarlığı kısa sürede, Hitit, Asur, Elâm gibi birçok krallığın egemenliği altına girdi. Sürekli el değiştiren Babil, Kaldeli önderlerinden Nabopolassar tarafından başkent ilân edildi. Nabopolassar’ın oğlu II. Nabukadnezar, Babil’de görkemli asma bahçeler kurup Marduk tapınağıyla Zigguratı yeniden inşa ederek, Babil’e yaşam verdi. Babil, M.Ö. 539 yılında Persler tarafından işgal edildi ve bu işgalin ardından bir daha bağımsızlığına kavuşamadı.Babil, M.Ö. 331 yılında Büyük İskender’in yönetimine geçti. İskender, Babil’i başkent yapmayı düşünüyordu; ama bu düşüncesini gerçekleştiremeden öldü. İskender’in ölümünden sonra Babil İmparatorluğu da sona erdi. Böylece, tarihin en büyük imparatorluklarından biri olan Babil İmparatorluğu devri kapanmış oldu. Babil’liler, çeşitli sülâlelerin idaresi altında Mezopotamyanın bu bölgesinde egemen olmuşlardır. Kaynaklara göre Babilde 31 kral sülâlesi gelmiştir.</a:t>
            </a:r>
            <a:endParaRPr lang="tr-TR" dirty="0">
              <a:solidFill>
                <a:srgbClr val="FFFF00"/>
              </a:solidFill>
            </a:endParaRPr>
          </a:p>
        </p:txBody>
      </p:sp>
      <p:pic>
        <p:nvPicPr>
          <p:cNvPr id="4098" name="Picture 2" descr="C:\Documents and Settings\Administrator\Desktop\indir (2).jpg"/>
          <p:cNvPicPr>
            <a:picLocks noChangeAspect="1" noChangeArrowheads="1"/>
          </p:cNvPicPr>
          <p:nvPr/>
        </p:nvPicPr>
        <p:blipFill>
          <a:blip r:embed="rId2"/>
          <a:srcRect/>
          <a:stretch>
            <a:fillRect/>
          </a:stretch>
        </p:blipFill>
        <p:spPr bwMode="auto">
          <a:xfrm>
            <a:off x="6392359" y="142853"/>
            <a:ext cx="2675441" cy="3643338"/>
          </a:xfrm>
          <a:prstGeom prst="rect">
            <a:avLst/>
          </a:prstGeom>
          <a:noFill/>
        </p:spPr>
      </p:pic>
      <p:pic>
        <p:nvPicPr>
          <p:cNvPr id="4099" name="Picture 3" descr="C:\Documents and Settings\Administrator\Desktop\images (7).jpg"/>
          <p:cNvPicPr>
            <a:picLocks noChangeAspect="1" noChangeArrowheads="1"/>
          </p:cNvPicPr>
          <p:nvPr/>
        </p:nvPicPr>
        <p:blipFill>
          <a:blip r:embed="rId3"/>
          <a:srcRect/>
          <a:stretch>
            <a:fillRect/>
          </a:stretch>
        </p:blipFill>
        <p:spPr bwMode="auto">
          <a:xfrm>
            <a:off x="6286512" y="3786190"/>
            <a:ext cx="2857489" cy="3071810"/>
          </a:xfrm>
          <a:prstGeom prst="rect">
            <a:avLst/>
          </a:prstGeom>
          <a:noFill/>
        </p:spPr>
      </p:pic>
    </p:spTree>
  </p:cSld>
  <p:clrMapOvr>
    <a:masterClrMapping/>
  </p:clrMapOvr>
  <p:transition>
    <p:diamon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156</TotalTime>
  <Words>1111</Words>
  <Application>www.sorubak.com</Application>
  <PresentationFormat>Ekran Gösterisi (4:3)</PresentationFormat>
  <Paragraphs>86</Paragraphs>
  <Slides>58</Slides>
  <Notes>2</Notes>
  <HiddenSlides>0</HiddenSlides>
  <MMClips>0</MMClips>
  <ScaleCrop>false</ScaleCrop>
  <HeadingPairs>
    <vt:vector size="4" baseType="variant">
      <vt:variant>
        <vt:lpstr>Tema</vt:lpstr>
      </vt:variant>
      <vt:variant>
        <vt:i4>1</vt:i4>
      </vt:variant>
      <vt:variant>
        <vt:lpstr>Slayt Başlıkları</vt:lpstr>
      </vt:variant>
      <vt:variant>
        <vt:i4>58</vt:i4>
      </vt:variant>
    </vt:vector>
  </HeadingPairs>
  <TitlesOfParts>
    <vt:vector size="59" baseType="lpstr">
      <vt:lpstr>Akış</vt:lpstr>
      <vt:lpstr>Slayt 1</vt:lpstr>
      <vt:lpstr>Slayt 2</vt:lpstr>
      <vt:lpstr>Slayt 3</vt:lpstr>
      <vt:lpstr>Sümerlerin yazıyı icat etmesi </vt:lpstr>
      <vt:lpstr>Sümerlerin tekerleği icadı</vt:lpstr>
      <vt:lpstr>Slayt 6</vt:lpstr>
      <vt:lpstr>Babil İmparatorluğu</vt:lpstr>
      <vt:lpstr>Slayt 8</vt:lpstr>
      <vt:lpstr>Slayt 9</vt:lpstr>
      <vt:lpstr>Asur İmparatorluğu</vt:lpstr>
      <vt:lpstr>Slayt 11</vt:lpstr>
      <vt:lpstr>Slayt 12</vt:lpstr>
      <vt:lpstr>Bu Toprağın Sesi</vt:lpstr>
      <vt:lpstr>Slayt 14</vt:lpstr>
      <vt:lpstr>Hititler</vt:lpstr>
      <vt:lpstr>Slayt 16</vt:lpstr>
      <vt:lpstr>Slayt 17</vt:lpstr>
      <vt:lpstr>Slayt 18</vt:lpstr>
      <vt:lpstr>FRİGLER</vt:lpstr>
      <vt:lpstr>FRİGLER</vt:lpstr>
      <vt:lpstr>Slayt 21</vt:lpstr>
      <vt:lpstr>Slayt 22</vt:lpstr>
      <vt:lpstr>Slayt 23</vt:lpstr>
      <vt:lpstr>İYON UYGARLIĞI</vt:lpstr>
      <vt:lpstr>Slayt 25</vt:lpstr>
      <vt:lpstr>Slayt 26</vt:lpstr>
      <vt:lpstr>Slayt 27</vt:lpstr>
      <vt:lpstr>Slayt 28</vt:lpstr>
      <vt:lpstr>Slayt 29</vt:lpstr>
      <vt:lpstr>Slayt 30</vt:lpstr>
      <vt:lpstr>Slayt 31</vt:lpstr>
      <vt:lpstr>Slayt 32</vt:lpstr>
      <vt:lpstr>Slayt 33</vt:lpstr>
      <vt:lpstr>Slayt 34</vt:lpstr>
      <vt:lpstr>URARTU UYGARLIĞI</vt:lpstr>
      <vt:lpstr>Slayt 36</vt:lpstr>
      <vt:lpstr>Slayt 37</vt:lpstr>
      <vt:lpstr>Slayt 38</vt:lpstr>
      <vt:lpstr>Slayt 39</vt:lpstr>
      <vt:lpstr>Slayt 40</vt:lpstr>
      <vt:lpstr>Slayt 41</vt:lpstr>
      <vt:lpstr>LİDYA UYGARLIĞI</vt:lpstr>
      <vt:lpstr>Slayt 43</vt:lpstr>
      <vt:lpstr>Slayt 44</vt:lpstr>
      <vt:lpstr>Slayt 45</vt:lpstr>
      <vt:lpstr>Slayt 46</vt:lpstr>
      <vt:lpstr>Slayt 47</vt:lpstr>
      <vt:lpstr>Slayt 48</vt:lpstr>
      <vt:lpstr>Slayt 49</vt:lpstr>
      <vt:lpstr>Slayt 50</vt:lpstr>
      <vt:lpstr>Slayt 51</vt:lpstr>
      <vt:lpstr>Slayt 52</vt:lpstr>
      <vt:lpstr>Kavimler Göçü </vt:lpstr>
      <vt:lpstr>Slayt 54</vt:lpstr>
      <vt:lpstr>İlk Dönem Kavimler Göçü </vt:lpstr>
      <vt:lpstr>İkinci Dönem Kavimler Göçü </vt:lpstr>
      <vt:lpstr>Slayt 57</vt:lpstr>
      <vt:lpstr>Slayt 58</vt:lpstr>
    </vt:vector>
  </TitlesOfParts>
  <Company>Turbo Anonim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Turbo</cp:lastModifiedBy>
  <dcterms:created xsi:type="dcterms:W3CDTF">2014-11-01T19:03:37Z</dcterms:created>
  <dcterms:modified xsi:type="dcterms:W3CDTF">2014-11-02T16:50:28Z</dcterms:modified>
  <cp:category>www.sorubak.com</cp:category>
</cp:coreProperties>
</file>