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FF6699"/>
    <a:srgbClr val="2FDDAF"/>
    <a:srgbClr val="6ECF3D"/>
    <a:srgbClr val="FF3300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10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1/18/2012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 dirty="0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1/18/2012</a:t>
            </a:fld>
            <a:endParaRPr lang="en-US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D92626-37D2-4832-BF7A-BC283494A20D}" type="datetimeFigureOut">
              <a:rPr lang="en-US" smtClean="0"/>
              <a:pPr/>
              <a:t>1/18/2012</a:t>
            </a:fld>
            <a:endParaRPr lang="en-US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92886-E571-45D5-8B56-343DC94F8FA6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1/18/2012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1/18/2012</a:t>
            </a:fld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>
              <a:solidFill>
                <a:schemeClr val="tx2">
                  <a:shade val="90000"/>
                </a:scheme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l" eaLnBrk="1" latinLnBrk="0" hangingPunct="1"/>
            <a:fld id="{48D92626-37D2-4832-BF7A-BC283494A20D}" type="datetimeFigureOut">
              <a:rPr lang="en-US" smtClean="0"/>
              <a:pPr algn="l" eaLnBrk="1" latinLnBrk="0" hangingPunct="1"/>
              <a:t>1/18/2012</a:t>
            </a:fld>
            <a:endParaRPr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en-US" sz="1300" dirty="0">
              <a:solidFill>
                <a:schemeClr val="bg2">
                  <a:tint val="60000"/>
                  <a:satMod val="155000"/>
                </a:schemeClr>
              </a:solidFill>
            </a:endParaRP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fld id="{8C592886-E571-45D5-8B56-343DC94F8FA6}" type="slidenum">
              <a:rPr kumimoji="0" lang="en-US" smtClean="0"/>
              <a:pPr algn="r" eaLnBrk="1" latinLnBrk="0" hangingPunct="1"/>
              <a:t>‹#›</a:t>
            </a:fld>
            <a:endParaRPr kumimoji="0" lang="en-US" sz="1600" b="1" dirty="0">
              <a:solidFill>
                <a:schemeClr val="tx2">
                  <a:shade val="90000"/>
                </a:schemeClr>
              </a:solidFill>
              <a:effectLst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3314" name="Picture 2" descr="http://t2.gstatic.com/images?q=tbn:ANd9GcQi62H8U-xpb16bNua2mkjFoOtt0dff5wm5-JPah5FL7vSV-Cx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04664"/>
            <a:ext cx="1933575" cy="237172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683568" y="2780928"/>
            <a:ext cx="7488832" cy="26642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1)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Your</a:t>
            </a:r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father’s</a:t>
            </a:r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wife’s</a:t>
            </a:r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son’s</a:t>
            </a:r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uncle</a:t>
            </a:r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 is 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your</a:t>
            </a:r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………………………….</a:t>
            </a:r>
          </a:p>
          <a:p>
            <a:pPr algn="ctr"/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a)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Uncle</a:t>
            </a:r>
            <a:endParaRPr lang="tr-TR" sz="28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b)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Aunt</a:t>
            </a:r>
            <a:endParaRPr lang="tr-TR" sz="28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c)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Brother</a:t>
            </a:r>
            <a:endParaRPr lang="tr-TR" sz="2800" b="1" dirty="0" smtClean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d)</a:t>
            </a:r>
            <a:r>
              <a:rPr lang="tr-TR" sz="2800" b="1" dirty="0" err="1" smtClean="0">
                <a:solidFill>
                  <a:schemeClr val="accent4">
                    <a:lumMod val="50000"/>
                  </a:schemeClr>
                </a:solidFill>
                <a:latin typeface="Comic Sans MS" pitchFamily="66" charset="0"/>
              </a:rPr>
              <a:t>father</a:t>
            </a:r>
            <a:endParaRPr lang="tr-TR" sz="2800" b="1" dirty="0">
              <a:solidFill>
                <a:schemeClr val="accent4">
                  <a:lumMod val="5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4818" name="Picture 2" descr="http://t1.gstatic.com/images?q=tbn:ANd9GcSWQUUBPMWyDWTuQFxb5jDGS0mso9TBUxCETqXZs4EG2LXLCW6ds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692696"/>
            <a:ext cx="3493266" cy="1872208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259632" y="2852936"/>
            <a:ext cx="6264696" cy="280831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………………….of </a:t>
            </a:r>
            <a:r>
              <a:rPr lang="tr-TR" sz="4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bread</a:t>
            </a:r>
            <a:endParaRPr lang="tr-TR" sz="4000" b="1" dirty="0" smtClean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  <a:p>
            <a:pPr algn="ctr"/>
            <a:r>
              <a:rPr lang="tr-T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a)</a:t>
            </a:r>
            <a:r>
              <a:rPr lang="tr-TR" sz="4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Glass</a:t>
            </a:r>
            <a:r>
              <a:rPr lang="tr-T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         b)kilo</a:t>
            </a:r>
          </a:p>
          <a:p>
            <a:pPr algn="ctr"/>
            <a:r>
              <a:rPr lang="tr-T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c)</a:t>
            </a:r>
            <a:r>
              <a:rPr lang="tr-TR" sz="4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Loaf</a:t>
            </a:r>
            <a:r>
              <a:rPr lang="tr-TR" sz="40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         d)</a:t>
            </a:r>
            <a:r>
              <a:rPr lang="tr-TR" sz="40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mic Sans MS" pitchFamily="66" charset="0"/>
              </a:rPr>
              <a:t>slice</a:t>
            </a:r>
            <a:endParaRPr lang="tr-TR" sz="4000" b="1" dirty="0">
              <a:solidFill>
                <a:schemeClr val="tx2">
                  <a:lumMod val="60000"/>
                  <a:lumOff val="40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5842" name="Picture 2" descr="http://t2.gstatic.com/images?q=tbn:ANd9GcSKNRQ3pyg2cGM8tx05rd0BWrp9u6xVqWDEQD0Dtc093WUgOtZ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404664"/>
            <a:ext cx="1914525" cy="2390775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187624" y="3140968"/>
            <a:ext cx="6120680" cy="2664296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atin typeface="Comic Sans MS" pitchFamily="66" charset="0"/>
              </a:rPr>
              <a:t>Is </a:t>
            </a:r>
            <a:r>
              <a:rPr lang="tr-TR" sz="3200" b="1" dirty="0" err="1" smtClean="0">
                <a:latin typeface="Comic Sans MS" pitchFamily="66" charset="0"/>
              </a:rPr>
              <a:t>there</a:t>
            </a:r>
            <a:r>
              <a:rPr lang="tr-TR" sz="3200" b="1" dirty="0" smtClean="0">
                <a:latin typeface="Comic Sans MS" pitchFamily="66" charset="0"/>
              </a:rPr>
              <a:t>……………..salt in </a:t>
            </a:r>
            <a:r>
              <a:rPr lang="tr-TR" sz="3200" b="1" dirty="0" err="1" smtClean="0">
                <a:latin typeface="Comic Sans MS" pitchFamily="66" charset="0"/>
              </a:rPr>
              <a:t>the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soup</a:t>
            </a:r>
            <a:r>
              <a:rPr lang="tr-TR" sz="3200" b="1" dirty="0" smtClean="0">
                <a:latin typeface="Comic Sans MS" pitchFamily="66" charset="0"/>
              </a:rPr>
              <a:t>?</a:t>
            </a:r>
          </a:p>
          <a:p>
            <a:pPr algn="ctr"/>
            <a:r>
              <a:rPr lang="tr-TR" sz="3200" b="1" dirty="0" smtClean="0">
                <a:latin typeface="Comic Sans MS" pitchFamily="66" charset="0"/>
              </a:rPr>
              <a:t>a)</a:t>
            </a:r>
            <a:r>
              <a:rPr lang="tr-TR" sz="3200" b="1" dirty="0" err="1" smtClean="0">
                <a:latin typeface="Comic Sans MS" pitchFamily="66" charset="0"/>
              </a:rPr>
              <a:t>Any</a:t>
            </a:r>
            <a:r>
              <a:rPr lang="tr-TR" sz="3200" b="1" dirty="0" smtClean="0">
                <a:latin typeface="Comic Sans MS" pitchFamily="66" charset="0"/>
              </a:rPr>
              <a:t>            b)</a:t>
            </a:r>
            <a:r>
              <a:rPr lang="tr-TR" sz="3200" b="1" dirty="0" err="1" smtClean="0">
                <a:latin typeface="Comic Sans MS" pitchFamily="66" charset="0"/>
              </a:rPr>
              <a:t>some</a:t>
            </a:r>
            <a:endParaRPr lang="tr-TR" sz="3200" b="1" dirty="0" smtClean="0">
              <a:latin typeface="Comic Sans MS" pitchFamily="66" charset="0"/>
            </a:endParaRPr>
          </a:p>
          <a:p>
            <a:pPr algn="ctr"/>
            <a:endParaRPr lang="tr-TR" sz="32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6866" name="Picture 2" descr="http://t0.gstatic.com/images?q=tbn:ANd9GcRYKsVt5yu9WUSEKpzxu22cR9aFkHpAeAcxHRjlXSSkEcZL0iPEh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60648"/>
            <a:ext cx="2520280" cy="2305789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403648" y="3140968"/>
            <a:ext cx="6048672" cy="230425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I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make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tea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for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the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teachers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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Who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am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 I?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a)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Counsellor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           b)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tea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lady</a:t>
            </a:r>
            <a:endParaRPr lang="tr-TR" sz="2800" b="1" dirty="0" smtClean="0">
              <a:solidFill>
                <a:schemeClr val="tx1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c)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Maths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teacher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        d)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  <a:sym typeface="Wingdings" pitchFamily="2" charset="2"/>
              </a:rPr>
              <a:t>cleaner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FDDA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7890" name="Picture 2" descr="http://t1.gstatic.com/images?q=tbn:ANd9GcS_67oHpJ-Vv6HIM3vfHOpgbNB_WO97gYOghXjH5xhVAX6bLhp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476672"/>
            <a:ext cx="2855590" cy="2092646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403648" y="2780928"/>
            <a:ext cx="5904656" cy="30963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The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sun is…………….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the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cloud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a)On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b)in 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front</a:t>
            </a:r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 of</a:t>
            </a: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c)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Behind</a:t>
            </a:r>
            <a:endParaRPr lang="tr-TR" sz="2800" b="1" dirty="0" smtClean="0">
              <a:solidFill>
                <a:schemeClr val="tx1"/>
              </a:solidFill>
              <a:latin typeface="Comic Sans MS" pitchFamily="66" charset="0"/>
            </a:endParaRPr>
          </a:p>
          <a:p>
            <a:pPr algn="ctr"/>
            <a:r>
              <a:rPr lang="tr-TR" sz="2800" b="1" dirty="0" smtClean="0">
                <a:solidFill>
                  <a:schemeClr val="tx1"/>
                </a:solidFill>
                <a:latin typeface="Comic Sans MS" pitchFamily="66" charset="0"/>
              </a:rPr>
              <a:t>d)</a:t>
            </a:r>
            <a:r>
              <a:rPr lang="tr-TR" sz="2800" b="1" dirty="0" err="1" smtClean="0">
                <a:solidFill>
                  <a:schemeClr val="tx1"/>
                </a:solidFill>
                <a:latin typeface="Comic Sans MS" pitchFamily="66" charset="0"/>
              </a:rPr>
              <a:t>between</a:t>
            </a:r>
            <a:endParaRPr lang="tr-TR" sz="28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8914" name="Picture 2" descr="http://t3.gstatic.com/images?q=tbn:ANd9GcRFYtOX9xhRM3Z7UnfCrtEqdqlmzO0qJrOJoYX-eJr44PCAA_XAx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3930" y="476672"/>
            <a:ext cx="4282967" cy="2376264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467544" y="3212976"/>
            <a:ext cx="7488832" cy="29523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atin typeface="Comic Sans MS" pitchFamily="66" charset="0"/>
              </a:rPr>
              <a:t>I ……………a </a:t>
            </a:r>
            <a:r>
              <a:rPr lang="tr-TR" sz="3200" b="1" dirty="0" err="1" smtClean="0">
                <a:latin typeface="Comic Sans MS" pitchFamily="66" charset="0"/>
              </a:rPr>
              <a:t>shower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every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day</a:t>
            </a:r>
            <a:r>
              <a:rPr lang="tr-TR" sz="3200" b="1" dirty="0" smtClean="0">
                <a:latin typeface="Comic Sans MS" pitchFamily="66" charset="0"/>
              </a:rPr>
              <a:t>.</a:t>
            </a:r>
          </a:p>
          <a:p>
            <a:pPr algn="ctr"/>
            <a:r>
              <a:rPr lang="tr-TR" sz="3200" b="1" dirty="0" smtClean="0">
                <a:latin typeface="Comic Sans MS" pitchFamily="66" charset="0"/>
              </a:rPr>
              <a:t>a)</a:t>
            </a:r>
            <a:r>
              <a:rPr lang="tr-TR" sz="3200" b="1" dirty="0" err="1" smtClean="0">
                <a:latin typeface="Comic Sans MS" pitchFamily="66" charset="0"/>
              </a:rPr>
              <a:t>Have</a:t>
            </a:r>
            <a:r>
              <a:rPr lang="tr-TR" sz="3200" b="1" dirty="0" smtClean="0">
                <a:latin typeface="Comic Sans MS" pitchFamily="66" charset="0"/>
              </a:rPr>
              <a:t>          </a:t>
            </a:r>
          </a:p>
          <a:p>
            <a:pPr algn="ctr"/>
            <a:r>
              <a:rPr lang="tr-TR" sz="3200" b="1" dirty="0" smtClean="0">
                <a:latin typeface="Comic Sans MS" pitchFamily="66" charset="0"/>
              </a:rPr>
              <a:t>b)But</a:t>
            </a:r>
          </a:p>
          <a:p>
            <a:pPr algn="ctr"/>
            <a:r>
              <a:rPr lang="tr-TR" sz="3200" b="1" dirty="0" smtClean="0">
                <a:latin typeface="Comic Sans MS" pitchFamily="66" charset="0"/>
              </a:rPr>
              <a:t>c)</a:t>
            </a:r>
            <a:r>
              <a:rPr lang="tr-TR" sz="3200" b="1" dirty="0" err="1" smtClean="0">
                <a:latin typeface="Comic Sans MS" pitchFamily="66" charset="0"/>
              </a:rPr>
              <a:t>Wash</a:t>
            </a:r>
            <a:endParaRPr lang="tr-TR" sz="3200" b="1" dirty="0" smtClean="0">
              <a:latin typeface="Comic Sans MS" pitchFamily="66" charset="0"/>
            </a:endParaRPr>
          </a:p>
          <a:p>
            <a:pPr algn="ctr"/>
            <a:r>
              <a:rPr lang="tr-TR" sz="3200" b="1" dirty="0" smtClean="0">
                <a:latin typeface="Comic Sans MS" pitchFamily="66" charset="0"/>
              </a:rPr>
              <a:t>d)</a:t>
            </a:r>
            <a:r>
              <a:rPr lang="tr-TR" sz="3200" b="1" dirty="0" err="1" smtClean="0">
                <a:latin typeface="Comic Sans MS" pitchFamily="66" charset="0"/>
              </a:rPr>
              <a:t>make</a:t>
            </a:r>
            <a:endParaRPr lang="tr-TR" sz="32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12" name="11 İçerik Yer Tutucusu" descr="indir (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338512" y="2939256"/>
            <a:ext cx="2466975" cy="1847850"/>
          </a:xfrm>
        </p:spPr>
      </p:pic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9938" name="Picture 2" descr="http://t2.gstatic.com/images?q=tbn:ANd9GcRqhE-zOjFXkqWqd7xZfaPnWymZpVcMwCgHTr2Uy6aIaV51lxL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836712"/>
            <a:ext cx="2390775" cy="1914525"/>
          </a:xfrm>
          <a:prstGeom prst="rect">
            <a:avLst/>
          </a:prstGeom>
          <a:noFill/>
        </p:spPr>
      </p:pic>
      <p:pic>
        <p:nvPicPr>
          <p:cNvPr id="39940" name="Picture 4" descr="http://t3.gstatic.com/images?q=tbn:ANd9GcSashshxW3MkAfrGkpGvhPi-XDicKRg7lKZSP0MrBlFLy8uqig9F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56992"/>
            <a:ext cx="2305050" cy="1981201"/>
          </a:xfrm>
          <a:prstGeom prst="rect">
            <a:avLst/>
          </a:prstGeom>
          <a:noFill/>
        </p:spPr>
      </p:pic>
      <p:pic>
        <p:nvPicPr>
          <p:cNvPr id="39942" name="Picture 6" descr="http://t0.gstatic.com/images?q=tbn:ANd9GcTdbhbY25ay0Pd6oholwdTLInr0v1Bwd0Wz42s1fsiB3NQPMG_m4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764704"/>
            <a:ext cx="2305050" cy="1981201"/>
          </a:xfrm>
          <a:prstGeom prst="rect">
            <a:avLst/>
          </a:prstGeom>
          <a:noFill/>
        </p:spPr>
      </p:pic>
      <p:sp>
        <p:nvSpPr>
          <p:cNvPr id="39944" name="AutoShape 8" descr="data:image/jpeg;base64,/9j/4AAQSkZJRgABAQAAAQABAAD/2wCEAAkGBhQQEBUSEBIUFRQVFRQVFBAYFBQVFRQVFBQVFBQUFBQXHCYeFxkjGRQUIC8gIycpLCwsFR4xNTAqNSYrLCkBCQoKDAwNFAwPFCkYFBgpKSkpKSkpKS4pKSkpKSkpKSkpKTMpKSkpKSkpKSkpKSkpKSkpKSkpKSkpKSkpKSkpKf/AABEIALcBEwMBIgACEQEDEQH/xAAbAAACAwEBAQAAAAAAAAAAAAABAwACBAUGB//EADcQAAEDAwIDBgQGAQQDAAAAAAEAAhEDEiEEMRNBUQUUImFxgZGhsfAyQsHR4fFSBhUjgjNiov/EABcBAQEBAQAAAAAAAAAAAAAAAAABAgP/xAAYEQEBAQEBAAAAAAAAAAAAAAAAEQExIf/aAAwDAQACEQMRAD8A+yhysHJAcrByin3IhyQHq1yB1yNyTcpeqH3KXJVylyBtykpdylyBsqXJVylyIbchcqXIXIGXKXJdyFyBlyFypeql6Blyq+pGSqXqrnKgOrpJ1BLobyEmesxH30XP1tW14AMREbCJ3JJxO4+HNDs90XPmRtzmd3A+clQda9V4krlP1R5nBIjrPT3I32W9r522VDblQuQLksuTBYuVHOQLlRzloFzksuUc5LLkQXOSyVHOSy5BHFLc5QuS3OQS5FLuUVHo7kbkkORDlzaODla5IDlYOQOuRuSbkQ5A4ORuSbkbkQ65S5KuUuQNuUuSrlLkDblL0q5S5Ay5S5KuQuQNLlUvSy5Zq7nDLSCZm04neQCgFftNtN0F2+RPTPP1CU/teHFobJHmNxEg5wcrz/bWvaXSQTBBFOcOOBbABmQDnZZ/9waALSMmOHkuA2y4mD1k8hz5B2u1qDqwBuxNpjnMxkjHTfmsXY7nQTUtLzsIMuALS4ycOidvTOAsP+5ttkm0iYbJLTm1trecEeeR5gpVHtm41eG2SRgwy64gNMeRH15oPRUKrnYJAG/MwCfDM+Q5ct91rZrLjDMjrzJ8l5TQ6+o4lkeIuNziQCGy0eGcdQD5eUr0tENpMAbgeZn4lBuv6qpclCr/AF9EC5VFy5Vc5ULlVzkUS5ULkC5LLlaCXKjnIFyW5yILnJTnKOelOcqLXIpNyiD0QcrByRcrBywpwciHJNyIein3Ih6TeiHIhwcjck3ohyB16l6VcpcgbepelXqXoG3oXJV6l6BtyBclXoF6AajUtbu6PvouPre13s/CwOAEklzQLSd2mee25ONir9q6I1DI8MQb7iNjtvjYGR+i8lrqD2m4VyXMJEQ4nMy6w+UZ29IhB1O1dVTri6o/hvBPh8QcIEAskC4zOw5hcfQ6p1J1lQuIBfAkj8QyBO2cTEbkLCbniAZmQAADhu220QJj45CoNUbLWgNMmHDNwO4gnMEDI5DM4UHR1wY4XU21ADIEQYAaJk27Ecp2jZJ0NzhayJEuzIgAwJcIuguA/wCwPLGfTap4A4kWObJdipJOWgjMZ8p/W1Wtw3tex8yYdsPBbczHNvgPT5IPSM1LaJ4bWvqObHjickARmBGGxG8LVRq1HmXYh+SRIAwQBBgiY/dcDszWm7hm5sklzgSC47Rg5ERifhuNfaZdUY0BwDd7yTgzjf6+W6o9Syo0Sd3c+buu3uqanWWlo8IJ5kwIH4o+I+K4HYz28OASH4D3AxG2wPnzEDPLYOoalprmWk2TNRzoDXHfExmRz57Ko796q5653+6g+IFtg3dJkkmBaBJPpGVop6gOEt2z1G3qgaXKhcqueluqILOclOequqLLXrKh5qJT6qycZLq18INHeFFzTUUQe1D1YPWYVERUWVaQ9G9ZxUVuIg0ByIekB6Iegfcjes/ER4iB4ejekXoXoH3qXrPepegfepxFnvUvQONRcbtP/UQpm1tpdnnI28onl8V0S9cjU9g03uuM7ERAPoZ3wTKDOzts1XiHObBEgEAQc7nEwPmRjCvqKtFzLn1BAA3M7uJBB5yQc7GD0WDtLs+nRY7w4tcTUnOBhoAGckH/AKn28tUptfP/ACuGMMm4DYZO2w5fooN/aLQQHtJa6CXy6JbbAPltGI6dFxK1eDmJGxaSJAyOWdhnzC00NMXHxGQXETDdzvduSPPrzxKza3SsaSGkW7twC7aSZxBBgRtvzCg72gdLC02OJaAcBrm/mJa0GSc7+SpWf/xMApy4cXODPhAc4tt2N9w8tjK4Ok1Jpw6Xjr0Ikj1iVqPazhUJaT4qYYMkEXWkNJ6Z+io9KygKTXSQKkeENcZa4j/G0QSXZG+NoS9TqqjmttbLIBcILhdEl2MyQIzgFZuwzVrPNwlkG6HAcwSDG0nl6rv1azKEuAt8IAjm50gddoyehn1qF6ar4M02tgx+B3iccCAd9zv/ACuZVOrqE02sAbJGQxswZlwI6hbWUash1OoYLZnBEmItkYBH8yi3t+x1tam5sQOJGIOxjfl9ECKWmrsAY5gdHiiPBAIxvjJnfltuu9pHODIeACMY2I5R0VadcOAI2ORiES9UNdUWetWQfUWOrVQWdXSKlVUc9Je9Bc1Ep9RLc9Lc9BYuUSblEHs71YPWcPRD1FaQ9G9Zw9G9BpFRWFRZhURFRBpvUvWcVFOIg0cRDiLOXoF6DTxFOIs16nEQab0C5I4il6B16XVqwJVL1Vzp3QcDUdk1a7yapgR4cyAD5j0H8rM//T5Y4tpktwDfILsSDkfhzmTG0Lv6tpc0hpj6+xVabSBk5xOw2G0oPH9paJ1K9rH3eG54GfC3MOgbbCMLksDWm45BabgINrjuQMyBPuHHmvcazs0PiIAHOATmNm7ct/qvNdq6BlKoIgnExOcnDpm3HPByfRQcRuoLRbcS14cCAZyfDMROQAfb4Np1b6lNsAiD4LtpxLoGIMGOcDqqOqDxttOc0xcPBkkDG/MRGc9Fz9K9wqC3qYaRIz1HmIUHoOzu3XU3AuMN6AeKN5IiCDn1+nTo1qhh7nXEiSQTIkDwi0c5ZJ8vJcjVNolzbnG4uGOgG/UxAPr0XSOoc5rWUnAzAcfELgJEScQBaYn+ajfp61Szi8Q4xbJgxuSIwSc5xEbLTotY9+a0ANyCcSXSAY2IzH7ysFLTkCaz4LoBqB0g4jxCIG3otjtHMEuuI2cQD1iIjqVR1KeqafwkHpBG22B7KxqLDRphuRv7/SUziIG1KiyPervesz3qiOelPeg5yU56COclucg5yU56C1yiSXqIj2QciHrMKiPEUaab1a9ZRURFRBqD0b1mFRG9QaQ9S9Z+IjxED70OIkXqXoHl6F6RepegfejxFn4iHEVGg1EL0jiIcRA0vVHVEsvSarboMnG22/XPv8UCdT2sBIY0ucCRH/sATHy/tcHRdkVHuZUdEEkkOzgzMNOdgOfNehpUw0QPjuTOSSUrVVnD8I8yT0HL1KDyvbVIU6hsbEA4yXCZdgflAGQRsQNlyRdx3+KSOI4uBi6RJMt5ER5ZXb1xqPdFu4NzQ0gHbMRM7ZM7g9Fzux57y0FglrC2IAiIhx84IB23UQnS6poe3iAxLy50DIItJjHWIxGPf1/Z1ZrhLXCIEAflbAxmec7eQzC4+r7N7xXe1zosazk2fFJIBGBiPih2fpH0pswMOAMOE7W4zy3nog7dek15MknEZjHpHPfKzaek8PBcSR4hFx8P+MRv/XRZX6k+iZR1cfFUdjiKCosoqo8RBoc9Z3vQdUSXvQFz0pz0HPSnOQRzktz0HOSnOQWL1Eq5REeoFVWFVc/jo8dRp0BWVuMucNQj3lQdEVlbjLmd5R7yg6fHR4y5feUe8pR0+Mpxly+9Kd5So6nGQ4y5Z1SneUo6fGUNdcvvKneko6fHQ465neVU6qP3SjqGsq8Zcx2rxPuqv1kCVR0zVVTVXLdrwDE8p+cJffyYxv8AfNB1DUC4L3BvaF3WlJ9cD6BNOrJ3PT9iuNq9TFZzulE79UHd7O1MsL4/8jnOPp+Ef/ICrq9O13iGDjIjkZXP0OqhoZza0A+oC01dRhBmLo5k+Z3V6NaCsbq6DKuUHfbqEeMuSzUonUoOoayW6sucNWgdSg3OqpTqyxmuqOrIjWaqW6oshrJZrqUbL1Fg4/moqO2NQiNQuT3jzVK+rIaSN4PNYqu13hHvHmuJpNYXMaSckZTXasDcj4gJR1xqVO9iYnPTmuK7tFo/N8M/RZKnaQNVpbJMOB3zO0J6PT94U7wuEdc87M+OFO9VI/KPmg7J1wutnJBPsFfvS84X1OIJfydBA22lPzze74wg7btVG5Wen2s0843+RiSdguW+kD+KT6krIzTiDA2JABPhGeg36IPQO7UYPzj0lYD264j8MZP8ASN+fsuFqK7gYwIyIgZ5mQrGoXSXSR64kx0QdTUdvFwgADnvGAeY6bLS7tRz2yAI2OSYxnH3yXnasjBa0Zn57eiFDVFpiSNtolQdtnbRtgk+3LGBtn73WlurDmtmc2856LzJrQZB+HmrjWmIBMe6o9QdVBnAx+vkknWQBJ25LgHWHYk+Xl7q7tVIQdR/aMfuuXqdRe9x6wPmJSKmo/ZJNXKuDuUNfaJOSTEexMoHXF25+42+P1XHFbePuAmCsqN/GV2VVzxXTxUEboNw1CB1CwGohxEqN5rqzKy596uHqUbXV0p+pWV1TrlVNRSprT3hU46z3pbnlBpOpQWS9RKHmvU+4/UqtUVCDL4wfvCHFhLq6lsGSErRukZLBJO23JaW0mrnaPVQwCCeScdS7kI9U2jc0Ach8Alamp4mHo7f1Cyh7j+aPQJddgiZJII5pg6vfANz+v0Q770BK57NQ0DMSo2sesKFaXag3gkAYOSU/iO/yHtlcurX+/v2VGamFUrqvOwudnzx5rC3VRt1Pn7Z57fFIOsuxO26S+qZn5KKfeCZOervv6Kor3QfT5fNZjVVOJHNWDRWrZKjKmf1WN787q/F+/mkGipU68z9EGVP63We9APWoNLqqu3UEAALG56N8JBpNQkhUBKSKisXoh7X9E3iLG0q3ERWl1REVVlc5RrkRubXKIqrFxVYVFBsbUTG1ViFUpjX43WdRpdUS3FKuj+1Q1AoH3qpckmp7ICp7optyiTeogYGDnJUJA5D6n5rIdSfsqjn+f36LRW3SVYbv1+qtU1IA6rnCqQi1/VIVrZroVX6mVnsgclZoPJWA8QE4KuCs9Bkvd6T8wtLnNbjn03/AICsIgJ5IvdaPFA++iQ/UExGAOf8q1Ck103TzMczCLFGVACTvOyhqkjA90C6HOAx5dMqpfCgmeZ9kAOkqt6gd6hVAlWlUd6oX8lReUbkslT7/tAwP6KOS1e5BceqtKW0qDnKgs8q9yQSjcgaXKXpLnohyBt6vckBysXKI0tPmmCosIcrtepqNhelVX9AUvieal3qsi/FQ4iU5qEIpnF8golSihSbkSOhVXktIBEzv1T7hyC6LFGUyUzgwJn9FKck7KVKrQI39OXuim2jA++qrVrgbZKSXF/7BF7Q0ef8KgUvE4gYnf0/ZaH0WtG8n5fBY6NS159EHaglAw1OSsKuTzWcDr/KId7KC85JVXPSi7KjigZcgSqypKCDKs10KkqwKJqxM4VowqFSEZXD+SBKAQcjWC16N6XKM5RVpUBQKnopRCUQFAeRTPRKygKhqKtqMAbqIs1wVXuVoCHDUoLHppclWeaLRHNRVwUC5VqPSgShDZ9FEuQogVUf4x7fRaHMsPi9gN8+eyii6NEVKs+Q6fe6gf1UUVBFbJ+SLqvyUUWQpuSrDGVFFpFDUlAFRRBCUYUUUTRCIKiimoMKpQUVU0FQlRRRVeIrAqKKCqBKiiKnEQvQUVwNa7or3KKKazvQdUVHFRRERjk1rpUUU1VhhAqKKKDoVVFEVQs+/soqKJUf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9946" name="AutoShape 10" descr="data:image/jpeg;base64,/9j/4AAQSkZJRgABAQAAAQABAAD/2wCEAAkGBhMQEBQSEhQVFBAVDw8PDw8UFQ8PFA8PFBAVFBQUFBQXGyYeFxkjGRQUHzEgJCcpLCwsFR4xNTAqNScrLCkBCQoKDgwOFA8PFykcFBgpKSkpKSkpKSkpKSkpKSksLCwpKSkpLCkpKTApKSkpNSkpKSkpNSw1KSkyKSkpKSkpLP/AABEIALoBDwMBIgACEQEDEQH/xAAcAAACAwEBAQEAAAAAAAAAAAACBQEDBAAHBgj/xABGEAABAwIBCAUICAMHBQAAAAABAAIDBBESBRMUITFBUWEGInGSsRcyU3KBkaHBBxVCUmKCssIjs/AWM0NjouHxJDRUc9H/xAAaAQEBAQEBAQEAAAAAAAAAAAAAAQIDBAYF/8QAHxEBAQEAAgIDAQEAAAAAAAAAABEBAhMDEgQUITFh/9oADAMBAAIRAxEAPwC50yHPKolRiXx26++zhi3PKc8qLrlKeuL88izyzKUp6Y0Z9EKhZbrsSVPTGwVKMVKw3RAqs748bdJU6SsWJcXKp1Y2GqQGqWQuQly1jWeLGo1KA1Ky4kJcq6Z4saTUKNIWUuQlyLvDGzSVOkrDiXY1qOe8TAVKjSFgzijGtRjeLeahCahYTIhMq1GI3GpQ6SsGcQmRWMbhlpSIVaVZxdnVqJDcVinTEozynPK5jENjWLtMSjPLs+tRNw4FajbWpKJ0QqFYxuGBchxI3MQ4F4+t+rm4i6IFSIkbYFnrTeWK7riVdo5QmBM8ae2KsSjErDEoza11rcDiU4lxaoV61uJxKMSElC4rXWntxwZcgLlU5VuV6jsxc6VVOnVTgq3MWs8TO+eLTUqDNxIHvPgqSxAY1vPExvmXOqOGv4KNJVOBdm1rrxz3zLtJQ6Sq82oza11459qw1KA1CEsUGNa68Z3yaI1CE1CExqM0rnDGN8mi0hDpC7NKM2tZwxns12kLtIUZtRm1fXGPfU59dn0JYowLXpjPvo8+pE6rwKQ1X0Z3nr6wyN/oImkJnFkiI7Xa+GIH5K76shG/43Wt8HFnPm8iyKIFfY9HOi8b2CSQ3v5rAbauLra/Yk7Mms2tF+V1e2lI2CyvHwcc27lcPN8rl5OMzY+sqeilO9tgzCdzmk6vYdq+Fyzko08hY7XaxafvNOwpg6N3E/6llmoS7bf4/wD1deXh4cv5xjz+HzeTxbt5XCJ55KpybzUAb5x9gDdnascgjB1En3Nt8Nan18ej7vJhL0JdyTP6tJsWlpHCwv7rovql1vN9/wDsSs74Maz5vIox8kJdyTb6pdwHh8lDsjuG0j+vYs9GNfb0nJ5IfYm7cng79fZbxU/VnPwV6E+3/pLbkoLE5OTeKpfSgLXSz9v/AErwKM3yTUUgKnQ1elnfllBjUZtNH09txWZ8RcbAalrPA578xlzagxrSaRw2KxkRHnBXoZz5jDml2a5Jm2AHcrNDCnS19snMS7MpxoXIqTQf1ZOo+0SGBQYUzlZbYFS0clelnfl4XmFAYk1Ed9osodTDir1J9kpMaHNpk+EDddVNiv8AZ8U62fssWbXZtMRS33WR6EeXuV6z7D7OlomsN3WceG0JjFUsH2AOYCXNnCuZUN4LvHkzlpxGWOROwDglRlBQFpO9T1b9jXEzl8VTI6Mb1gwc1Q8J64eyyfJzHnU8+0BUfUsY2m6NpVlxtN/erGN5Kvq1u5vxUtjc3zQfitUclti1tnG9InsVPx8PaqZA7eSnTqwcEDqtvAJE9tKYqZx3e1XtyetL6i/IKGSK+qeyg5PKqfk88Lpky5VwNlIexKKB23CoNGRu+CcEuQl55qxKSupTwKqdTngn23coNlYlINDsjjpb6gE7jpg5WOwt1D3pAp+qjwRMyWSmbZwFGlpFrE3JA37V31QOK26SFDqkJCsByO3t7ULslN4fBa3zqWVKkKXuyWOCofktvBP2G4RGnad6Qr5l1I0bkBgHBfSuya070BySEhdfOZhvBRmG8F9E7JIQHJgRLq+LIHFXt6P89SY5yyg1aN/jKMiCyqdkHgStunKPrFRbjA3o9IftC3YUX9njvd8lpdlEqt9cqXAfUQ4+COPIrAdZJ5Kl1ceKjT0ZuN4yZGibkxo2LC2uR6ehcbDk9m8fFUS5HYeSq05TpqFWR5Fj3kn4K1uSYhx96xurkOnoXDJtHGN1/aVYAwbAEnNco01Ep1nQpEo5JOKtZK3LzIbAkukdfNwsGOSS33WDdzNgN5CFfRFzeASXJeVqeqlqI22xQTZp2vzuoDiA4XJHsXw30hZRqNDe58wgxYBFRxuaZJGl4Ehll2us0klrOqN7nLyOIFgD2uLXbAWktcARrsQdSI/TGTa6GpzzYrgw1D6aS+rrstcjkbq1+SQd6/OnRJ0jayHNulDnSNZ/CeInuDtzXEht+Turx1L2fJvSeVrs046Q9ou6MsFJWMbxMDiGSj8UbhfcCivoPqQ/eRtyIN5VFB0jinJEbwXt/vIyHMkj9eNwDm+0LaKtD8S3JEY/5QuySxWNqwrW1YQY35LBFrLOzILieSbDKAVjcoofhWckuGz5oDQuBsnYrbri9rtqtSFbMnlXNyW5MWABc6dQYvqsqp+SzuK3mdCZ0UgNZzVT6tKjUlBpK1GaaGq5oTVpYahDn0KaGqUGpSzPqHVCFbJKpAKtYHzKl0ypTQVqnTUpzq7PJCnGmrjWc0pEy7PJEprpajSkszxXCVIU0FQomrmsaXPcGtAuXOIaB2kpD9al5wwNzhBsZCS2Jh3gvHnn8Lb8yFlpXlz7j/qahr3ASOsyCnIJHVtcA+rifxICkKeSZUkkaXNIp4ALuqZQGuLeLI36mj8UndKz5KY4h2jNMbHvdnK2a8k0wxGxYx3Wdq2F9mjc1yigoMWGWd2el1ObcWjid/lx7AfxG7uY2JnBPqPryfzHJ6lfP9KsnsiyVUEXdK5rM5O8l8stp22Dn8PwizRuAXk0D2lp19bNnq2PDivWemMt8mTD8Lf5wXj9M3WfUd4Kb+N8f19B0HdbKNN/7h+kr2WeCOYubI1r22jIDhex6+tp2tPMWK8V6G6q+mP+aP0lexRz9Z3qs8Xq5hy/NY6vIxxktcJcLWYGzOeJY/O/uqtn8Rn5sXaqIsvywuwOJJ1AR1OCJ5vsEVS3+FLs2HCeJTQTdZ3qs/cqJCHF4IBaQwFpAcCNeog7VYxV9P0mje/NkujlsDmpBm3kfh3PHNpIW3T+a+VnyQ04msIa2zP4LxnoTrdsY43Z+QttwWLSpoCR1mtbbzi+pgItueP4sQ9YOaEiV9xp3NWMr+a+Ph6Rt/xBgBAIlxNkhdc7pm6t32sKZsqbi4NxtB23HFWFfSMyjzVrcpc18xpSIVaQr6kZUU/WPNfMCs5oxWqRa+jNegNckArVBrEhWEyoTKsudUCVaiVrzinOrLnV2JIVpziEyKjOKMSRFznKu6G6gqwFdTdAFayAlIOCm6rrJ2Q2xnWdTWAFz3ng1g1uPYsMtQ4txzONPEXOa2NpD6iUtJGEFt8J1HqsxO5hQa6iva04GgvltfNMsSBxcTqYObiOV0vkeXHDOcbyXYaKG5BAcQDI7UXDVtdhZyK2UtDI9oEbdGgPWtqM8l9eJx1hhPE4neqVsoaFsTSGC13vLjrLnHGRdzjrceZKDHT0b5mAzENjLRamjJDcNtQkeLF2r7Is3tTKjYGgAABoc8NAAAaMZ1ADYFFMzqN9Rv6QphNh+d/8xyAqaTqN9ULoZdX53/rKzQv6jfVHgoifqPrv/WVpC7pU++TpfVb/ADQvK4NrvUcvQumddgoC218bms2kYetivz81efU8XUc832ANAtrJOu/AWBXLn/Xbgb9Ez/1kB/zR+kr1WObrO7GfuXj+QqvNzxPtez2m2zbq2+1epRy9Z3Y39y1w/ieT+mDZus7sZ+5QH9Z3Yz5rKyTrO7GfuRMd1nfl8Cta5LcXXd6rPFyBrus78v6ULXdZ3YzxcgDus78v6VFZpsnML3ObeN5a274zgLrl3nDzX/mBS3QpYnOwbAR1ocLCdQN3U7zm3bdrS0pyHdc+qzxcojF3O7R+hqBXS5ediLXNxWAJMYcHjb51O/rjZ9nEmVNlBkouxwcBqNjraeDhtaeRsilycyQkSMDrNYRfa03fradrTzBCVVGQyXFzX4iHWbnC/G0YQbMqGfxBt+1iCodZxTnl80K6eFxD9bQBqls3aTsqIxgOz7bWkrfDllhID7xuOwSWAd6rwSx3sJVDbPlQZlnL1Gs7FIPoo+ig3uKvj6JsvtKZ51SKhc/1WI9GGcSuZ0ZbsW8VXNFpqfpWCPoqy+vZuC6boq07NXNb9PRivCfqlsfRdjdutS7o8wbkxNagNSn6Fb8htGsKmeDCNVmt3uNr25f7pvnLoXBp2i6bR87oguSxoBcLGdwu4jlfWR22Crpskxx4ngXlIeHSu6zyLnVf7I5NsOS+jdC0ql1A2xtz+P8AyqmlDGnCB+FvgEFPSOIPrv8A1lOW0YAHYFIjt8UpCqnya4Nbfc1ot2NARtyeAPaT7ySmRGpUuNkpCltAAB2BZJILd5x/1Epu9yzObdVHxHS+jzlK0bP4oPwcvm6XJPUOq46o7bXXpGVKIOiaCNjr296Vx0mo6tSzy/rfHY+PiyWbtNrWc2/OzgvuGHrH8vzSuakJcANlx4p42i1k9ivFnl+gjd1j2N+aNrus78vgVbBR2J/L81Zoutx9XwK1qYzsd1j2M/ciazW4+r+kK2GDrHsb80WGxPs8FmtMzI7uPY3xctlPEAXbzcfpCoubnsHzRU7NZ7f2hKNDzdzrfdZ4vWZrdbvW/a1WtPXPqs8XIm7+35BVGZsXWPqt8XLG7IUfXwjBiccQbbC7UPOjPVPtCYAdY9jfFyHEdfb8lUfLvoJIXnNEhtm9Vli0a3f4Mhtu+w5vYmlBlZzf7yIv5xXLvzQvs8ezEOa0YBjN+DfFys1O1EAi51EAqj681AVRnWNrVe2C6yo86uDyrWRtCtEoGxQVNgcVoZR22lBpSDTAir8yiwhZX1iAVaDS+PghaCUDatTpYUF4aFwYVRpQRsqkGkR8UTYws2lKdIQaS0LHVQgjUrM5dVSBAseFWWrU+BUujKqRmlZcWWWWlACYOjdwWeeI2VCIx2k9o8U5asRjN/atrQgsaUQKrCMIjsOs+xRmkQKIFZaUCHWewfNG1gF+35BW6vBARt/rcgpdHdx7G/Ndh8fkrQNZ7B81CoyhvWPY3xKIN29qMjWewfNDfxVZUujFz2DxKBsQHvVpdrPYPmhxIGukBQKyyUGqUaQgbOrlGmJRpCE1KBvpSk1KTaUu0lA6FQizgSTSuaMVnNA2dUWQCpSt1Uo0lA4FUjbVJLpCMToHIqlY2qSTSETapFfQR1CvbMvn2Vi0MrlIU3LgosEsbWq9lWkG9wQZnEqNLUirSKJ2Tm8FDqIbguNUpFQFBnfk3gs0kDhtCZaQuMoKBTiUhbZYAdixyRlq0CsoIVOdU51EGVWXKHPVRcgnFr9yEuUY1W4oIc9AXqHhUuKCnSFGkLHjXY0RqdOhMyzY1GNBfnlGfWcvUY0GoTqROsmJTiQa8+pE6x4l2NBuEyMSrAHIs4qNudRiRYQ9TnEDBr+aITFYGyo88oN4qiFY2tS4Sri9A3bWIxVpMHohMUDkVaIVSTaQjFQgcCrVjatJhUKxtQgdMqUTngpQ2pVrapFaJ4N4WRziFobUoX2KIoziAyI3tCHUigL0OcVhDbKpwCIF8izuerXNCokaivrfJDP6eLuyLvJDP6eLuyL1RcpSPK/JDP6eLuyKPJBP6eLuyL1VclI8p8j8/p4u7Io8j0/p4u7IvV1yUjyjyPT+ni7si7yPT+ni7si9XXJSPKPI/P6eLuyLvI/Ueni7si9XXJSPKfJBP6eLuyKfJDP6eLuyL1VclI8r8kU/p4u7Iu8kU/p4u7IvVFyUjyzyRz+ni7sikfRJP6eLuyL1JclI8u8k0/p4u7IpH0Tz+ni7si9QXJSPMfJTP6aLuyLj9FM/p4u7IvTlyUjzDyUT+mi7sinyUz+ni7si9OXJSPMh9FU/p4+7IiH0WT+ni7si9LXJSPNR9F0/po+7IjH0Yz+mj7si9HXJSPLf7EvFrzsALXOa4sksQ22sW431b9RR/wBi3f8AkxcT1ZRqxYdp/q2vYvSxTM+63WSTqGsnae1cKdv3W8dg23v4klKR5q3oQ8uLTPGHAF1nNkacIa1xNjrGpw28DwVbuhLwbOmY3qtccTXgNxAusd97AnZYWOtemaKy1sDbYS22FvmkAEdlgB7ArDGOA9w4W8NSUjyw9DDf/uYgMLXBxbLZ2JrnC3E2aT7QrB9H7yCRPHYWB6k2o4sNjq233bV6XojPuN3DzW7ACB7gSPapdTMN7tabizrtBxC5NjxFyT7UpHmEvQFwJaamLE0kOGCUkebuA/G33ro/o6e92FtREXWJthl3G232e0a9i9OFIwC2BttVxhbrta36W+4I2wtGsNAOvWABtJJ+JPvSkf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9948" name="AutoShape 12" descr="data:image/jpeg;base64,/9j/4AAQSkZJRgABAQAAAQABAAD/2wCEAAkGBhQSEBAUEhQQFBQQEA8UDxUPFRQQEA8PFRAVFBQQFRIXGyYeFxkkGhQUHy8gIycpLCwsFR4xNTAqNSYrLCkBCQoKDgwOFA8PGikcHBwpLikpKSkpKSksKSkpLCkpKSkpKSkpLCkpKSkpKSksKSkpLCkpKSkpKSkpKSkpKSkpKf/AABEIAMIBAwMBIgACEQEDEQH/xAAcAAABBQEBAQAAAAAAAAAAAAADAAECBAUGBwj/xAA+EAABAwIDBQUGBQIGAgMAAAABAAIRAxIEITEFE0FRYQYicYGRFDKhscHwBxUjQtFS4TNicoKS8UOyJFNj/8QAGQEBAQEBAQEAAAAAAAAAAAAAAAECAwQF/8QAIREBAQEAAgEFAQEBAAAAAAAAABEBAhIDITEyQVETgWH/2gAMAwEAAhEDEQA/APQLE1qOWprF9WvCDalajWJWK0BtStRrErEoDalYjWJWJQCxKxHLE1iUBsTFqPamLFaAWpixWLExYlQCxMWI9qRYrUAsTFqPYmLEoBYmtVi1RsSgBamtRyxMWK0ALU1iOWJixKAWKTMOXaAlEtVrCVA2fks8t3M9FzLoD9kuA4HTIKu/BOGrXei2htMRpmgnap5LlnPyfjpucf1j7nOND1SNHNaL8UDJtg81Xe6engumctY3MW8Fs5hz18eC06GHDB3QBJzWXhsRaDrHRWGbV4Fefnx5brrx3MXiZSVA7TbzKdcumt9s/UixNYj2pWL0dnGAWJWI1qVqUgNiViPalalIBYlYj2pWp2IBYlYj2pWp2IAWJrFYsTFitIBYmsR7ErE7JFexKxHsSsTsRXsTWKxYmsVpFexNYrFiaxWkV7E1isFiaxKkVyxNYrFiaxWkVrExYrNiiWJ2AC1RLEcsTFitFe1MWI5aolqVArU0IlqaEUIhJEtSSg+x+1OHxOVOoL8u5U7j8+AB97TgSte1fOmGxZaQZ0ORBhwPlx6rttgfibVpWtrfrU41J/WbHJ597z9V4s5u/X8eqWJ7Vm7F7U4fFAbqoLv6H9x/kD73lK2LVrskCtSsRbUrU7HUK1KxFtStU7ECsStRbU9qdiA2pWItqVqdiA2JWI1qVqvYgFia1HtTWJ2SA2JrEe1Nar2IFulE01YkpnZqdtWYrWJrEctTWrWazFexNajlqYtWuxALVEtRy1RLVakALVEtRy1RLVaQAtUS1HLVEtVqQAtTFqMWqJCtSAwkiQnSkfPryc+mn91NlfKMv5TPII++PCPFBmPDLXXzXgzXqaeHrZDKIzy1+/4XYdnvxAr4YhtQmtTPCoXXsH+V+ceBkZcFwYeRBjx/n5q43ERx1hSwj3zYPaehjGzSf3h71N8NqN/28R1ErWtXzvhcSWkOY4tcDILCWkEcQf4XV7P/ABOxdIsFWyowEXF7YqFs598EAmPkrm0evQlCxtk9s8JiIFOq0OP7Kv6b55Qcj5ErcSqhalappJRCErVNJKRC1NaiJoSpELU1qJCaEpELU1qnCStIhamLURMUpAyxRLUVRKvZIGWqJYiF3Dj8UirTqDaoliK4xmVRxe1qbBm4E8mwT/ZXsnUYtUSFhv7Tuu9xtvLOfX+yI7tKIyY6epEeqvfE6tUhRIXPVe0FQ6WN8BPzVWttB7x3nk/L0T+mHR0TsYyYvbPKQpgg6EeWa5DEPAaIz5+PVBwuOdTMsMcxqD4hTPKbwdpCdck7bdY/vjwDY+SS1/XE6PIriDyjmp3zx8YVUv5+v3qkHxoVwjquZxqPDilTqx9R16JqYBbOZ59OkIdTn9+KmGtOhW166/VWN5CyqFSFea+df4WNXFg0w4ZZEjXgV0fZr8QcRhIY/wDVogiWuJLmt42O/b4HLwXKaRy/lWC6D5COa1nL9Tce+7F7RUMWy6hUa7+ppyqM6OZqPktJfNzahY9rmEsc0y0tNpBB94cj4L1bsD+IJxBGHxJG+g7t/u77m0gCA+PWOeu5fYd2kmNQIPtzOBmP6QXfIKQHSQfaOTXecD5pjiXf0H1CQHSQd8eX34oFTEVf2sHi530VguJisSrUxU60wOkZeoKr1hVLf1KhI4hnHpOQV6pWpjNsU6eRMnk3P1OgWfV7T/0s/wCR+gCwcSQDkI8TMdVUdiVBvVO0NSdWNHICY8ygVduVCM3ekN+SxxVUN7PBSi67GZzJnmMj6olHbdRogOdrxNx9Tms8iNT4AaqB+/vilFyvtJz9T8VUfWQHOT7rmoCNreqVR86/HJBcIOWqgZ+80VF1U9VAYopmZlRqAA5qom+rKiEHTTRECmomaiSYNCSzVeW7s/eqjCIHE/Qpw2dR5hbqmo4i06a68ij70Z8ZiZ/aguokenFQDSFPTRcsjMaHMcUahV+GioYeobiMu9kR/CMHQ4NzB66TPAj5rO4NEPkeunDp9fNTa8kZ6t+IzHyVVphTY4dfr0WVGqFKjVLSCCRGcjJwg5EdR9FCSEncI8+i1mo9L7K/ieRbSxcuGjazRLwP/wBGj3uHeGfMHVejYfEsqNDqbmvadHMIc0+YXzY15nx+C1tj9oK2HcHUqjmE6xm10cHMIh3mt0fQKi+7hb5grhdh/inTdDcU3dO/rYC6k7qR7zfj4rt6GJa9rXMcHNcJaWmQRzBVAKlKuf8AyUx/pafqUJ1Ctaf1Gz0EK/KYq1HLVjigSJPi2M/ghjZ1eoe/d/uP0XVlqa1Ucm/s/Uz+HNVH7EqDRhkruLU9ig4lmxXxmIUvyoxyXZmkonCAqTCOL/Li0aZ/EoTsG5+gPmu29hbyCZ2GHIJBxNTZ26bJ1I15KoSRnwOngu9qYAOEEA+KzsV2ca6YgeCQcY4ZoTn/AAXSVOxzs4cOkqsOx1Ti5vxKkHOtKi8+P1XQ1OzNgzL3f6RCoVdnObmBAnjJPqiKLG5d7nlzhRdUU/ZnHgU3spnP+SVnQI1ElZGGHVJZ9F9WX+R0B+xvmh1adNuTWty5ALUrYQeKzcVgwZiV2gxMVihMED0Wc7EtMgtAiYMZhXq9AieZ9cljYhxnOVnQqtIePLg7+6rlxHXx1RKbpy5q0zBud18cvioB0sYD72XXl4q3Ay0PhoUqOxg4jMtPXX1Wjh+zb9AZHDgQVN4lUWa59USNVs0tiBvvT/Cn+Vkn+VmK54tzJH9vJOwyepV7GbOcwnkqm7Oo5qgoOgK0tjdpq+Dd+i82Eyabu9TPPu/UQeqxyTx4Jjnx4T/Za47DXs3Zz8RaGJhtSKNTLJ5G7eeTXnQ9D6ldXK+apjx+8vBdDsHt1icNAa8vYD/h1DcyP8p1b5LpKle6ykFyWwvxBoYiA4mk8kC2poSf6X6HPnBXTisEgOGpQhB6lvFFThNCa9K5A8JoCaUrkCMKJKkmIQRvSuSITQqIuaDyQX4Np1Ri1MWoik/Y9M6tB+SZ+yqcRY30V1RKQZp2NT5JLRSSDjKuDCoYnDjktmqs7FA5qprnMXs+SSsLauzgAHLrnMlUq+BvkEZHVWI4z2LMZdfFaGEqRkRC2jskcPJTZsIZE+cJAPCFp8Vs4Z4VSjs1oK06LAFGsGOEa6JCs0cEzkE9NwKNSUVTx+yWvauXxOyiw5cV3JCG7CA8ApKjhxsW4ExqFXZ2XcSYMaZL0NmzxyR27PHJWDzXH9kntYHNIdGoGRjmh4Ps255Eh0ZXaL1EYMckzcABoFc9EjksP2RAgtLmkc8wei6TA42pTaA6XBo8T68VebRTuw8q0g+H2oHAEH75FW2YxYtPZYDpEgnWOK0aWHQX24kIjaqqNpqYaoq1cnuVcSpSgLen3iEnUBL0r0NMUBb0xchSmJVBZTIQclegJCdDvSUHKFyE9sotVqhaqK3sgRPZW8kcNU2sVqKn5e3kjMwAVoMRGBKsU/yppTO2TGi02tU7VBlNwBRqeGK0QxSsUFWnQR20kUNTwgZjFO1IBOilam3akE4KIZtNTFNOCpSim3acNTylKBwnlDLk16IMHJw5AvT7xAeUpQd4n3iAlye5BvTXqg1yYuQt4m3iApKiSoXJXIJykoSmQc456TQhSiscoCsYitahtciNelVNoUwFAOUg9SgjVMFBvTh6UHBUgVX3ikKiCwClKCHpbxAe5K5A3iW8QHvS3irbxNvEotion3qp71LeoLm8S3iqb1NvUFs1FE1FV3yY10FneJb5U3V1A4hVGhvk4rLM9pTHHAakDxKDU3qfeLLbjhzHqFMYscx6pVX94kaio+0pe1DmPVKi8KikKyyztBo/c31lQO16et7Yz45ZJ2z9Wa2d6Eli/nVL/wCyn/yCSnbP0msz2gJxilyjts8j8UWntZY7LHUtxiM3FLlW7UHNE/NxzTtiOrbiVMV1zFHa4ImVbbtIJVjd36cV1htx6k/aEalKNvfp9+sL8zHNRO0uqVG/7Ql7Que/MuqG/bEcUo6X2hL2hcv+fDmnG3hzTssdMcQoHErmztsc1D816q1HSOxoHFR9vHMLlqu0J4obMceaUdb+YDmFB21G81ylXGnghHEn1SjqKm3WjmfBAd2gGgadQM9M1yr67rp4CVZp4vJv+UmD565eXqsby3FxtVdvOjJvLWZhNS2nUfoB8+Kz6O0WgmHe93SIBuk5zGbtPvjaoYp7osJAIzIaT5CBMrjvl1qYO+lUOriMhMmMzwj71RbGsbMzfLeHCDpw8VTe9/EukEjOZGUGGjkOCjSqAzfc6AY79n7eAjPIHKVw3ybqrbsSIERb3hmRkRwngTBz+GisWsce4Q66ImbtPdiJ5afTLKpYZ1STIIgEnJrQJtnn00zUWYuO6IAmCYJMyZjTXL14ZqZy1a2vdkQ3JwzBMZAjr9yqFbEkTcGht2Z73u6Xx/3mEsNWF1ryQe7m8tFjQSXcdYiAMzKp4zFy50EkSQCDEtBiSBpPKf4VvotPXx0SBBIBkgBhMO0GU8zlGqpOxZJzJPdy5zGWcScyh1cyTPrrEq1gaQdcImYjU6GQJ46CRryXPtu6zQfaDzP/AChJXRs482eYj4cEkmr6uB3vKfoo+0u0BPgFpOpMPBnnCDDA8ARwhrMzM+a6Zzc1dj6h0u8s1bo4KqdcvHh5LQYy3gBGRGpB4jxUm1JEyBwgHMnn05cFn+m/RCp4R7DB0HE5EjLMDx+SsOOvecCInMDj/TGfJMaQa8NJfY9oJIMNPdyBzB48kmUoFtwJaM5gww95w0nwnmt523/jcFZtADnrp05T9VKpii4CJHjH8qk4OJORGoPu2AZQWxkRxGfzRN5zgZxkC6OmvxTeXPj6UTLXyIcP7qTmVI4ajiouqNGpAOsRc4N6ATP3kqxxhcQQHBpbcC+Gki6JDNY8Ve3PMpMHvqcieUZj1VbE06hzAJ6cQi+0ubzz0zlP7YVn+vI64zqlKoNRHnPyUQaoBABJ4TlGZ4LS9tOcx1hQdiwSSRqSTmdTxTPLyN44y95U4g+SmNouEDPzWicUBNup4TII5aKLq/GPIxA+i3nn5MxTOOJ4o1PHQNZR6b25y1pnTLMZ9COEq7SZRcGzDYAmGz+6SCYl3DiOIW889OqrQxV2oz+a0MNhzdEEHkco+80SlRYO80Aua5rSHGGg59wW90nTIcjxmJ1cW1pLpM7wkxABZmS4BvifvNXfKvVZw2y3A5kCe40GJadTwOoUm7JZbYP1HMc5sl0CSJLoAP8AlE6Zys6ttUuFzGudYQS8ttaDcABbJmZ4hKtt79NgtLXB01YdDajgTAsty0HXILjy51r0a3sVNgDiWycmmQ1re9l+7vGAM+hyRsZjGtY/vNmwNABDSRaL6giM84ygnPXRc8cBvqtrJa5zA79S7vExADuJMHiBkq+L2U6m8BzXMBPc3gANQDUgCQB5k+oWKVu0K8sBYLW+7dk0cZzm7hJnnnoszH4xrMnPpiI5znMZxGfHw6I7NmQxp3UgNNTEB1Q04bJABYCC2bXGIOmqs1uzlI1HufaWWzTpaNNMg5NcSf3TlzyMcbM33JWe6pPkPKOA9VFteCCDn5GARnqp4aiwMphrKtjKgbL3A3C4GAAA6Qw5zocuSNgGTVtYYIvsc7JjobMEnODBPrzWOmszT06YcCeQEnICc8ozP/SkZbAgQ5tvPjrEE+injS1sCXvdc0wGzdOZkjx6TPBWcLiWEMeGZueQ51VwYynVIm3SXGclWsUG4X3y+/KLQ1sd4nIZj7I4o2IxBobtzntBA7rcu8TlEXQNNeqsY+u+Dnh2kOaaRyfLSNC0xl1nmqWJ2lVuG8ayIORaQCeY5jp1U9MTZixu8QcxRbBzEvYNc9ISWG+uyT3gOgyA6ABJZ7ssDDCSZ6fJaLaYvOQzcScuPNOku6YMfp/KhSMud/ockkvMfa9s5gL2SAf8MZ8ryYWY+oS2uSSSMQ0AkyQJ0nkkkvV4vjrX01QP0qnR1GOk1FV2q4hkgkGQJGRjPJJJa8XxxpnYP/DniTn1zR6IyHS6OmiSS4cvdhbw+Zz4MMTw/UA+Sr1fe8h8kkld9lz2CBUm6eSSSh9gN94/fJW2a/fJMkgO9gsYYEk1J55WR8yj7OYN48QItPh7zEkk+1DxhzrdKlCOn6U5ean2azxNGc5a6Z49x2qdJa35YZ74rMxDm4hpa5wMs90kf+Tp4n1V7C13RXNzpdV7xky7vHU8UklnDEthd6q4u7xG9ILu8Q4NkGTxCjtrFvswrr33Cmwg3GQS98kHyHoEklMX6F37jiiC5xBqMkEkg6cFEVT7Q1kmw1KUsk2GWNmW6FJJZ37Z1Y2wP1T0LY6AaQh0cquHIy/+RT0y/eEkk33OXu6/tc0bl2n7f/YLlsQYpsA0LsxwJzzISSWvJ8muXv8A4pnQenlyQawyPmkkvPvuwy3MHIcOHRJJJdB/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9950" name="AutoShape 14" descr="data:image/jpeg;base64,/9j/4AAQSkZJRgABAQAAAQABAAD/2wBDAAkGBwgHBgkIBwgKCgkLDRYPDQwMDRsUFRAWIB0iIiAdHx8kKDQsJCYxJx8fLT0tMTU3Ojo6Iys/RD84QzQ5Ojf/2wBDAQoKCg0MDRoPDxo3JR8lNzc3Nzc3Nzc3Nzc3Nzc3Nzc3Nzc3Nzc3Nzc3Nzc3Nzc3Nzc3Nzc3Nzc3Nzc3Nzc3Nzf/wAARCADCAQMDASIAAhEBAxEB/8QAGwAAAgMBAQEAAAAAAAAAAAAAAgMAAQQFBgf/xAA2EAACAgEDAgQFAgUDBQEAAAAAAQIRAxIhMQRBEyJRYQUycYGRFKEVM7HB0TRCUiNTcvDxov/EABgBAQEBAQEAAAAAAAAAAAAAAAABAgME/8QAHREBAQEAAgMBAQAAAAAAAAAAAAERAhIhMUEDE//aAAwDAQACEQMRAD8A+pR2WwSYASPQ5wdl2CWiKNMtMAtMKOyWCWAVl2Ci0RRWXYBdgFZAbLQFkKLAhCi7AjKshQRdlNlEAllNkKKJYLZbYIRGwWy2CyimwWy2CwimwGy2C2UV9iFWQB6YSYtMNMgNMsAKyKJMtMGyWFHZaYCZaYB2WmBZaZAVl2CXYFlg2SwCJZVksC7JZVkAsollNgWUUymwLKZTZTZRCmRspsIjBbI2CwIwWyNgNlRUmA2XJgMosgNkCnp7hpiUw0zIZYVi0y7AOy7AstMKNMtMCyWAyy7F2WmAxMlgWXZAdksGyWAdksGyWAVksGyWAVksGyrAKymymyrKI2VZTYLYBNgtlNgthFtgtlNgtlFtgtlNgtgRsBltgNlF2QGyEU5MJMUmWmQNTLTFpl2Ayy7Fpl2FM1F2L1EsBtl2KsKwGpksWmWmQMsuxdksIZZLAslhR2SwLJYQdksCyWUFZTYOopyAtsFsFyBbAJsFsFyKbAtspsFsFsqCsFspsFsC2wWwXIByAK0QDUQqnWEmJUgtRkNTLsVZeoBuouxWovURTbLsVYSYDLImBqJYDbL1CkyagHaiahWomrcBuomoXqJqKG6iahWomoBuorUL1FagG6gXIXqKcgg3IFyAcgXIA2yrA1AuQBtlNgagXIqDbAcgXIFyAJyAcgXIByfsFHqIK1v0IFPUglISpF6iB+omoSphaxobqLUhOoikRT1ItSsQpBKQD0wrE6i1IgZZeoVqK1FDtRFIVqKUgh+omoTqL1AN1E1CtRNRQ3UU5C3IFzAY5C5Zefb1FSypGaee3V9+5NMbfFT4ZXiWc+WVQTS2d2Es9KktxpjbqI5GaE5O7D1F0NcgXIW5AuQQxyAchcppdzPLK9Y1WpyAcgNV8AtgM1EFaiBcOUi1IQpFqREP1k1iJzqNmeWZp89yK3qdlqZix5fNK/qGsvmkho2KQakZY5NrsvWFatZakZ4z2D1hTtRNQrWU57jUO1FKQnUUp7II0aytZnlk079hUsw0xu1k1nP8dpjYZW3RdMa3IGU6QrWJz5Kg+9jRWfJs99mIlNtydJOwdT0L0Fzn6fd+plRyb1V/ctSb4bWwjVv6+4yLbV0t+4GnG9K3307/AHHajNdRk/YvFO1XfuWIdPJpVk12rRmzydILHNuCsqDyO4syyluOlNLl0Y3mUpP2dDRsi3u3+CORnWSkU8gD9a9SGfX7kCtKkTUZlkVclSy712IjRkypRfqkYZZN+QMmW5PcTr8xmrGuOSk/fYPxHdtmLxewHUZ6gt63Jo6jz3ST4Gxzprd7nNhqlG7VerYamoyVyT+jKvp1YZNuQ1P3McMq0auPUn6qHCkmyq1yyqPIPjJtNM52TNbdNgxzNVuTUdbxFZFPgwLLqldNlS6hSSi3W+/ZjRvnN16meUne4EMtS0TlfdP1RMkVVrkpq9XyjYZNNJbtmNO5V6dh0Wqe+/FlNbI5NhXUT8lLcCDVP/IjJlTyONkqGYZ71zZM8Uk5Q+6AxpLdstydCGl32Xcbj3q+FwhGONavSw9dLmkhEaJvyP6AYZNN2Y83VQjF+bf0phx6rGo25JJ+oPLXkdx9RTyLHLS+H3Efq8c2oqSd9kYut6h+JXFO0y6G9bmam0pbXxZljnavd82Z82dydydsS8pm0d3DPVFRTuVW6DbaOP0nU1k34rc1LqNcriXRs1kMv6hLZrcgVnxdVkVcaV6hvqtXfg5uSai5OHbZ+joCOdcL/wCmNbvHXS8W+QfEbdL0szY5aldgyypSdPdIMNjyKPLM/W5oSajCabb3v/3gRLqEpqTSkl/tlwznfEOp1ZFUdMe3eiK9Bhzt1DBDHJpby5NnTyyyk1mxxUa2pHA+G9f4OJJY1J+rlZv/AIvPtjiWVuTY6kuqUXo0NP3GQc5q1hpesnRx4/F8inFvHGk90aH8Wllu8drsuxdn06tEsnU6mo48TX9SRWVq5xin6RM38Rl/2kU/iU0v5aM9o11bsc3qa3v0SKzxyyhcYbrvLb8GLF8YljyXLGmq7bA5fi7yStx3/ZDwz1NXU9VNpxjG4vn3N8eq1KLWrdK6XucFfEHHI2o89i4fEpxTi4xe97mpUsduXVR15PDcvKk3S9gI9TFxSeSSq+y3OHk66cm9lG+a7j8eXWrXA2s2OpHqkovzyTr0QhZ5atTe/rRkUy4Su77Iuo6ketjpWzZU+tjp+V2cyU2pNLhMpyk0TR0P1qimtLbbbKXxGC5xfuYOeRMpVFe6GrG7qviOKUX5O1blr4hg8JJqpP2Rw887Uk5NdwISap22x5WY7v6zpk9k/tEz5+q6bJepTv1SOY82/PYCeSx5LjTkyxvyNuPuJnl823AlztAtOm99iysnxzNPZjf1LjvFyW3qYIybgmua3Lc2luPCyNLzP1ZDPdkJsXqZPNV70mSGSLezr6mGcm3TskZq1v8Agxbix1fGSSSdgeJyzHCTlKkHK6u2/UusizZfLf8AQ5+aWuV71/QZnyyry20uTM5ScnXpuT0zyrd0FtvZtHSSk3Vfg5HR5NDTi172uDqdD8QqUtWOM43e/JZW+HoeiemL0tJ5Kv3tm3DgyTzZIqNtKN/uYZdZJ40tMaWbXFejt7fuasfxKOTqMk544rWoqvSr/wAlt2OnWtb6LKlctKS7sVkxxjPEnlhTlTrtszDl6xN3C/o0Il1MpaW+2/BnDK6i8FdRkUsjUVBU0uWZJ42sk40/JPS+zTExlknNvVokkv6iYuby5JKe+rm9+BiY09YseOVYpX9eUZ1OnToVOe8lu2uSsSnklpX4YkyM01ztcrb3HYOo0Om3pEw6XNJzi6i48p/Rf5EvVGTjJNNOmaR28Wbp5ptyn9Nh2CfT76vE3S4a+5xo4syjq0Nq+UaYdPn0WoPf3RNWR2PD6Se8c8ot/wDJFeDinjpZ4NJumluzn4ei6mcNof8A6RcOmzqFrSvM18y9aMjovp0l/qPbb/6YcuCPh/zGp1uq4M2TqMuiNTaTbTa/xQcescfEySlBJRSSkqb5LvgyObnlKLkpK/SQOLJ5VvdA9XmnqfnjLarT7AYM8Nlkadbl7M/T9aW/cCc/YLJ1nS+G4rFK2qsyy6iFvyt+xdLTHkK8S2I8eKfyflhY8ylkS0xVjWdaMbrFvslsU5XKr+4Ep/8ATlFPu9vuIk5LtuRqcmxyUXWshiWWdfL+xDOtduJ2lp2wZW/c0xgm906+gUVCKXq2ZSk4nKPEfuXNzruOlmxwT349gJ5oPG3bV8WhqawdRJxX1MviNOxvUSjs7tIzKbUtq9hrny9tEJuMU9S0vfk6fTxnLHGUdk1ucRPz019DtdHjk+nivEk01vFMut/nZp0OnzNOovaXJb6fPu3B21zQyOJpPzSXr5gJPFFrVcn9R3dtE4vG/NGK9mK0txjJOCpepcsnTx936CpdRjTb8NVWw7JeUOWVxcpOUXqVPuLh1ElOb1ebVd+9CJdZtUYoR+pm5SadX7DtUvKNs5OcpyUN5P0KxuUZX8vo2zE55pU/Myqm+XX1ZezF5Ori6l48kp+NHd7q3bI+p6eWaU5SdPeqOaoLT5p/gHxMSfDZnTtjsy+J4oY9ENUvNq1Ul7g/xaUoaYYW0vV2zjPOl8sV+Cv1GR96GH9HY/iHWaVGFwj9RU83Ur5uop90mcyPUTT+Z0C8jbe/4Hk7t08t85pMXkyQfeTrltmNyJGSV70Vm8j5zXqVqST23EuaJqpe41k7Wv8AigZZKfyoXrVPd+yA39ypDXld9vwVLLJ8MVvfythw1J/y0/qNUcJOnu7A1Nyqy/PDdpAOEm7JsXKmuXuQmmRC6uVsn1U5Tau0vQvJOTjbbOWusi91FIKXUuaVK2c7WezdrnSilXu3sD1Lm2tMk13SZi8XI+U1+wNt3c1+Sdl7UzqdVPdCIcJ9y8ktK2lfvwJeRK1Zdc9aPEudJXfc14eryYqWOVd9u5zYzSlq7c0PfUpLbZ8jVldZfEOonCS07vhvsZpSySdymt/cwPqZPZSKWWXN/uGuzo429Vyd17lqat6lfsY8WS7tjFLysaspz6ivkhFfYizztu+eTMpWxml7er7DwurllnL/AHAqT7slbvZhQhN76TXxkTa0pf3Ap+jDUW3SlTHR6S93KzM5LPLPOOmt4u12YK9jow6WCa2st41D5Yt+3A7L1YIxk+Iv8DPAn7I2SVLin7i0nq57bEvKk4sywt8yKeGny2bGlXygOKV19x2rOMjgk+H+S3Bcoe1XKI4+g7U8M+iSD2p3F+zTG1H1FOVXbi162WctRSqt7LTTuuwGSSVq/R0gsMlT9b7lVUlKW/8AfktPamgpJxVukXS70RqB1R/9ZAXNp1f7EHVvvXE6HeKvc1zbvl8EIZ5e3mhc5PS93z6ik3b3IQzFG/mFP5X/AORCG2Rw4LfLIQNQKfIxcL7kIX4rT0iTU7V+VhRb0/f+zIQysDHt9TZD5JfQhCcm41RS0J0g48EIWIyYf9QzfEhBVnoRUiEItDL+WZnyvp/chBGaavm/H9An/ghCpS8ncU+X9SEIz8Bk9DL1KqKr1IQ18a4rt21e2kZgS0J1uQg+E9jTbq22MyJJOl2RCGqvH6zPkhCE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3" name="12 Resim" descr="indir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3356992"/>
            <a:ext cx="2466975" cy="1847850"/>
          </a:xfrm>
          <a:prstGeom prst="rect">
            <a:avLst/>
          </a:prstGeom>
        </p:spPr>
      </p:pic>
      <p:sp>
        <p:nvSpPr>
          <p:cNvPr id="14" name="13 Dikdörtgen"/>
          <p:cNvSpPr/>
          <p:nvPr/>
        </p:nvSpPr>
        <p:spPr>
          <a:xfrm>
            <a:off x="1115616" y="0"/>
            <a:ext cx="6480720" cy="69269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Write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the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weather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chemeClr val="tx1"/>
                </a:solidFill>
                <a:latin typeface="Comic Sans MS" pitchFamily="66" charset="0"/>
              </a:rPr>
              <a:t>conditions</a:t>
            </a:r>
            <a:r>
              <a:rPr lang="tr-TR" sz="2400" b="1" dirty="0" smtClean="0">
                <a:solidFill>
                  <a:schemeClr val="tx1"/>
                </a:solidFill>
                <a:latin typeface="Comic Sans MS" pitchFamily="66" charset="0"/>
              </a:rPr>
              <a:t>:</a:t>
            </a:r>
            <a:endParaRPr lang="tr-TR" sz="2400" b="1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1259632" y="2852936"/>
            <a:ext cx="180020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15 Dikdörtgen"/>
          <p:cNvSpPr/>
          <p:nvPr/>
        </p:nvSpPr>
        <p:spPr>
          <a:xfrm>
            <a:off x="1187624" y="5517232"/>
            <a:ext cx="180020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16 Dikdörtgen"/>
          <p:cNvSpPr/>
          <p:nvPr/>
        </p:nvSpPr>
        <p:spPr>
          <a:xfrm>
            <a:off x="5148064" y="5517232"/>
            <a:ext cx="180020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Dikdörtgen"/>
          <p:cNvSpPr/>
          <p:nvPr/>
        </p:nvSpPr>
        <p:spPr>
          <a:xfrm>
            <a:off x="5148064" y="2852936"/>
            <a:ext cx="1800200" cy="4320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40962" name="Picture 2" descr="http://t2.gstatic.com/images?q=tbn:ANd9GcQ-KdLN08L82hAMlHY-KbYeVcoAr_ULqGnm6C2ZFToom7Rcz8LsC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2133600" cy="1971676"/>
          </a:xfrm>
          <a:prstGeom prst="rect">
            <a:avLst/>
          </a:prstGeom>
          <a:noFill/>
        </p:spPr>
      </p:pic>
      <p:pic>
        <p:nvPicPr>
          <p:cNvPr id="40964" name="Picture 4" descr="http://t3.gstatic.com/images?q=tbn:ANd9GcRL809xblbAtAsjoteRtnmZ50UKxIBn1sQ8AK_5Hx9_zkKtSrxzM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88640"/>
            <a:ext cx="1885950" cy="1885950"/>
          </a:xfrm>
          <a:prstGeom prst="rect">
            <a:avLst/>
          </a:prstGeom>
          <a:noFill/>
        </p:spPr>
      </p:pic>
      <p:sp>
        <p:nvSpPr>
          <p:cNvPr id="40966" name="AutoShape 6" descr="data:image/jpeg;base64,/9j/4AAQSkZJRgABAQAAAQABAAD/2wCEAAkGBhQQEBIUEBMTFRUVGRQVFBUUFRUUGBYXFhUVFRcVFBUYHCYfFxkjGRYWHy8gIycpLiwsFx4xNTAqNSYrLCkBCQoKDgwOGg8PGCkkHB0pKSwpKSkpKS0sKSopKSkpKikpKTUsKSkpKSwsLC4sKSksKSksLCkpKSkpLCkpKSkpKf/AABEIAJQAoAMBIgACEQEDEQH/xAAcAAEAAQUBAQAAAAAAAAAAAAAABAEDBQYHAgj/xAA8EAABAgMFBgMGAwcFAAAAAAABAAIDESEEBRIxQQZRYXGBkSKh8AcTMkKx0SPB4RRSYpKywvEzNXJz4v/EABoBAQEAAwEBAAAAAAAAAAAAAAADAQIEBQb/xAAlEQEBAAICAgIBBAMAAAAAAAAAAQIRAzESIQQiURMzQXEFFCP/2gAMAwEAAhEDEQA/AO4oiICIiAiIgIiICKk0mgqij2i3Q4cvePayeWJwbPlM1SBeEOIZMexx/hcCgkIqTVUBERAREQEREBERAREQEREBWbRaWw2lzzIDMq6SufbcbSgTDagUa0fMdXHhXtzkdcstRtjj5VH2l9osRs2wJMG/4ndTkOnmtGjbU2p7p++ikio/EiD+6SjxPeRXEumZ5bgOAXk3e6RUPOuiYyLV9bSxo5BivxOAAGtAvdy30+G9rgSK6GUjmCOP2KhGAA4+uP3Vp2ch07086rbbV9D7K31+1Wdrj8Qo7mNVmly/2Q3jMxYZOYBluNP/AF2XUFXG+kcpqiIi2aiIiAiIgIiICIiAiIgxW0l4+4gOPzO8DebvsJlc7ddvv6zn9t0/Wq2f2hxCGM4CI4cw2hUKwWdkOG0N3Cu+gqubku8tOninrbXrysIhNBAyWEtbyRib1+/MZLbb6GMSCwAs+HMUNDwO9T6VrVLRZzi8wetPW9Wvc1kfW8LYLdYcIP8ADMjlqO1eix8eBP6g8RkeokqbSZf2f3l+z2xhOROB3X15rujXTC+b3OLS2Izgey7dsTtI22WcV/EYAHt+jhwKphf4TzjZEQIqpCIiAiIgIiICIiAiIg1TbuBiYwnI429x/lavcF4j3LGvPibNhn/CaeUlv20ti97Z3gCo8Q6fouVusbnRQ0Oc1r5lwFJkbznpouXk9ZbdXFd46Zi324NIEjM+tVCtL8WYAnTSamXrZ2thsxzpITH5r1CuyC1mKE1tZGlFjtbTC2hswDqKEbxkPKiw0SDKgzaZDiM29wZLO2l4xFY20SzOlDy39M1j2nlGHe7A8A/A/InQn9VsGxVpfAtIwZnwyORy8LuBy7FYa0wg+bHZOnI/uvA04EKbcQLnsLswQ1/Ma9pdlvK0ru1ltAiMa4ZHy3g8jMK8sXs48us7HH5pu/mJP69VlF0uYREQEREBERAREQEREFHBc/2guj3MQlu/HD4jVvSa6AVpe2lvlaIMM/Dgc7rOnk0rTPHyi3DLctRqd+XkHMbIxDOdGidRplmrV3XtNohhjgAMzIdwCsTeFoMKLNviE24mHJwkfPKvBZODahFBEFmUp6ETExzGfmoa9behcbMeli0P8RUW0u8J3f49dFKNjd8yWizTAG6XksbRy9sFZhMuG58KXb9FNu+3iCS8gHC4TDsjLKf06K0YQhEueQAHGKefyN+pksbAYYmPFkay44gRPpPuVTHHdMOK59O37G7X2e2Qg2G4NiNkDDJrPeyfxN5ZLZwvmhwMORYS0tkWkUIIyIOi7TsFtwLwY5r24YsMNxCcw8GmNozFRUaTGa6NaR5/j3j9tvRUBVVhyiIiAiIgIiICIiChXLfaPbg22CRqIbAeE3PdLtLuuouXCdrLwMS1R3mYm51DmA3wy7Adlti9D4GG+S38RHigPAcNaz7K5ZoxhkOYZEeY3EahWLv/ANFnL8yrjnLbxmtPcmGNmtMkdoQfjh9j91EtN7l0/dtw8SZqG8Lw4LX9LH8Jf63HvekCMCZudMuJk0Gtd/EyV8+ABozPqa9llQdR6p2VqDTE99J5T0H3VNSKzGY9Fqh+GXc8lDu28H2eM2JCcWvYZgj6HeCKEahVtVrxmmSj2kSd0H0WLHJzyZPpHZy+W2yzQo7aY21GeFwo5vRwPksmufexkv8A2KLi+D3rsH8rcUuE/wA10AKTwc545WKoiI0EREBERAREQW4rwASaACfZcC2utYi2mNEh/C9xcA4SMjmaesl3G/3vbZoxhfGIby3nIr59vM0J9ZLbF6/+Nwn2yv8ASTdLvwRPQu+pV9QrAcGJjjQYS2euJuInufJS8apHr49KkLyQhcqGIFls8ESWOviLifDaMjpyqfIK/FjklW4jMUspyNTpoT2+qynn9pqLNlgTKs2z4ipuKTQGa1n1kocRkliocs+unZfY5bcdgczWHFeOjg14+pW+Bcu9h8TwWtu4wj3Dx/auohRvb5/lms6qiIsJCIiAiIgIiIIt5wQ+FEa4yaWPBO4FpBPZcbuu5YcaCIj5uxibRl4dCZakV6jmt89rF9Ost2xfdg4osoII+UPBxE9AQOJXMtkrVF/Z2tc0nBQVDfCagGZzGXZT5LZPT0Pi+UxtnVZO1XfADmtc2svCRPF0OqhXhcboQnD8QzkaHpvPNbDBcfmAB54vMKRHiDA4nQE9gSp455R1482WNaALY3Wh1BzHNWokcaK5aGgtmZEyOe8yH5qMbC3j3XbLXoXKqNcDqo9rtQaZEgTp9vNVfd4aHEF05DWYFRPyUd9zBz6lxJDi0z1BEvXFZ3WmWWWvrPbIQh4GzBHhEwRIjovEcAikpcFUslBa6rsNHb86nnPivEV3ikKGVQcnD95p9cVkz6dH9iDvFbBwgHzi/cLqwXKPYq38S0/8If8AU5dXCje3z3yP3KqiIsICIiAiIgLyVVQb2tohw318Ra7CMyTIy80Zk3dObbabVujRHQwZQWuLZD5iDLEd9RRavDi4KtAPCZA7j9UtL6Sco8N+k5j6Klxlmq+o4+HHHDxk9M/Zb2YQJlrXHNszP6VVm8r4a1haDMmkhuNFgrQ2cpc1ajWo1Dqg6kAkcjoo/o66Qy+L73FSQ6k8we9CFbhvnnnkeasPihspeXRVdGDq67xrzXRF6vgzmDrTuFaqGtOrHSPKUvyC8C0gZ/mvQtbKzOdDn63LLHnIlQxImk2msueY+qjxbFh8Jq3NjtRwK2m6NhrVHY17IYwPAc1xe0AtImDnNbRYPZe4/wCvFAH7sMYj/M6g7FLYnn8rhk91T2PWJzYdoe7UsYDvwhxP9QXRgod13UyzQmw4Qk1vUknMk6lTAo3t8/y5+edyiqIiwmIiICoiIPEZ0gStTt8YveSSiIpxtE2psTWxAW/PMkaT3jnNaxGhVoSOSIqTp9JwX/lFASPmJ5hv5BWhGmZEBEW0b415tFlGk1GhQ+aoiwxe1LYcNArdmEiOiIsVzcnb6N2L/wBvsn/VD/pWakiKbwMp9q9IiI1EREH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40968" name="Picture 8" descr="http://t3.gstatic.com/images?q=tbn:ANd9GcSdqFRjA0S8xuN-JD60mVXEKHjsyzXUzvTmVJRvvLSTCzfRFn0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188640"/>
            <a:ext cx="2352675" cy="1943101"/>
          </a:xfrm>
          <a:prstGeom prst="rect">
            <a:avLst/>
          </a:prstGeom>
          <a:noFill/>
        </p:spPr>
      </p:pic>
      <p:pic>
        <p:nvPicPr>
          <p:cNvPr id="40970" name="Picture 10" descr="http://t2.gstatic.com/images?q=tbn:ANd9GcTeVoA8TrakzIXsWwjzQEiN7T60FuDjg7udZCDPqtTylU_kb3xpdw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140968"/>
            <a:ext cx="1872208" cy="2442647"/>
          </a:xfrm>
          <a:prstGeom prst="rect">
            <a:avLst/>
          </a:prstGeom>
          <a:noFill/>
        </p:spPr>
      </p:pic>
      <p:pic>
        <p:nvPicPr>
          <p:cNvPr id="40972" name="Picture 12" descr="http://t0.gstatic.com/images?q=tbn:ANd9GcSiS2ldTJZhXfZaHoXlYQWVCeGIV9pruk1-eMSxEV6t_a-t-wiEvQ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8" y="3284984"/>
            <a:ext cx="2333625" cy="1962150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323528" y="2276872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f………….</a:t>
            </a:r>
            <a:endParaRPr lang="tr-TR" dirty="0"/>
          </a:p>
        </p:txBody>
      </p:sp>
      <p:sp>
        <p:nvSpPr>
          <p:cNvPr id="12" name="11 Dikdörtgen"/>
          <p:cNvSpPr/>
          <p:nvPr/>
        </p:nvSpPr>
        <p:spPr>
          <a:xfrm>
            <a:off x="2699792" y="2276872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b……………..</a:t>
            </a:r>
            <a:endParaRPr lang="tr-TR" dirty="0"/>
          </a:p>
        </p:txBody>
      </p:sp>
      <p:sp>
        <p:nvSpPr>
          <p:cNvPr id="13" name="12 Dikdörtgen"/>
          <p:cNvSpPr/>
          <p:nvPr/>
        </p:nvSpPr>
        <p:spPr>
          <a:xfrm>
            <a:off x="5004048" y="2276872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h……………….</a:t>
            </a:r>
            <a:endParaRPr lang="tr-TR" dirty="0"/>
          </a:p>
        </p:txBody>
      </p:sp>
      <p:sp>
        <p:nvSpPr>
          <p:cNvPr id="14" name="13 Dikdörtgen"/>
          <p:cNvSpPr/>
          <p:nvPr/>
        </p:nvSpPr>
        <p:spPr>
          <a:xfrm>
            <a:off x="1331640" y="5805264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/>
              <a:t>b………..a……..</a:t>
            </a:r>
            <a:endParaRPr lang="tr-TR" dirty="0"/>
          </a:p>
        </p:txBody>
      </p:sp>
      <p:sp>
        <p:nvSpPr>
          <p:cNvPr id="15" name="14 Dikdörtgen"/>
          <p:cNvSpPr/>
          <p:nvPr/>
        </p:nvSpPr>
        <p:spPr>
          <a:xfrm>
            <a:off x="4932040" y="5805264"/>
            <a:ext cx="1944216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mtClean="0"/>
              <a:t>c………….</a:t>
            </a:r>
            <a:endParaRPr lang="tr-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66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6626" name="Picture 2" descr="http://t3.gstatic.com/images?q=tbn:ANd9GcSA-f8m5I6ucjjIeXLmcILNs3KM1C_Vhq4KKV4g8OjeQU8XkfeyXqLSDlV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88640"/>
            <a:ext cx="2620119" cy="2620119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619672" y="3140968"/>
            <a:ext cx="6048672" cy="237626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</a:rPr>
              <a:t>2)</a:t>
            </a:r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</a:rPr>
              <a:t>Hello</a:t>
            </a:r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</a:rPr>
              <a:t>!</a:t>
            </a:r>
          </a:p>
          <a:p>
            <a:pPr algn="ctr"/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</a:rPr>
              <a:t>I’m</a:t>
            </a:r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</a:rPr>
              <a:t> </a:t>
            </a:r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</a:rPr>
              <a:t>your</a:t>
            </a:r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</a:rPr>
              <a:t> mother’s </a:t>
            </a:r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</a:rPr>
              <a:t>husband’s</a:t>
            </a:r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</a:rPr>
              <a:t> son </a:t>
            </a:r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</a:t>
            </a:r>
          </a:p>
          <a:p>
            <a:pPr algn="ctr"/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a)Sister</a:t>
            </a:r>
          </a:p>
          <a:p>
            <a:pPr algn="ctr"/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b)</a:t>
            </a:r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Brother</a:t>
            </a:r>
            <a:endParaRPr lang="tr-TR" sz="2400" b="1" dirty="0" smtClean="0">
              <a:solidFill>
                <a:srgbClr val="FF6699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c)</a:t>
            </a:r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Aunt</a:t>
            </a:r>
            <a:endParaRPr lang="tr-TR" sz="2400" b="1" dirty="0" smtClean="0">
              <a:solidFill>
                <a:srgbClr val="FF6699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r>
              <a:rPr lang="tr-TR" sz="2400" b="1" dirty="0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d)</a:t>
            </a:r>
            <a:r>
              <a:rPr lang="tr-TR" sz="2400" b="1" dirty="0" err="1" smtClean="0">
                <a:solidFill>
                  <a:srgbClr val="FF6699"/>
                </a:solidFill>
                <a:latin typeface="Comic Sans MS" pitchFamily="66" charset="0"/>
                <a:sym typeface="Wingdings" pitchFamily="2" charset="2"/>
              </a:rPr>
              <a:t>mother</a:t>
            </a:r>
            <a:endParaRPr lang="tr-TR" sz="2400" b="1" dirty="0">
              <a:solidFill>
                <a:srgbClr val="FF6699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7650" name="Picture 2" descr="http://t1.gstatic.com/images?q=tbn:ANd9GcTJ6K-XGAslrljyqLwddVVGMd5SfLqbL3OrAysqbruYytcuxOOIpJpx2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332656"/>
            <a:ext cx="1800977" cy="2608312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475656" y="3068960"/>
            <a:ext cx="6048672" cy="295232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</a:rPr>
              <a:t>3)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</a:rPr>
              <a:t>Angela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</a:rPr>
              <a:t> has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</a:rPr>
              <a:t>got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</a:rPr>
              <a:t> …………………………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</a:rPr>
              <a:t>hair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</a:rPr>
              <a:t> 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</a:t>
            </a:r>
          </a:p>
          <a:p>
            <a:pPr algn="ctr"/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a)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Short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curly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hair</a:t>
            </a:r>
            <a:endParaRPr lang="tr-TR" sz="2800" b="1" dirty="0" smtClean="0">
              <a:solidFill>
                <a:srgbClr val="00B050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b)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Long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straight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hair</a:t>
            </a:r>
            <a:endParaRPr lang="tr-TR" sz="2800" b="1" dirty="0" smtClean="0">
              <a:solidFill>
                <a:srgbClr val="00B050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c)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Long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wavy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hair</a:t>
            </a:r>
            <a:endParaRPr lang="tr-TR" sz="2800" b="1" dirty="0" smtClean="0">
              <a:solidFill>
                <a:srgbClr val="00B050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d)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Long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wavy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blonde</a:t>
            </a:r>
            <a:r>
              <a:rPr lang="tr-TR" sz="2800" b="1" dirty="0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2800" b="1" dirty="0" err="1" smtClean="0">
                <a:solidFill>
                  <a:srgbClr val="00B050"/>
                </a:solidFill>
                <a:latin typeface="Comic Sans MS" pitchFamily="66" charset="0"/>
                <a:sym typeface="Wingdings" pitchFamily="2" charset="2"/>
              </a:rPr>
              <a:t>hair</a:t>
            </a:r>
            <a:endParaRPr lang="tr-TR" sz="2800" b="1" dirty="0" smtClean="0">
              <a:solidFill>
                <a:srgbClr val="00B050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endParaRPr lang="tr-TR" sz="28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8674" name="Picture 2" descr="http://t2.gstatic.com/images?q=tbn:ANd9GcSiWAA_VAuYIkt4P3Bypvj1LRMzLAe41bj7fMjc3ZLy9GiMvfw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1584176" cy="1693682"/>
          </a:xfrm>
          <a:prstGeom prst="rect">
            <a:avLst/>
          </a:prstGeom>
          <a:noFill/>
        </p:spPr>
      </p:pic>
      <p:sp>
        <p:nvSpPr>
          <p:cNvPr id="28676" name="AutoShape 4" descr="data:image/jpeg;base64,/9j/4AAQSkZJRgABAQAAAQABAAD/2wCEAAkGBhQSERUSEBQUFBQWFxYXGBgXFBYUGBQVFBUVFhcUGBcXHSgfFxokGRUWHy8gIycpLCwsFR4xNTQqNSYrLCkBCQoKDgwOGg8PGiwkHCQpLCwtKikqLCwtLCwsLiwsLCwsNS8sLywpLCwpLCwsKSksNC0sLCkpLCwsLCwpKSksLP/AABEIAO8A0wMBIgACEQEDEQH/xAAcAAACAgMBAQAAAAAAAAAAAAAABwQGAgMFAQj/xABJEAACAQMBBQUEBwQGCAcBAAABAgMABBEhBQYHEjEiQVFhcRMygZEUI0JSYqGxcoKSwQgVJDNDolNjc6Oy0dLwGDRUk7PC0xb/xAAbAQADAQEBAQEAAAAAAAAAAAAAAgMBBAUGB//EADMRAAICAQIDBgUEAAcAAAAAAAABAhEDBCESMUEFEyJRcaEyYYGR0RQjscEzNEJDYuHw/9oADAMBAAIRAxEAPwBtUUUUAFFFFABRRRQAUUUUAFFFFABRRRQAV4TWuWcD1qI8hPWnjBsdQbJL3Q7ta0tdH0qLc3SRqXldUUdWZgoHxOlUnbHGSxhJWMvOw/0Ywuf22xn4A1SooeoovjOT1NeUmNoceJj/AHFtEnnIzSaei8tcluNW0CdDCPIQj+ZzRxoOND/WUjvNbVuz3ikNY8c7tT9bFBIPINGfmCR+VXPd7jLaXDBJw1s50yxDR/xjGPiKy4sLixmpMD0rZVM303vSxtTPkM7aQgHIdyMg6dVHUn/nW3h210tmhv5Gklcl+170avqEJ6k9+D0zjupXHyEcfIt1FeA56V7UxAooooAKKKKACiiigAooooAKKKKACiioM13y3MUfc8cx+MbQ/wAmNAE6iiigAqPPcdwr24mxoOtRKrCPVlIR6sKKKKqWKXv9w5XaA9okrJMowoZi0R8iv2fVfkaRW3dgzWcxhuE5HGvUEMp6MpHUGn5xD36XZ8OEw1xID7NTqAOhkYeA7h3n40pdz9y7nbNw8sjt7MMDNM2pJJyVT7z47ugGPLPPllGKtkZK3S5lMopvbz8BJFYNs+QOpwCkrBWXxYOBhh5YB9aLL+j1IVBmu0RvBIWkA/eZ0/SuX9Tiq7M7uXkKGinV/wCHhOX/AM63N4/RxjPp7TPTzpV71bvmyupLZpFkaPALKCBllDY17wCM08M0MjqLMcHHmatn7ZeN4mb61YSTGkhYopJznlHdzYOO/FOHcfeBXn9rdbUSaWUezWBQyRqWYEcoZRls6dO/vpG02uCMUUwlWWGJngZJI5Cg515i3RuuhUEetdEHubF7jkil5fSpqtkZFc6tkMvKfKqSjY8o2TqK8Br2oEQooooAKKKKACiiigAooooAKr235eS92e3c0lxF/Hbsw/OMV3ZJgKo3Ee/KHZ8g0CX0XyYMp19DTKLGUWXtnA6mtbXQ9aiGvKosaKLGj1jk5ryiiqFArRf3qwxPLIcJGrOx8Aoya30teN+3zFbR2yHBnbLf7OPBx8Wx/DWN0jG6QuMT7b2mAvvzNgd4iiX+SqCfM+tOM8IXs4i+yry5jmQFgjsDFM4HusmABnGNQaWG6mybm0tTfcrC2uoprdpIwWktwWUCflGDjmXqD0B6ZFdKwvhaTQzw7We+YOpW2RbnmmPdGQxIGTga/nXnzfHyZFbDf3J3l+nWaTleR8skijosiHDAeXQjyYV1zeR83JzpzdOXmXmz4cuc0qLSwu4ILTZEbmG6vpJbid1628RwWVSPtYXXB6qR35q4rwY2Z7LkMTs+NZTK/tS3385xnPlivPeCLbd7dC/eMtM0oVSzaKoJPkAMn8hXyHtjaBnuJZ26yyPIf32Lfzp/7v280Nzc7GvZZJ4XgLQSscOYSAskfN1LASDXOnLS5324N3FoDLak3EA1OB9bGPxKPeA+8vxAq2m4cUnGT3fITJclaF1TX4CW59pdSdwSNfUszN+QX86VFPPgZZctjLIf8SYj4Roo/Vm+VepDmThzGPRRRVy5JtZO4/CpNc4Gp6NkZqM11IzVbmVFFFTJhRRRQAUUVi74GTQB6TjrUWW5zoK1yzFqwq0YVzLRhXMKUvGrexOzZICZEdJWbOAhwSq+ZwQfLSm1SO4xbozJdPeIrPDKFLEDPs2VQhDY6AhQc+ZrZ8jZ8iy7mcY1uZlgu41iZyAjoTyFj0VgdVz3GmZXyVbPyupJIwwOR1GCDkedMDbe/V9taT6LYxyKh+xHrI4HVpHGgXy0HjmlU9txVPbcegOdRWaxk9BSd4U8Qvo8n9X7QyqhuSNn0MLg4MT56LnQeB06dHkKdOx07RDFofKvnvjNeF9qPFnIiSNB6lQ5/N/yr6Qr5l33PNt2fP8A6pR8AygflS5HSFnyHj/XFpsm0tILmQRryLEp5WOSqAuxCg4GTqfFq7Gzbe2YCe2SAh9RJGqdrz5lFad5N1La+Xkuog+M8raq6ZOvKw1HQeWmuaXdzwku7JjLsa8Ze/2TnlLY1CkjsSeHaUV87FQmt5U/Ys7XTYsW/lvLb3NrtWBGlFtzJPGurGCTOWUeK5bPqO4Gl/LtC6kVp494I1QlmCNcXCOoJJC+z5c5HTAz00pybsy3LWsTXyqtwQecKMAHmPKNCdeXlzg4zmsZt07N5PaNa27P15jChOfE6an1quPUd2uFq6Flj4t0ULZ8N3te5N7DNLZxQxiO2lMWTOzACRyraNGSh+a+dde43l2nYqzX1ql1EoJM1q3KwAycvE2oGmpGAKvargYGgH5Dwqo8WNsfR9lznOGlAhXXGTIcNj9wOfhSd53k0mlRvDwq7PnndrYX0ycQCRIiysQznCllGQvxOlfRG5GwjZ2MNu+OdQS+Dkc7sWOD3jXHwpAbnzWQlZdoo7RuvKrISPZNzA85xr0GO/r0poQXcux5IiZmudmTkBXY8zQFhlSGHVca+BGdARr70NtyENtxl0V4DXtWLBUq0fTHhUWt1qe1SyWwk1sTKKKK5yAUUUUAeM2NTUGWXJrO4mzoOlaatCNbloRrcKKKKoUPCcUsN+eL0Ko9vZgTswZGcj6oBgVYAfb0Pp600K+ft7tiNsnaaTrGskJkE0QdcowDZaI+h09MGkm2lsJNtLYh8Otxf6yvPo8knsQqe0bI7bICowgOmSGBye7XWvpvdjdG22fF7K0jCA+8x1eQ+LsdT6dB3AUpN6t5IRd7N2/aH6tyIbhQe0hA1RwPtezZx5+zU+FPJHBAIOQRkEd4PQ1AgKnjHwp+lq17ZqPpKjMiAf36gdQP9IAP3hp1Arh8JOKHMFsb5wGUYilc4yB/hOT3juJ69OuKelKvf/gbHfXBubWVbeR9ZFKcyO33xg5Vj39cnXrnOp0anRfo5AwypBHiDkflXzRxOQw7auG/1kco8wyo9d244MbYtTm1cP5w3BjPyfl/nVS3s2HtFGE20orgHRPaSKSDjovOND5a00pcSGlK0fUIvF5BKWVUIDZJAGHxjU6d4+dbqVm4rwbZ2QLK5Zw9vyo3K/K3KufZSeDDHZwQRlPSiLh/tez7Oz9oq8Q6JNnQDoArB1HwIrwHhSbi3T+Z0qb50NOtFvexyFxG6OUblcKwYo2M8rAHsnHcaWkm6m3bvsXV9FBGfeEOjEd4xGq508Wq27l7hwbNRhCXeR8e0kc6vy5xhRooyT4nXUmllCMV8Vv5GqTb5FlrlXltaXyNDIILlVYhl5lkKOuh905Rh07jVU4q8RRYwmC3YG6kBGhBMCkDtkDoxB7IPr3apfYm5t9cQtdWsbsqty8ythiepK65bHfjxq+DSyyLiuvISeSnSLpxe4eWljBFPagxs0nIULs4cFS3MOYkgjAzrjUfGDs7aRfdq4SU55J0SPPm8b4Hp2/nXHg3I2peyKsyTnGnPcM2EHfq5zjyFO7dvdSK0tFtQBIo1csoPO51LEH8vAAV6+DHKMak7JVbtbHQ2ShW3hD+8I4wfUIoP51LoorqKhWyD3hWus4veHqKx8jHyJ9FFFcxzBWq4kwPM1tqDO+TTwVseCtmuiiirlwoorOOInpQBioycVH3r3Uhv7ZreYeaOPejcDRx/Md4rqxwAetbawD5S3o3ZudnSPbzghHIIYZ9nMFJ5WHmMnTqMnx1e/BXfmO5sY7WSRRcwgx8jHDPGvuMoPvYXCnHTl8xVo2xsWG6iaG5jWRG7iOh+8p6qfMV88757imx2isFuzYkAe3ZiM83+jLaDm5hgHzWoyjRCUKPqiivmfYvGvaVkfZT4nC6FJ1IkXHdzjDfxZq/7E/pFWcgAuoZoG8VxMnzGGH8JpBBs1z9vbDivLeS2nGY5FKnxB7mHgwOCPMVydicSdnXcixW90jSN7qEOjMeuAHUZPkKs1AHyhf2N7u/tDQ4YZ5GwTHcRE9CO8dMjqCPQ02d3uNVjOqidjbSnAKuCyZ8pFGMebctc/i4wfbWzYjqAhYju7Tt/wDnXM2rw6tJyWCtEx74yFBPiVII+WK8fX6rBiyKGVPdXaOvBhnOLlEvt5xJ2bGvM15CR4IxkP8ACgJpe738d+ZTHs1GUnQzSAZA/AmuD5t8qom2d0MXiWdiz3MraFQoyrZ90kaaDUnu76dm4/A61tVSS8UXNwNSG1iQ+Cp9vHi2c+ArpwafFKKmrafmTnOSbiz58j1nSS9ExSRg7trzyIT2mVm94nxr6r2CLc20X0Pk+j8g9nydOU/z65zrnOda0cRNwI9p2vszhJo8mF8e42PcP4GwAR5A91JrhdvbLs28bZ95lI3kKMG09jN0DfsscA92oPr6UHRODpjsdcEisa33a658f5Voq5cKKKKACtkHvCtdbrUdr4UsuQsuRMooornOc1zPhTUGpN43QVGq8FsXgtgoordbw51PT9accILfOp6frUwLjpRXtABRRRQAVReLe57Xtn7SEZngJdMdWXHbQeeBkeY86vVFY1ZjVlG3MurTa9lHJcQwSzRgRyh41ZldRgHJGQGAyPUjurPafB3Zs2cQGInvikZf8pyv5VT75TsLbQmGlleHDY6Jk6jyKMeYfhNN+7vliiedtUjjaQ+YRS354pFVbiqq3PnPYOxki3iht7Yu6RXiAE4LFYXBdjgAacrH0FfU4r5v4D2huNrtcSamOOWUnX35SEz/ALxq+kKiQErxMj5t47IDJxbBvk90c/lXK2jtu4vJTZbIQySD+8mGOSIZxo/Qa/a8tM1L4ibBfau8SWtvJyezt0ErjP1agu7dOpIlUY8WFNzdbdS32fAILVOVRqzHVpG73c95/IdBXDl0OPNnWbJvSpL77l4Z5QxuEepyOHvDqHZkR/xLlx9bMRqe/kTOqpn4k6nuAt9FFdxAKSv9ITcwFE2lEO0vLHNgdVOkch9D2f3l8KdVQdu7JW6tprd/dljZD5cwIB9QcH4UAL/hrvR9N2fGXOZYT7KTPU4HYc+q4+INWekhwdvXttoy2kmnOrKw/wBbASR+XOPjTvroi7R0RdoKKKKYYKk2a9TUap0C4UUk3sJN7GyiiioECFct2q1VlL7x9axrpXI6VyMo0ycVPVcDArTax6Z/7xW+tNCva8r2gAooqLtLakVvGZZ5FjjXqzHA9PM+QoAlUUlt7uO7FvZ7MTAB1lkXJb9iPuHm2vkKy2Bx+IXF9BzH70PZPxRjj5H4UnGhONDG373WG0LKSDTn96Mn7Mi+78Dqp8mpTpxGK7Eudn3OVu4wtuoYatGXCsD+JFDL/D50ytl8VtnThcXCxlvsygoQfAnoPnSu46WkAuopoGUvOnNJykMDynkV8jvIGP3aWXmjJcrRcv6N+yuW2ubg5+skSMdOkSljjv6y/kKau29qpbW8txJ7kUbOfPlBPKPMnQeZqm8C3jOxoRHjmDzCTHXn9qxGfP2Zj+GK53HjajfRoLCLWW8mVcD7qMunxdk+RqREOB+y3eK42ncazXkrEE/6NGOceALlhjwjWmhULYuyktreK3jGEiRUH7oxn1J1+NTaACigmlRxL41xWyNb7OdZbg5BkXDRw+OD0d/IZA7/AAoAa9FVjh5tq7urNJr+FYnYAqQcGRde2Y8fV50OMnOc6dKs9AHzTt1Po+9LcumbpD/74Vj/APIad9JHfg8+9J5f/UWw+KpCD+hp3VbGWxhRRRVChlGuSBXQqLaJ31KqM3uQm9woooqYhzTRWTjU+tEY1HqK6jpJ6rgYr2iq3vPxCs7AETy5k7oo+259QNF/eIrLoORZKXW+vGGK2c29koubjpocxo33ezq7eQ+dUffTjLJeILe1DWsbaSuWyxB0xlBkLjU41PT193XsLWNfqHSRyO02RzHxAXqo8vnXLn1HdxtKzq0mmeqnwqSS83/S6mxt4Nut9b9JVT19liMAeWOXl+Zqm7w7Uurm4X+s5ZF16svZRfFEXC49KZlarm1SReSRQynuIyPX1rzY66X+pbHu5ewsbj+3J3890/tVHM3f2JbxKHgw5P8AiZDE+h+z6DFTbnZMMhzJEjHxKjPzGtcKfdWSBjLs9+Q98bHKsPAE/wA/nWxd4rmNf7RaOSO+PVfyz+tScZTfFCV/WmdEMuPDDus+LhXyXFH/AN67mjaPD6JtYWaM+B7a/nqPmarm0NybmPookXxQ5P8ACcH5VazvsijMkFwg8Sgx+tbYd+LVushX9pG/+oNVjk1EOas48un7MzfDJRfrXsyFwp39bZV0YrnmW2lI9oCrZjbHZlC4z5Ed49BV/tiNo70e1DB7eygV42UhkJKgggjI/vJGOf8AV+VUy/3utAMFhKeoUIW19SMA/Gq7FtG4trW7WBJIre45Fy3ZdVDH6vxKkEqcaHSuzFlcviVHh6vRwwv9qan5109atH0VvBxFtYLeaSCe3nliUsIVuEDPy4yBjJzjJwAelKO8/pB38x5bW3hTPTCvM+vTGSAf4aUlM3gPvAbbaX0d8hLpOXGMfWKOeJvQgsP3xVzzzY2zd4trdmX6QsR6+0/ssWPNcLzdfA0wNxeBdvZss14wuZlIKjGIoyO8Kf7w57208qaFFABWq6uVjRpJDyoilmJ6BVBJPyBrbSf487/rFCdmwHMsoBmI/wAOPOQn7TYGn3fWgCi7hA7Q2492wPKHluD5cxIRfmw+VPOqXwq3Pays/aSriafDtnqqDPIh8Dgknzbyq6VeCpF4KkFegV5WcLgHJpmMyaiYGKyrwHNe1zHMFFFFAEG4XtGq5vXvzb7OCmfmZ2yURRktjqcnQDzNWi7XoaUnFyL+27OYjILlf95H/wA6q5VCzoh4qRB2nvxtPaXZhH0K3PeCQ7D9v3jn8IA061G2XudDEed8zSdeZ9RnxC9Pnmu7RXg5dXkyfJH2mm7JwYfFJcUvN/g0XNhHIMSIj/tKD8s9K4t5uLbOcqGjP4G0+TZ/LFafo+0z/iwD90f9FA2XtFj2rmNR+Fc/lyCtipQ5ZF9yeWePN8Wnk/WKXvZh/wDzd3F/5e7LDuWTPy15h+laJ957u1wLuFGHTmVgpPyyB8hUht0J30mvJWB7hnHyLY/Kt0O4VsNW9o5/E/8A0gVXvMf+40/RHL+m1K/y8ZQ9Zpr7bmFvxBt2HbEiHw5Q3yIP64rA77mTS1tpZD4kYA8+znT4iuzbbvW8fuQxg+JXmPzbNdACoOeFPwx+7O+GDWyVZMqXpHf3/BVGi2lOMOYoFPXvJH+Y/mKwteHUY1lkdz+HCD88mrdRWfqZpVGkvkMuy8LfFlub/wCTsh2OxYYf7qNVPjjLfxHWt91aLIhSRQyt1B7620VBybdt7nesUIx4FFV5VsL+fdmCG/gS4ZltZHXLZ1UcwDKT8tfA+VWvjTss2d9bX1sAgKpjlGiy2xHLp0xycgH7Jo3l2T9It2QDtjtJ+0O74jI+NdBbhdrbuN7TmM9kCTjqWiQ8p16gxnXzU17ely95Dfmj4jtPRrT5morwvdf2h17D2otzbQ3CEESxo+nTtKCR8DkfCpjMAMnQDUnwHjXzfubxtksLBbQQCZ0ZuRmchQjHm5SoGThi3eOo8Kh7S3k2ptjKTzx29uTqGdbaEDz5jzSenaq55AxeIvHCK3VoNnMs0+oMo7UcXmD0kb00HfnpVc4ZcMpJZRtHaQYkt7RI5NWkc6+1kz3ZOQD1PXTrM3J3O2RasJJ7y1upxgjMsfs0YHqqZ1PTVvDupq212kgzG6uPFWDD8qrGPmVjHqzafPp31y5ruIHAljz4e0TI+GaUlrHd7wXdxG9yYLWB8eyXrgswXCjHMeycs3QmuZvnuvsexUxLNcT3PQIjx4U/jblwvoMmm4uo3F1HhRS34Q2O0I0b6VzC2ZR7NZSecHTBVTqqEZ0OO7ApkUydjJ2bIZuX0qaDmudUi1l7qScepOcepKoooqJIwlTIxSt402DG0iuEHat5gT5BtP8AiC01a5e3dkpPFJFIMpIpVviOvrnB9RTx3VDwfQWNtcB0V16MAw9CM1squbFmeznfZ1zo6MfZt0DqdQBnxySPiOtWOvns2J45uLP0PRaqOpxKa59fkwoooqJ2BRRRQAUUVxr7akskv0SwQy3Ldce7EO9mJ0GPPQd/hTwg5ukc+o1GPTw48j/79CTf7fghcJLIFY92px64HZ+NSrW+jkGY3V/2WB/TpVp3V4U21vGTdql3PJrI8i8wB68qBugz9rqfLpWnavBWwl7UIktn6gxuSAf2Xz+RFM5YLq369PyfPLtvLxNuCryvf7nCorXdcM9qW+trdR3Kj7Mo5G0HTtZ/4xXGudr3dtpfWM0eOroCyfA6qfg1MsXF8DT/AJPQxds6eW07j6rb2O7XB3S3ni2Ze36XGsEkZYJj330ZYx3ah2XJ8K22e99rJ0lCnwfsfmdPzrDcjYkW1dqyySR+0tokGc5AYjCr08cMfQV2aKE45Gmuhxds5sOXDB45Ju+j6Vv/AEVdtvxzzCOMQ7Nt9e0kbSOABpzOAZHb0IFd21sNgIMz3VzcN3kRyRjPkOTPzY044+HWzh0soPinN+tbJd1NnQoXe1tI0UZLNFGAB4kkV63Az5d42+omJbjd0aCO9PmD/wBT/wAq439a2FvcRTWLXwVJFZ0YxrzKGB5QyHI0GNQav2199op5PouwbGGWXoZjbRhEH3lBXp17T4GnQ1O3d4TojG62o4uZveIOkKeucc+PPC+VJRN1EVm29pyS3Mt5Ywz20cuc8hcg85w3aUAYZj08TU3dreiLZrBn2eZLjGfaTyMMeaR+zwvrqfOrtvvvH/WLpsjZfbDMvtXUYjVEIIUEacinBJGnZAGaYG0NwrW4tY7W4QyCJAiSEn2q4GrB+up1x08q1JvceKb3F2OK+0ZgHh2bzKehCzOD8RgGvG4q38BDX2zykfiqyx4+L5HwOK3z8Hri2c/1dtCSNTrytzp8zGcH5Von4abUmUx3G0uaM+8OeZwfVTgH503iG8Qxdg7divIFngbmRvgVYdVYdxFRNlb3RXF3NbQHm9goLOD2ecsRyDxxjU0pNvbxJs63bZmzpWdixM8/TtMApjjx00ABI9KuXCHcyW0je4n7LTquI8aqgJILeBOendTKVujVK3Q1VbIzRXPDHxope7F7s6NeEV7RUiZTt+uHsV/GObsSr7koGSvXssPtLk/9964n3Z2xankVEukHRgeY488lW+eafFaJLUHppWyjCe00dGLPPE7hJp/IR8Gydty6LaJH+JsL/wATn9Kj3u0b2xYLtK2IQnAlQZU/EHlPpkGnoqMvTUVnPEkqGOVAysMMrrzKw8CDoaR6TC1VHZHX6lS4lkf15fYUNjtCOZeeJw48uo8iOoPrUitm9fB94mNzsdijDJMBOjd+ELdf2W+Bqt7J3rDP7C5UwTg8pVgVBbw11U+R+deXn0cse8d0fRaLteGaoZfDL2f4M96rm5VOW1jJyDzOuCy+SqNc+ePSu7uBv5smytzH9bBLjMpljLPK4GvaTORnopx/Oio15suKX+9jRyO8qCfn1qKyQcOCS2+Ruu7MnqJ95Ge/k+S9K5Ei94s3tySNm2qxx5IEs2pI+8BkKP8ANXJmG1Je1LtKRT4R5VR6cvL+ldcLjQaUVneqPwRS937mYuxcMV+43J/ZexWb/eTaOzuVxtBpSxx7OQe0yO84fm06eHWrPZcWdoQxq99s5zGwz7SNZI8jxIYMP0qhb2QTybQjS3DGXkUxBfeypZuz55B89K7WyuMu0bRvZ3qe2A0KyqYpR+8B+oNelj0+PLBPIt39P4PmNYo488oQ2SdefL1LSd49gbS1uESGQ9TIhgf4yxHlPxNeJwfhP1uytoSx94Kusq6dO3EVOM465rC33r2FtLS7gS3lPe6+zyf9tFj/ADYrfLwXhJE+y72WE9VKv7RfEYdCDj5036Scf8Kb+u5z8+h6JN4rLqIb+MehbH+R8/Oq7vRvjbXxWLa8F9ZOug5GJQH7xhkUZ9evnXfMO8VkNDFfxjxw74/yyE/E1hJxghP1O1tnyR9xDIJV/glCnuHjWd5qcfxRUl8jHXn9yv7C3JtnY/1btv2RbGVIaFz4AgSLzd9WhOCjy4+m7SuZ068o5tfQyO2PlVV32m2HJal7FP7SxCosYkjwSRkujDl5caYXqSMUxOFO6E1la81zJIZZcN7MuxWFe5eUnAfxPw7q6sM+8V8LXqYoqywbubp21inJaxBM+83vO/7THU+nSuvRWi6lwMeNdJQjSNkk0peJ/E7l5rOybte7LKp93xjQjv7i3d0FZ8UOJvJzWdk/b1Esqn3e4xofveJHTp16Y8L+GPLy3l6va96KJh7vhI4Pf3gHp1pG72Qjd7Iy4YcMeTlvL1e370UR+z4SOPveA7up16NWiinSoZKgoqekeABRSd4JxmdFFFRJBRRRQAUUUUARbkkHIPWqvvhuTb7RT64csoGFlUDnXwB++vkfhirhJHkYqAy4ODVou1RaLtUIy7W72S4jvFMtvnCTLrp3DPp9ltfA1YLO9SVA8TBlPeP0I7j5GmZeWaSo0cqq6MMMrDII9KVO8nDaeydrnZRZ4+rQHLHHfgf4g/zDuzXDqNEp+KHM9nRdqZNPUMnih7r8+h0KK42w96I7jsH6uUdUbrkdeXx9OtdmvGnCUHUkfW4c2PNHjxu0VrenMdxZzoSsizKAR4cwYfz+Zp7bV2JBcryXMUcq/jUHHoeo+FInfc4FufCda+gwa93Q74kfG9qJLVz+n8Cu29wEtZMtaSPbt91vrY/zww+ZqjXG422NluZLf2hVdee3cupA1y0fX4Fa+iqK63BHmOCEVsTj1cxHkvYUmA0LL9VIPUe6T5YFMLZfEnZl+oR5EBP+HcKF1PcC2VPwNdrbm5tneD+028bn7+OV/wCNcN+dLbb/APR+U5axn5fBJhkegddfmKzxIzxIvtvw62ek6XMduiup5lKk8mT0bkzy6dQcVZa+cXt9tbHOnt0jHep9tAca9NVXr3gGrNsL+kCcBb23z+OE4+JRv5GhSQKSHLLLyik9xR4ocnPaWbZkORLKD7njGh+93E93Tr0j7/cYlkiEWz2bmkHbkKlDGD9hQftefd3eWPDDhl7t7fL+KKJh8pHB+YB9TQ3eyBu9kZcMOGWOW8vl7WjRRN3d4kcePgvxPdTaoop0qGSoK228eT6VqAqfFHgUs3SMk6RnRRRUCAUUUUAFFFFABRRRQAVrmh5vWtlFanRqdHOZcaGvKnyRButQ5ISPTxq0ZWWjKyl758NIL3Msf1Fz1Ei9GI6c4HX9oa+tL99p3Ng4g2nG2OizL2gwHfn7X6+INPGo20dmRXEZinjWRD1VhkevkfMa1PLghlVSR0YM+TBLjxun7P1EhvrdK8MDxsGX2wwQcjof+8V9CwzAqNR0H6Uld4+CTAl7CXK55vZSHGD+F+h+PzptQrhQD1AH6Vmnxd1HhN1GoeoyvJJU3XsdXNBaubRXQQJ5mA7xWDXY7smodFAG2S5J06Cqpt3hzY3WTJCEc/bj+rb100PxFWaisqwYu9gcGYLe59tJIZ0XBjRlAw2er4OGx3aDzpiUUUJJcjEqCivQM9KlwW+NT1/SscqMbo8t4Manr+lb6KKg3ZFuwooorDAooooAKKKKACiiigAooooAKKKKANElqD00qO8JHUVPop1NodTaObRU5oQe6tbWfgadTQ6miLRW42h8jWBhI7qe0xrRhRXpWshCT3UWaYUVtFq1bFs/E/Ks4kLxIjVtjtifIVKSEDoKzpHk8hHPyMI4gOlZ0UVImFFFFABRRR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28678" name="AutoShape 6" descr="data:image/jpeg;base64,/9j/4AAQSkZJRgABAQAAAQABAAD/2wCEAAkGBhQSERUSEBQUFBQWFxYXGBgXFBYUGBQVFBUVFhcUGBcXHSgfFxokGRUWHy8gIycpLCwsFR4xNTQqNSYrLCkBCQoKDgwOGg8PGiwkHCQpLCwtKikqLCwtLCwsLiwsLCwsNS8sLywpLCwpLCwsKSksNC0sLCkpLCwsLCwpKSksLP/AABEIAO8A0wMBIgACEQEDEQH/xAAcAAACAgMBAQAAAAAAAAAAAAAABwQGAgMFAQj/xABJEAACAQMBBQUEBwQGCAcBAAABAgMABBEhBQYHEjEiQVFhcRMygZEUI0JSYqGxcoKSwQgVJDNDolNjc6Oy0dLwGDRUk7PC0xb/xAAbAQADAQEBAQEAAAAAAAAAAAAAAgMBBAUGB//EADMRAAICAQIDBgUEAAcAAAAAAAABAhEDBCESMUEFEyJRcaEyYYGR0RQjscEzNEJDYuHw/9oADAMBAAIRAxEAPwBtUUUUAFFFFABRRRQAUUUUAFFFFABRRRQAV4TWuWcD1qI8hPWnjBsdQbJL3Q7ta0tdH0qLc3SRqXldUUdWZgoHxOlUnbHGSxhJWMvOw/0Ywuf22xn4A1SooeoovjOT1NeUmNoceJj/AHFtEnnIzSaei8tcluNW0CdDCPIQj+ZzRxoOND/WUjvNbVuz3ikNY8c7tT9bFBIPINGfmCR+VXPd7jLaXDBJw1s50yxDR/xjGPiKy4sLixmpMD0rZVM303vSxtTPkM7aQgHIdyMg6dVHUn/nW3h210tmhv5Gklcl+170avqEJ6k9+D0zjupXHyEcfIt1FeA56V7UxAooooAKKKKACiiigAooooAKKKKACiioM13y3MUfc8cx+MbQ/wAmNAE6iiigAqPPcdwr24mxoOtRKrCPVlIR6sKKKKqWKXv9w5XaA9okrJMowoZi0R8iv2fVfkaRW3dgzWcxhuE5HGvUEMp6MpHUGn5xD36XZ8OEw1xID7NTqAOhkYeA7h3n40pdz9y7nbNw8sjt7MMDNM2pJJyVT7z47ugGPLPPllGKtkZK3S5lMopvbz8BJFYNs+QOpwCkrBWXxYOBhh5YB9aLL+j1IVBmu0RvBIWkA/eZ0/SuX9Tiq7M7uXkKGinV/wCHhOX/AM63N4/RxjPp7TPTzpV71bvmyupLZpFkaPALKCBllDY17wCM08M0MjqLMcHHmatn7ZeN4mb61YSTGkhYopJznlHdzYOO/FOHcfeBXn9rdbUSaWUezWBQyRqWYEcoZRls6dO/vpG02uCMUUwlWWGJngZJI5Cg515i3RuuhUEetdEHubF7jkil5fSpqtkZFc6tkMvKfKqSjY8o2TqK8Br2oEQooooAKKKKACiiigAooooAKr235eS92e3c0lxF/Hbsw/OMV3ZJgKo3Ee/KHZ8g0CX0XyYMp19DTKLGUWXtnA6mtbXQ9aiGvKosaKLGj1jk5ryiiqFArRf3qwxPLIcJGrOx8Aoya30teN+3zFbR2yHBnbLf7OPBx8Wx/DWN0jG6QuMT7b2mAvvzNgd4iiX+SqCfM+tOM8IXs4i+yry5jmQFgjsDFM4HusmABnGNQaWG6mybm0tTfcrC2uoprdpIwWktwWUCflGDjmXqD0B6ZFdKwvhaTQzw7We+YOpW2RbnmmPdGQxIGTga/nXnzfHyZFbDf3J3l+nWaTleR8skijosiHDAeXQjyYV1zeR83JzpzdOXmXmz4cuc0qLSwu4ILTZEbmG6vpJbid1628RwWVSPtYXXB6qR35q4rwY2Z7LkMTs+NZTK/tS3385xnPlivPeCLbd7dC/eMtM0oVSzaKoJPkAMn8hXyHtjaBnuJZ26yyPIf32Lfzp/7v280Nzc7GvZZJ4XgLQSscOYSAskfN1LASDXOnLS5324N3FoDLak3EA1OB9bGPxKPeA+8vxAq2m4cUnGT3fITJclaF1TX4CW59pdSdwSNfUszN+QX86VFPPgZZctjLIf8SYj4Roo/Vm+VepDmThzGPRRRVy5JtZO4/CpNc4Gp6NkZqM11IzVbmVFFFTJhRRRQAUUVi74GTQB6TjrUWW5zoK1yzFqwq0YVzLRhXMKUvGrexOzZICZEdJWbOAhwSq+ZwQfLSm1SO4xbozJdPeIrPDKFLEDPs2VQhDY6AhQc+ZrZ8jZ8iy7mcY1uZlgu41iZyAjoTyFj0VgdVz3GmZXyVbPyupJIwwOR1GCDkedMDbe/V9taT6LYxyKh+xHrI4HVpHGgXy0HjmlU9txVPbcegOdRWaxk9BSd4U8Qvo8n9X7QyqhuSNn0MLg4MT56LnQeB06dHkKdOx07RDFofKvnvjNeF9qPFnIiSNB6lQ5/N/yr6Qr5l33PNt2fP8A6pR8AygflS5HSFnyHj/XFpsm0tILmQRryLEp5WOSqAuxCg4GTqfFq7Gzbe2YCe2SAh9RJGqdrz5lFad5N1La+Xkuog+M8raq6ZOvKw1HQeWmuaXdzwku7JjLsa8Ze/2TnlLY1CkjsSeHaUV87FQmt5U/Ys7XTYsW/lvLb3NrtWBGlFtzJPGurGCTOWUeK5bPqO4Gl/LtC6kVp494I1QlmCNcXCOoJJC+z5c5HTAz00pybsy3LWsTXyqtwQecKMAHmPKNCdeXlzg4zmsZt07N5PaNa27P15jChOfE6an1quPUd2uFq6Flj4t0ULZ8N3te5N7DNLZxQxiO2lMWTOzACRyraNGSh+a+dde43l2nYqzX1ql1EoJM1q3KwAycvE2oGmpGAKvargYGgH5Dwqo8WNsfR9lznOGlAhXXGTIcNj9wOfhSd53k0mlRvDwq7PnndrYX0ycQCRIiysQznCllGQvxOlfRG5GwjZ2MNu+OdQS+Dkc7sWOD3jXHwpAbnzWQlZdoo7RuvKrISPZNzA85xr0GO/r0poQXcux5IiZmudmTkBXY8zQFhlSGHVca+BGdARr70NtyENtxl0V4DXtWLBUq0fTHhUWt1qe1SyWwk1sTKKKK5yAUUUUAeM2NTUGWXJrO4mzoOlaatCNbloRrcKKKKoUPCcUsN+eL0Ko9vZgTswZGcj6oBgVYAfb0Pp600K+ft7tiNsnaaTrGskJkE0QdcowDZaI+h09MGkm2lsJNtLYh8Otxf6yvPo8knsQqe0bI7bICowgOmSGBye7XWvpvdjdG22fF7K0jCA+8x1eQ+LsdT6dB3AUpN6t5IRd7N2/aH6tyIbhQe0hA1RwPtezZx5+zU+FPJHBAIOQRkEd4PQ1AgKnjHwp+lq17ZqPpKjMiAf36gdQP9IAP3hp1Arh8JOKHMFsb5wGUYilc4yB/hOT3juJ69OuKelKvf/gbHfXBubWVbeR9ZFKcyO33xg5Vj39cnXrnOp0anRfo5AwypBHiDkflXzRxOQw7auG/1kco8wyo9d244MbYtTm1cP5w3BjPyfl/nVS3s2HtFGE20orgHRPaSKSDjovOND5a00pcSGlK0fUIvF5BKWVUIDZJAGHxjU6d4+dbqVm4rwbZ2QLK5Zw9vyo3K/K3KufZSeDDHZwQRlPSiLh/tez7Oz9oq8Q6JNnQDoArB1HwIrwHhSbi3T+Z0qb50NOtFvexyFxG6OUblcKwYo2M8rAHsnHcaWkm6m3bvsXV9FBGfeEOjEd4xGq508Wq27l7hwbNRhCXeR8e0kc6vy5xhRooyT4nXUmllCMV8Vv5GqTb5FlrlXltaXyNDIILlVYhl5lkKOuh905Rh07jVU4q8RRYwmC3YG6kBGhBMCkDtkDoxB7IPr3apfYm5t9cQtdWsbsqty8ythiepK65bHfjxq+DSyyLiuvISeSnSLpxe4eWljBFPagxs0nIULs4cFS3MOYkgjAzrjUfGDs7aRfdq4SU55J0SPPm8b4Hp2/nXHg3I2peyKsyTnGnPcM2EHfq5zjyFO7dvdSK0tFtQBIo1csoPO51LEH8vAAV6+DHKMak7JVbtbHQ2ShW3hD+8I4wfUIoP51LoorqKhWyD3hWus4veHqKx8jHyJ9FFFcxzBWq4kwPM1tqDO+TTwVseCtmuiiirlwoorOOInpQBioycVH3r3Uhv7ZreYeaOPejcDRx/Md4rqxwAetbawD5S3o3ZudnSPbzghHIIYZ9nMFJ5WHmMnTqMnx1e/BXfmO5sY7WSRRcwgx8jHDPGvuMoPvYXCnHTl8xVo2xsWG6iaG5jWRG7iOh+8p6qfMV88757imx2isFuzYkAe3ZiM83+jLaDm5hgHzWoyjRCUKPqiivmfYvGvaVkfZT4nC6FJ1IkXHdzjDfxZq/7E/pFWcgAuoZoG8VxMnzGGH8JpBBs1z9vbDivLeS2nGY5FKnxB7mHgwOCPMVydicSdnXcixW90jSN7qEOjMeuAHUZPkKs1AHyhf2N7u/tDQ4YZ5GwTHcRE9CO8dMjqCPQ02d3uNVjOqidjbSnAKuCyZ8pFGMebctc/i4wfbWzYjqAhYju7Tt/wDnXM2rw6tJyWCtEx74yFBPiVII+WK8fX6rBiyKGVPdXaOvBhnOLlEvt5xJ2bGvM15CR4IxkP8ACgJpe738d+ZTHs1GUnQzSAZA/AmuD5t8qom2d0MXiWdiz3MraFQoyrZ90kaaDUnu76dm4/A61tVSS8UXNwNSG1iQ+Cp9vHi2c+ArpwafFKKmrafmTnOSbiz58j1nSS9ExSRg7trzyIT2mVm94nxr6r2CLc20X0Pk+j8g9nydOU/z65zrnOda0cRNwI9p2vszhJo8mF8e42PcP4GwAR5A91JrhdvbLs28bZ95lI3kKMG09jN0DfsscA92oPr6UHRODpjsdcEisa33a658f5Voq5cKKKKACtkHvCtdbrUdr4UsuQsuRMooornOc1zPhTUGpN43QVGq8FsXgtgoordbw51PT9accILfOp6frUwLjpRXtABRRRQAVReLe57Xtn7SEZngJdMdWXHbQeeBkeY86vVFY1ZjVlG3MurTa9lHJcQwSzRgRyh41ZldRgHJGQGAyPUjurPafB3Zs2cQGInvikZf8pyv5VT75TsLbQmGlleHDY6Jk6jyKMeYfhNN+7vliiedtUjjaQ+YRS354pFVbiqq3PnPYOxki3iht7Yu6RXiAE4LFYXBdjgAacrH0FfU4r5v4D2huNrtcSamOOWUnX35SEz/ALxq+kKiQErxMj5t47IDJxbBvk90c/lXK2jtu4vJTZbIQySD+8mGOSIZxo/Qa/a8tM1L4ibBfau8SWtvJyezt0ErjP1agu7dOpIlUY8WFNzdbdS32fAILVOVRqzHVpG73c95/IdBXDl0OPNnWbJvSpL77l4Z5QxuEepyOHvDqHZkR/xLlx9bMRqe/kTOqpn4k6nuAt9FFdxAKSv9ITcwFE2lEO0vLHNgdVOkch9D2f3l8KdVQdu7JW6tprd/dljZD5cwIB9QcH4UAL/hrvR9N2fGXOZYT7KTPU4HYc+q4+INWekhwdvXttoy2kmnOrKw/wBbASR+XOPjTvroi7R0RdoKKKKYYKk2a9TUap0C4UUk3sJN7GyiiioECFct2q1VlL7x9axrpXI6VyMo0ycVPVcDArTax6Z/7xW+tNCva8r2gAooqLtLakVvGZZ5FjjXqzHA9PM+QoAlUUlt7uO7FvZ7MTAB1lkXJb9iPuHm2vkKy2Bx+IXF9BzH70PZPxRjj5H4UnGhONDG373WG0LKSDTn96Mn7Mi+78Dqp8mpTpxGK7Eudn3OVu4wtuoYatGXCsD+JFDL/D50ytl8VtnThcXCxlvsygoQfAnoPnSu46WkAuopoGUvOnNJykMDynkV8jvIGP3aWXmjJcrRcv6N+yuW2ubg5+skSMdOkSljjv6y/kKau29qpbW8txJ7kUbOfPlBPKPMnQeZqm8C3jOxoRHjmDzCTHXn9qxGfP2Zj+GK53HjajfRoLCLWW8mVcD7qMunxdk+RqREOB+y3eK42ncazXkrEE/6NGOceALlhjwjWmhULYuyktreK3jGEiRUH7oxn1J1+NTaACigmlRxL41xWyNb7OdZbg5BkXDRw+OD0d/IZA7/AAoAa9FVjh5tq7urNJr+FYnYAqQcGRde2Y8fV50OMnOc6dKs9AHzTt1Po+9LcumbpD/74Vj/APIad9JHfg8+9J5f/UWw+KpCD+hp3VbGWxhRRRVChlGuSBXQqLaJ31KqM3uQm9woooqYhzTRWTjU+tEY1HqK6jpJ6rgYr2iq3vPxCs7AETy5k7oo+259QNF/eIrLoORZKXW+vGGK2c29koubjpocxo33ezq7eQ+dUffTjLJeILe1DWsbaSuWyxB0xlBkLjU41PT193XsLWNfqHSRyO02RzHxAXqo8vnXLn1HdxtKzq0mmeqnwqSS83/S6mxt4Nut9b9JVT19liMAeWOXl+Zqm7w7Uurm4X+s5ZF16svZRfFEXC49KZlarm1SReSRQynuIyPX1rzY66X+pbHu5ewsbj+3J3890/tVHM3f2JbxKHgw5P8AiZDE+h+z6DFTbnZMMhzJEjHxKjPzGtcKfdWSBjLs9+Q98bHKsPAE/wA/nWxd4rmNf7RaOSO+PVfyz+tScZTfFCV/WmdEMuPDDus+LhXyXFH/AN67mjaPD6JtYWaM+B7a/nqPmarm0NybmPookXxQ5P8ACcH5VazvsijMkFwg8Sgx+tbYd+LVushX9pG/+oNVjk1EOas48un7MzfDJRfrXsyFwp39bZV0YrnmW2lI9oCrZjbHZlC4z5Ed49BV/tiNo70e1DB7eygV42UhkJKgggjI/vJGOf8AV+VUy/3utAMFhKeoUIW19SMA/Gq7FtG4trW7WBJIre45Fy3ZdVDH6vxKkEqcaHSuzFlcviVHh6vRwwv9qan5109atH0VvBxFtYLeaSCe3nliUsIVuEDPy4yBjJzjJwAelKO8/pB38x5bW3hTPTCvM+vTGSAf4aUlM3gPvAbbaX0d8hLpOXGMfWKOeJvQgsP3xVzzzY2zd4trdmX6QsR6+0/ssWPNcLzdfA0wNxeBdvZss14wuZlIKjGIoyO8Kf7w57208qaFFABWq6uVjRpJDyoilmJ6BVBJPyBrbSf487/rFCdmwHMsoBmI/wAOPOQn7TYGn3fWgCi7hA7Q2492wPKHluD5cxIRfmw+VPOqXwq3Pays/aSriafDtnqqDPIh8Dgknzbyq6VeCpF4KkFegV5WcLgHJpmMyaiYGKyrwHNe1zHMFFFFAEG4XtGq5vXvzb7OCmfmZ2yURRktjqcnQDzNWi7XoaUnFyL+27OYjILlf95H/wA6q5VCzoh4qRB2nvxtPaXZhH0K3PeCQ7D9v3jn8IA061G2XudDEed8zSdeZ9RnxC9Pnmu7RXg5dXkyfJH2mm7JwYfFJcUvN/g0XNhHIMSIj/tKD8s9K4t5uLbOcqGjP4G0+TZ/LFafo+0z/iwD90f9FA2XtFj2rmNR+Fc/lyCtipQ5ZF9yeWePN8Wnk/WKXvZh/wDzd3F/5e7LDuWTPy15h+laJ957u1wLuFGHTmVgpPyyB8hUht0J30mvJWB7hnHyLY/Kt0O4VsNW9o5/E/8A0gVXvMf+40/RHL+m1K/y8ZQ9Zpr7bmFvxBt2HbEiHw5Q3yIP64rA77mTS1tpZD4kYA8+znT4iuzbbvW8fuQxg+JXmPzbNdACoOeFPwx+7O+GDWyVZMqXpHf3/BVGi2lOMOYoFPXvJH+Y/mKwteHUY1lkdz+HCD88mrdRWfqZpVGkvkMuy8LfFlub/wCTsh2OxYYf7qNVPjjLfxHWt91aLIhSRQyt1B7620VBybdt7nesUIx4FFV5VsL+fdmCG/gS4ZltZHXLZ1UcwDKT8tfA+VWvjTss2d9bX1sAgKpjlGiy2xHLp0xycgH7Jo3l2T9It2QDtjtJ+0O74jI+NdBbhdrbuN7TmM9kCTjqWiQ8p16gxnXzU17ely95Dfmj4jtPRrT5morwvdf2h17D2otzbQ3CEESxo+nTtKCR8DkfCpjMAMnQDUnwHjXzfubxtksLBbQQCZ0ZuRmchQjHm5SoGThi3eOo8Kh7S3k2ptjKTzx29uTqGdbaEDz5jzSenaq55AxeIvHCK3VoNnMs0+oMo7UcXmD0kb00HfnpVc4ZcMpJZRtHaQYkt7RI5NWkc6+1kz3ZOQD1PXTrM3J3O2RasJJ7y1upxgjMsfs0YHqqZ1PTVvDupq212kgzG6uPFWDD8qrGPmVjHqzafPp31y5ruIHAljz4e0TI+GaUlrHd7wXdxG9yYLWB8eyXrgswXCjHMeycs3QmuZvnuvsexUxLNcT3PQIjx4U/jblwvoMmm4uo3F1HhRS34Q2O0I0b6VzC2ZR7NZSecHTBVTqqEZ0OO7ApkUydjJ2bIZuX0qaDmudUi1l7qScepOcepKoooqJIwlTIxSt402DG0iuEHat5gT5BtP8AiC01a5e3dkpPFJFIMpIpVviOvrnB9RTx3VDwfQWNtcB0V16MAw9CM1squbFmeznfZ1zo6MfZt0DqdQBnxySPiOtWOvns2J45uLP0PRaqOpxKa59fkwoooqJ2BRRRQAUUVxr7akskv0SwQy3Ldce7EO9mJ0GPPQd/hTwg5ukc+o1GPTw48j/79CTf7fghcJLIFY92px64HZ+NSrW+jkGY3V/2WB/TpVp3V4U21vGTdql3PJrI8i8wB68qBugz9rqfLpWnavBWwl7UIktn6gxuSAf2Xz+RFM5YLq369PyfPLtvLxNuCryvf7nCorXdcM9qW+trdR3Kj7Mo5G0HTtZ/4xXGudr3dtpfWM0eOroCyfA6qfg1MsXF8DT/AJPQxds6eW07j6rb2O7XB3S3ni2Ze36XGsEkZYJj330ZYx3ah2XJ8K22e99rJ0lCnwfsfmdPzrDcjYkW1dqyySR+0tokGc5AYjCr08cMfQV2aKE45Gmuhxds5sOXDB45Ju+j6Vv/AEVdtvxzzCOMQ7Nt9e0kbSOABpzOAZHb0IFd21sNgIMz3VzcN3kRyRjPkOTPzY044+HWzh0soPinN+tbJd1NnQoXe1tI0UZLNFGAB4kkV63Az5d42+omJbjd0aCO9PmD/wBT/wAq439a2FvcRTWLXwVJFZ0YxrzKGB5QyHI0GNQav2199op5PouwbGGWXoZjbRhEH3lBXp17T4GnQ1O3d4TojG62o4uZveIOkKeucc+PPC+VJRN1EVm29pyS3Mt5Ywz20cuc8hcg85w3aUAYZj08TU3dreiLZrBn2eZLjGfaTyMMeaR+zwvrqfOrtvvvH/WLpsjZfbDMvtXUYjVEIIUEacinBJGnZAGaYG0NwrW4tY7W4QyCJAiSEn2q4GrB+up1x08q1JvceKb3F2OK+0ZgHh2bzKehCzOD8RgGvG4q38BDX2zykfiqyx4+L5HwOK3z8Hri2c/1dtCSNTrytzp8zGcH5Von4abUmUx3G0uaM+8OeZwfVTgH503iG8Qxdg7divIFngbmRvgVYdVYdxFRNlb3RXF3NbQHm9goLOD2ecsRyDxxjU0pNvbxJs63bZmzpWdixM8/TtMApjjx00ABI9KuXCHcyW0je4n7LTquI8aqgJILeBOendTKVujVK3Q1VbIzRXPDHxope7F7s6NeEV7RUiZTt+uHsV/GObsSr7koGSvXssPtLk/9964n3Z2xankVEukHRgeY488lW+eafFaJLUHppWyjCe00dGLPPE7hJp/IR8Gydty6LaJH+JsL/wATn9Kj3u0b2xYLtK2IQnAlQZU/EHlPpkGnoqMvTUVnPEkqGOVAysMMrrzKw8CDoaR6TC1VHZHX6lS4lkf15fYUNjtCOZeeJw48uo8iOoPrUitm9fB94mNzsdijDJMBOjd+ELdf2W+Bqt7J3rDP7C5UwTg8pVgVBbw11U+R+deXn0cse8d0fRaLteGaoZfDL2f4M96rm5VOW1jJyDzOuCy+SqNc+ePSu7uBv5smytzH9bBLjMpljLPK4GvaTORnopx/Oio15suKX+9jRyO8qCfn1qKyQcOCS2+Ruu7MnqJ95Ge/k+S9K5Ei94s3tySNm2qxx5IEs2pI+8BkKP8ANXJmG1Je1LtKRT4R5VR6cvL+ldcLjQaUVneqPwRS937mYuxcMV+43J/ZexWb/eTaOzuVxtBpSxx7OQe0yO84fm06eHWrPZcWdoQxq99s5zGwz7SNZI8jxIYMP0qhb2QTybQjS3DGXkUxBfeypZuz55B89K7WyuMu0bRvZ3qe2A0KyqYpR+8B+oNelj0+PLBPIt39P4PmNYo488oQ2SdefL1LSd49gbS1uESGQ9TIhgf4yxHlPxNeJwfhP1uytoSx94Kusq6dO3EVOM465rC33r2FtLS7gS3lPe6+zyf9tFj/ADYrfLwXhJE+y72WE9VKv7RfEYdCDj5036Scf8Kb+u5z8+h6JN4rLqIb+MehbH+R8/Oq7vRvjbXxWLa8F9ZOug5GJQH7xhkUZ9evnXfMO8VkNDFfxjxw74/yyE/E1hJxghP1O1tnyR9xDIJV/glCnuHjWd5qcfxRUl8jHXn9yv7C3JtnY/1btv2RbGVIaFz4AgSLzd9WhOCjy4+m7SuZ068o5tfQyO2PlVV32m2HJal7FP7SxCosYkjwSRkujDl5caYXqSMUxOFO6E1la81zJIZZcN7MuxWFe5eUnAfxPw7q6sM+8V8LXqYoqywbubp21inJaxBM+83vO/7THU+nSuvRWi6lwMeNdJQjSNkk0peJ/E7l5rOybte7LKp93xjQjv7i3d0FZ8UOJvJzWdk/b1Esqn3e4xofveJHTp16Y8L+GPLy3l6va96KJh7vhI4Pf3gHp1pG72Qjd7Iy4YcMeTlvL1e370UR+z4SOPveA7up16NWiinSoZKgoqekeABRSd4JxmdFFFRJBRRRQAUUUUARbkkHIPWqvvhuTb7RT64csoGFlUDnXwB++vkfhirhJHkYqAy4ODVou1RaLtUIy7W72S4jvFMtvnCTLrp3DPp9ltfA1YLO9SVA8TBlPeP0I7j5GmZeWaSo0cqq6MMMrDII9KVO8nDaeydrnZRZ4+rQHLHHfgf4g/zDuzXDqNEp+KHM9nRdqZNPUMnih7r8+h0KK42w96I7jsH6uUdUbrkdeXx9OtdmvGnCUHUkfW4c2PNHjxu0VrenMdxZzoSsizKAR4cwYfz+Zp7bV2JBcryXMUcq/jUHHoeo+FInfc4FufCda+gwa93Q74kfG9qJLVz+n8Cu29wEtZMtaSPbt91vrY/zww+ZqjXG422NluZLf2hVdee3cupA1y0fX4Fa+iqK63BHmOCEVsTj1cxHkvYUmA0LL9VIPUe6T5YFMLZfEnZl+oR5EBP+HcKF1PcC2VPwNdrbm5tneD+028bn7+OV/wCNcN+dLbb/APR+U5axn5fBJhkegddfmKzxIzxIvtvw62ek6XMduiup5lKk8mT0bkzy6dQcVZa+cXt9tbHOnt0jHep9tAca9NVXr3gGrNsL+kCcBb23z+OE4+JRv5GhSQKSHLLLyik9xR4ocnPaWbZkORLKD7njGh+93E93Tr0j7/cYlkiEWz2bmkHbkKlDGD9hQftefd3eWPDDhl7t7fL+KKJh8pHB+YB9TQ3eyBu9kZcMOGWOW8vl7WjRRN3d4kcePgvxPdTaoop0qGSoK228eT6VqAqfFHgUs3SMk6RnRRRUCAUUUUAFFFFABRRRQAVrmh5vWtlFanRqdHOZcaGvKnyRButQ5ISPTxq0ZWWjKyl758NIL3Msf1Fz1Ei9GI6c4HX9oa+tL99p3Ng4g2nG2OizL2gwHfn7X6+INPGo20dmRXEZinjWRD1VhkevkfMa1PLghlVSR0YM+TBLjxun7P1EhvrdK8MDxsGX2wwQcjof+8V9CwzAqNR0H6Uld4+CTAl7CXK55vZSHGD+F+h+PzptQrhQD1AH6Vmnxd1HhN1GoeoyvJJU3XsdXNBaubRXQQJ5mA7xWDXY7smodFAG2S5J06Cqpt3hzY3WTJCEc/bj+rb100PxFWaisqwYu9gcGYLe59tJIZ0XBjRlAw2er4OGx3aDzpiUUUJJcjEqCivQM9KlwW+NT1/SscqMbo8t4Manr+lb6KKg3ZFuwooorDAooooAKKKKACiiigAooooAKKKKANElqD00qO8JHUVPop1NodTaObRU5oQe6tbWfgadTQ6miLRW42h8jWBhI7qe0xrRhRXpWshCT3UWaYUVtFq1bFs/E/Ks4kLxIjVtjtifIVKSEDoKzpHk8hHPyMI4gOlZ0UVImFFFFABRRRQB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8680" name="Picture 8" descr="http://t0.gstatic.com/images?q=tbn:ANd9GcS3oKfjdKVclljlT2N4etlWz2GX1mdsYv_20L_gHss-O8vDv5u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476672"/>
            <a:ext cx="1239019" cy="1868684"/>
          </a:xfrm>
          <a:prstGeom prst="rect">
            <a:avLst/>
          </a:prstGeom>
          <a:noFill/>
        </p:spPr>
      </p:pic>
      <p:pic>
        <p:nvPicPr>
          <p:cNvPr id="28682" name="Picture 10" descr="http://t0.gstatic.com/images?q=tbn:ANd9GcShgWS3TkVMEPgY3AQ07_5_opOo5UFutPLR_xvADtpLVR9-HjD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32656"/>
            <a:ext cx="1440160" cy="1871477"/>
          </a:xfrm>
          <a:prstGeom prst="rect">
            <a:avLst/>
          </a:prstGeom>
          <a:noFill/>
        </p:spPr>
      </p:pic>
      <p:pic>
        <p:nvPicPr>
          <p:cNvPr id="28684" name="Picture 12" descr="http://t0.gstatic.com/images?q=tbn:ANd9GcShE_KEDaqFykw7RGU5WmWQyI5dJA1CcLK-zXE27Fz3CJA9jAa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260648"/>
            <a:ext cx="1282909" cy="2138182"/>
          </a:xfrm>
          <a:prstGeom prst="rect">
            <a:avLst/>
          </a:prstGeom>
          <a:noFill/>
        </p:spPr>
      </p:pic>
      <p:sp>
        <p:nvSpPr>
          <p:cNvPr id="11" name="10 Dikdörtgen"/>
          <p:cNvSpPr/>
          <p:nvPr/>
        </p:nvSpPr>
        <p:spPr>
          <a:xfrm>
            <a:off x="683568" y="3212976"/>
            <a:ext cx="7416824" cy="230425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lphaLcParenR"/>
            </a:pP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actor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tailor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singer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cook</a:t>
            </a:r>
            <a:endParaRPr lang="tr-TR" sz="2800" b="1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342900" indent="-342900" algn="ctr">
              <a:buAutoNum type="alphaLcParenR"/>
            </a:pP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Actress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tailor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housewife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engineer</a:t>
            </a:r>
            <a:endParaRPr lang="tr-TR" sz="2800" b="1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342900" indent="-342900" algn="ctr">
              <a:buAutoNum type="alphaLcParenR"/>
            </a:pP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Tailor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doctor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footballer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cook</a:t>
            </a:r>
            <a:endParaRPr lang="tr-TR" sz="2800" b="1" dirty="0" smtClean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  <a:p>
            <a:pPr marL="342900" indent="-342900" algn="ctr">
              <a:buAutoNum type="alphaLcParenR"/>
            </a:pP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Engineer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tailor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actress</a:t>
            </a:r>
            <a:r>
              <a:rPr lang="tr-TR" sz="2800" b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-</a:t>
            </a:r>
            <a:r>
              <a:rPr lang="tr-TR" sz="2800" b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cook</a:t>
            </a:r>
            <a:endParaRPr lang="tr-TR" sz="2800" b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29698" name="Picture 2" descr="http://t2.gstatic.com/images?q=tbn:ANd9GcRn8wDAQ0Ad_UndSm2ajJetGshOfOKgrdzrceMyCBVj55CzbuDeK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591" y="2924944"/>
            <a:ext cx="1403097" cy="1714128"/>
          </a:xfrm>
          <a:prstGeom prst="rect">
            <a:avLst/>
          </a:prstGeom>
          <a:noFill/>
        </p:spPr>
      </p:pic>
      <p:pic>
        <p:nvPicPr>
          <p:cNvPr id="29700" name="Picture 4" descr="http://t2.gstatic.com/images?q=tbn:ANd9GcTAJu5f9VVhDf0hUh8zi_LK41RwvnsCyyZ-5x2mIgkT-r6hOK4B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2996952"/>
            <a:ext cx="1792231" cy="1568203"/>
          </a:xfrm>
          <a:prstGeom prst="rect">
            <a:avLst/>
          </a:prstGeom>
          <a:noFill/>
        </p:spPr>
      </p:pic>
      <p:sp>
        <p:nvSpPr>
          <p:cNvPr id="29702" name="AutoShape 6" descr="data:image/jpeg;base64,/9j/4AAQSkZJRgABAQAAAQABAAD/2wCEAAkGBhAQDxAPEBAPEA8QDxAPEBEQDw8PEBAQFBAVFBQQFBQXHCYeFxkjGRQUHy8gIycpLCwsFR4xNTAqNSYrLCkBCQoKDgwOGg8PGikkHBwpKSkpKSkpKSkpKSwpKSwpKSwpKSkpKSkpKSksLCksKSkpLCkpKSksLCkpKSwsLCkpLP/AABEIAK0BIwMBIgACEQEDEQH/xAAcAAABBQEBAQAAAAAAAAAAAAABAAIEBQYDBwj/xAA+EAABBAAEBAQDBQYEBwEAAAABAAIDEQQFEiEGMUFREyJhcTKBsQcUI0KRM1JzobLBFXLR4SRTYoOjs/EW/8QAGQEBAQEBAQEAAAAAAAAAAAAAAAECBAMF/8QAJBEBAQACAgIABwEBAAAAAAAAAAECEQMxEiEEEyIyQVFh0XH/2gAMAwEAAhEDEQA/AN6AnBqcAnAKsAGpwCICcAgaAnAI0igFIhFJAqRCQCdSihSVI0jSAUlSdSSgbSVJyQCAUhSfSVIGEIUn0hSBlIELpSa4IOZak6LY2pEUY5n5DuuzsOXc9h26rcRVYSHU838Ddwe6sMu/aOefzDSPZTYYg1tFqe7DDU0gcj/ZW1ZFZnVhoHdw37JMPwt53t8u6tZYg4EOAI7KtiwoErgxwIaL09vRJSxIrsRt0VZO3U2eMiw4H9CFNAoau/MFc4mefUeR2/krEVT5RFAHdGsAYO5A5qrw8Bkjie7m9znX15rs7F+I6SFwoiR0TAdhXcKxgywsa2MGxGzSD6lb6YZXH4Hx5A3pLiQf+3FzP6pnEeJa1pjZ8JdfpQ2CvMzAMsWFjr8OMmV45i+e6os3wVxuI5CgPRoWu0qlwcBlOnmALca5dgp2OkjgiGHiofv+p5lSMO37vgy/k+d23cNCy0shfZ9dlpEggeiSihjvdJRHsgCcAkAnUuZ7lSNIhEBQCkaRRpA2kqT9KBCAAJ1JBOQCkaSRUApKk5JFNpIBOpKkApKk5BA2kE5KkQ1INtGl2giu+3JWAZfMA/S48+XurUxAKuw2C/GsjYDb3ViXncVy3VyWOEltG4tdIpgq3McweCNADu7QL2Tf8WYGgua5tnfbl7oqwxUmk+6qmTt8R+nmWXffvS6Y3NYXNH4jA4eo+aoZuJcIHARl0jm20hjSdjz3Vlkns8bemhILtQ7DU32IXN8gHhtBugDt1PUqhdn8riQGFsZYWi/i91wy3OTE1okjdqbY1c/KpM8f218vL9OWOj1ZhDE3csfJM+ul1VrRZnjmwsb+852w6kgclXZViMOZJsR4jTLLQo7FjR+VcGRunxEUrr0NLnAV+VvX5levbys07wYPS8g/tHtD5D1Jdyb+ih5lgdL2i6a8Fpb/AHWghplyyfE63V9GrI8U5oWv1jY1QHr6Ky+2bFDxjmTXFsMezY2iMe/Uqhlw7miMNG5Cm4TAmaTUbLQdz3PMqyxrADsB5RQW2azrnuadJ5hJTnRGzyQV0j10BGkQE6lyPYAEQEqTggFIo0lSAJUnUlSBqICNJIEilSICgARpJORTaRRpJAKQpOpBACEEQQdxuEUDVY5fH5TfU2FXqwwrjpCEPkcGuA6ld2FRMfGS6JzeYdv7FdsSdLCR2VVX5k+FjS5zg36k9gs398lfzOlh/LW5HS1CbjDiZpHkkxxu0sBOxI5lSwVy8nLd+MdvFwzW65syuGySwOJNm912ZhWN+FjW+wAXRjV0AXnP69+nB6hYpTnlQMSeaoqsQ0Xaj/4nNGbZI4VtR3FdqUidV2IK3MtdM5Yy9rTC8Zu1/wDEgaQPK5g6+oXXF4BmIBla4SF3lZR2YD1PqsnOUsuzZ+GkD27tvzMvZwXRhzWduTk4JfcaufDNw8TA0eXdpPUuHMrNYzFbnp1/3V6Hux0YezyxhxBb+53VFnOGc/ECFjTT6aD0odV1y7cVx9qOTMJSSWi23skt9huDQ1jW6boc+6Suz024CdSQCK5XoFIhEI0igjSKVIBSKVIqAUlSKVIBSKSKBAJUiiiggnIIhUmvGx9j9E+kHDY+x+iDhg4wI4wAANDNgKHwhdqXPBn8OP8Ahs/pC7IG0pWHca26KMukDt67oJYlDuaqOJ8HiHQOEUgGxsHmR6FWEkRv/RV+Z+KW6BddSVrSsrlODMcTGdas+pVk1i4zF7TTQKHMlQsbmMrG2GtJ918+z2+pL6XTaTXPpZfC8VW7Q9pY715fqrSLGhynR2lySKBO/mnSyqpxWYhpNlXZo6YqvxAUfFZ4wdVBbnWs7McfYLU2lsPnCr53KbNiARelw9wqqbEC+a3HnUrA5xLhzcbiASNTeYI67d1unZ3BLEzwAXyDdztO7e4Xm4NqRgMwfC4NaSGvPmo810cWerqublw3NvRX8ayA02PYAAWd9ggqZmkgGxuEl16jjemUlSIRpcr1CkUkaQJJJFAEUkUASRpGkDUQEUkCRSpJFBJFGkQKTZGBwLSLDgWkdwRRCfS5zztY0vcaaK9/Yeqslt1Etkm6j5XhmRwQxxtDWMiYxrRdNaGihupdKHlOKbJE0jahpo8wASAT7gKarljcbq9xMcplJlj1TUgnIELLSa0W21DxptpFn9U6GQg+ii5vj4mHS4kuPJo5qrGVzvFeHG9+/lBO3VeYYnO8fOJXxhzGMskn6UvXJog4EEbG9lRy5OIy4sFh4pzDyIXHx5Y+X1O/kxy8fpeYtx2NbOI9cc50MedHIavy2eoWwyHONbgxwLJBsWlRpsoEUhfHERvsCbAV9w9lJI1yBpNkjbcX6r25px37Xnw/Mn3J+NOmPV6LzvNsc5z3G9rXonEZ0wfqvMpxbiO5XPjHRnfSBNmDiaY0vIBJoXsOdLo/NMZC+OMRtcZIhK1rHB7tB71yK0mSZYIHeKWiRr2lpFcgeaiyYGGOQys8Sujao1+7fZdvHOPX1OHkvJv6VLLxVKwhs8TmX3ClxYyOQam0bQzp7sSa0gDl6oYHKQwDbkvLOYzp6YXK/c7UuU+w1dt1KeylGxPwkeixj23elxhM4b4bd+iSpoHHSPL0SXdM3F4voMIpBJeISKCKBUkikilSSKSISSSKKCISRRCSRSRQpFJJEKlAziO42jf9rH6WbOysFEzKIuYNNeWRjjZrYH/UhenFdZy/15c03x5T+K/hiW43s/ccANqNOBdX6kq5pVOR4SWN8we0CN2gsdqDrIG9em6t16fFWXltx6v+PH4OZThxmW9zc9/9oJI0gVzusLpc5cuZO8PrzNG5T1Oy5vlJ7lFUkuSPG7SHD+ahzYTT8Qr3Wre2imvia4bgFeF4p+HRjzX8sTJg2uPILqIg0aQtO7K4yd217bJh4fiO4Lv1Wbx17TmxeecWvqMj0XnbhvfqvYOKeHo5PKZHD2q1lBwRhhzdK750rMKmXNi45NimmMA1snYvDRu7KzwuRQRbMYfmSVOjwLB+QfNX5eX7Z+dj+mOOWDoL+S5yYJw2DHfoVuvBAF0B8gomJFjZanFv8vO80/EYV+XTO2DD81zxmRyxsL3V7DcrXBnU8gu8GVnERTOPLQ4N96XpOOR53mtYyCABrR6JKHG54FHmLB+RpJejL31JJFYZJFBFAkUEUUkkkUCSSRQJFBFAkUkkCSCQRRCUHU53j27aNzQ0ADte46qcoDRvif8AM36II0jHMjlma9wcGl2/wmhfw8lbgqpxJP3aeiB+G/m0/uH1Vs3kPYfRWpCQKcmlRoxS8A74h81FSjlI5IJ0rzfomeMnscHClyc2jR5/VZaOdOnRynuuLo0GHdUUHEJIdr7qkOPrstBxFCXxUOYKx72EbHotSJU7/E/RL7/ar2t3XXSB1CqJUuMvqmROBXB2nYiz7ArrBK6wGxmz1IoBU0jSuAfoc0knl2U0YssaWj4a6KXiMRHFGQKdK4eZ3b0Cpw18nwgm1WKzUksdnlzP1SXoMXD2H0jVE3VQvbqgtecTVaZEIIrxbJFBFAQkgigSKCKKKSSCIKKCKApJJIEiEAjaBKEPixHqWfRTVAv8SYd9H0UEXGNP3TE0QPwZfyn/AJZ9VawfAz/Iz+kKrxYP3XE0a/Bl5g/8t3dWeGP4bP4bP6AtfhI6JpTimFRoEEUER1iepJcCFCBXbUo1HZ8w7qJPi2gEgEnsnkqNLvzpWQVmKzAjnGa9wqTGeG46t2jr3V5iqIIoBUWKmokACh1K3Ijm10PZxXYSRgeVrfmoL5D6BMta0ynjE0bFbdlxxWYk+nYLgE2ePqiI8shO5Wl4fw+mEE83brOCDW5rB1cFtI4w1oaOQFKVISSCKyqySSSWWhRQRQJFBJAUkkkBSQRQFJJJAUkkkBRTQigK8e+1TiDFQ4meKHGPjYY2OMbG6C3YeXWN3XuV7CoOI4YwmKL3T4aCV5puqSMOdp0ihfNbwsxu6zlLenzzk/F2NwsDyMQ8tdP4L2vueMskgdbtN0SOa+jsH+yj/hR9K/IOiyGe8CZfEyRrMLE0B7XgNadIeInear9Vr8N+zj/hs/oCZZeRJp1TCnppWGjUEUEBTmO6Ji6Mj6obFwXCQKowmenx5YzvodRb1A7hWr5g7dpsLOOUt09LjZNqnMLVBiHCytFiI22S436dFRyxa3bbC+i9nmrnSdOqfFh3uPKlbQ4Fg7DuT/queJxzGbRgOI/N0CbRyGHaweY7qJNJqO3JRcZmjGkmR9nsqXG8ROIIjGkdzzWbnJ21MLWsyaMOnFkW0E0tKV4Nmebzw3MyRweDzvp2XqPAvFH3zDjWR4rQL9fVSZeXtMsfG6aYpJEJKsrJJBFZaFJBFAkUkrQFJBJAV2gw5d6DujhcNqNn4R/P0U8EDbYV0RULFYWmkt5113VXleZCYPBbokjeWSMu6PRw9CFoZBsfZeccX5lLl75MZC0O1REOa4HQacN9uosrNumpNtmis39m/Ej8yhlklDWujeG6WCtiLBK0OcSeDG5zBbh3Jr2TyieN6PtFR8hzeGfy0WzBpcWHcUDRLT13I/VXharvfSWa7ValYFuxPc/2ClaR1391SZjmH3eSiaa7cD6paaQuKT5Zfcf+oqdhT+HH/DZ/QFmuJM5a9kpB5uYP/GVYfZ7gpDhfHne97pHO8MOe5zWxA02m8gdj/JTejX5XVoFRuIcaMPE6RlEs3LCa1jq0HoeyfgsY2aKOZnwSMD23saI5H16Ky7NOhTU4p8MV+yqDFF1KkBhpIN3SmnDQSSAB1PJVjbyviLHHCZs152jnbpd2sclrYZLAc07EdFlPtNwRlj8Zu+g62kdR6KPwVxLrjETzuBt7Ll5cbMtx2cGe8dNJj2SGy0/JZvE5u+I09jlrXPBVZjsMH2CFmc2Uet4sazU/E4I5OPpyVRjM9mfs3yj0VvjcpomgoDsvI6LXzbU+VIqooXE24kru6NSHMpcys72X0z3ExAiPqrLhSaSKNj2Eh1BUvEjy8taO9fzWtwWA8OGMEfkH0XXwxxc9azDccjQ3W3zV5vdJZQxpLo8I5vOvaEQU0Ihc7pOSTbTggKSCSArthcPrPYDmuCs4o9LBpNEiyavoiw+wwVpNDtuf0Wb4jxeoxugkcJGOa7STpBo3pcHDkeS65/nc0AFaHWeraP62qr/9OX7SQsft1/8Ai87dtyabHAYnxImPqtQFg7kHqFmuMsq8bCTRVZPiAfNppWHDeNa7XG2MMaBroGxd1yT8+lLWtI/Md/kmXRj287+xHGmJ+IwrhTnjxfmymn6hejcSM/4dw6kg381lOC8C1uYzPF2Ypa5UAZGEjla2HEX7B3ssz7WrfqYHE8QfcyMU1gfpdpLL03r2Ivp/stZw7x/g8Zpa1ximO3hS+V1/9J5OHsvOeIHg4aXbbxGbXfVYN+bPLg1gazfmBZ2PQqYXTWU2+pXygAk9F5b9o+euMsAYa57A+bZ3P2KxWWceY6ASQmZ00ZedPiEl7D6O516FSWxnEN+8vc4ve8tomw0ADYLd9sa8V3PIXwOaOrmv1X5dLWuB+qZk/wBov3SEQOc2RrNQYYyTTS6wD67roI9MIbzGhw/UFUnDHCUeKlLXPLWgC6bZPsb2/Rbs6eeN7dcTxJisznjhiY4lx0ho5OAPxntQ5+y9ZwWGbhIIIHEEsY1l9Cep/UlcuGMhw2EBEEYaSPM8+Z7vd3b0GyjcX4ghoI52F6YYe2c8vS8iBJ6Uu4Ci5U+4WHqWi1MUrLjiMQ2Nhe40AsBxHm8mJtu7Y96aOvurrifGOMgj5NaLruVFy/KmybuPypdPFjMZ5Vw81y5L4TpV8KPOKgkwUoLiwODHHoOy87kifg8ZJEbBjeR8ui9l4ayxkOLl09Wh39lhfthwDWY6GVuzpYzq9S07Fc/xElu3V8FbjNVY5RngkaLO6sXzWvOcDiHMIIK1+XYtzmi187KPsY1Zsg1KtzhrWjbZXODOxWc4klIWY0oZH2VznPlXIO8wUqWIaV6x41U4HKjPiYmVdvBPsF6NnuU+HG3bkAFD+z3L2a5JiLc3Yei0nFLrgv1Xbw+o+dz3d1+mFOGQXQyFJdDnf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9704" name="Picture 8" descr="http://t1.gstatic.com/images?q=tbn:ANd9GcTUiPaOKoK4Jja2xLunpuNRVCf15fjojT2scsuM1t9aLNqOGLV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2852936"/>
            <a:ext cx="1584176" cy="1850744"/>
          </a:xfrm>
          <a:prstGeom prst="rect">
            <a:avLst/>
          </a:prstGeom>
          <a:noFill/>
        </p:spPr>
      </p:pic>
      <p:pic>
        <p:nvPicPr>
          <p:cNvPr id="29706" name="Picture 10" descr="http://t1.gstatic.com/images?q=tbn:ANd9GcTCLGhWPpRj5F_JwixjzRMS3sq43e887ADquKRm73QGqGi0L7C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16216" y="2924944"/>
            <a:ext cx="1861914" cy="1239020"/>
          </a:xfrm>
          <a:prstGeom prst="rect">
            <a:avLst/>
          </a:prstGeom>
          <a:noFill/>
        </p:spPr>
      </p:pic>
      <p:sp>
        <p:nvSpPr>
          <p:cNvPr id="10" name="9 Dikdörtgen"/>
          <p:cNvSpPr/>
          <p:nvPr/>
        </p:nvSpPr>
        <p:spPr>
          <a:xfrm>
            <a:off x="539552" y="404664"/>
            <a:ext cx="7848872" cy="21602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sz="36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algn="ctr"/>
            <a:endParaRPr lang="tr-TR" sz="3600" b="1" dirty="0" smtClean="0">
              <a:solidFill>
                <a:srgbClr val="00B0F0"/>
              </a:solidFill>
              <a:latin typeface="Comic Sans MS" pitchFamily="66" charset="0"/>
            </a:endParaRPr>
          </a:p>
          <a:p>
            <a:pPr algn="ctr"/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</a:rPr>
              <a:t>Hello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</a:rPr>
              <a:t> 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 I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examine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‘’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ill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’’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people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in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the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hospital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and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cure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their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illnesses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.</a:t>
            </a:r>
            <a:r>
              <a:rPr lang="tr-TR" sz="3600" b="1" dirty="0" err="1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I’m</a:t>
            </a:r>
            <a:r>
              <a:rPr lang="tr-TR" sz="3600" b="1" dirty="0" smtClean="0">
                <a:solidFill>
                  <a:srgbClr val="00B0F0"/>
                </a:solidFill>
                <a:latin typeface="Comic Sans MS" pitchFamily="66" charset="0"/>
                <a:sym typeface="Wingdings" pitchFamily="2" charset="2"/>
              </a:rPr>
              <a:t> a…………</a:t>
            </a:r>
          </a:p>
          <a:p>
            <a:pPr algn="ctr"/>
            <a:endParaRPr lang="tr-TR" sz="3600" b="1" dirty="0" smtClean="0">
              <a:solidFill>
                <a:srgbClr val="00B0F0"/>
              </a:solidFill>
              <a:latin typeface="Comic Sans MS" pitchFamily="66" charset="0"/>
              <a:sym typeface="Wingdings" pitchFamily="2" charset="2"/>
            </a:endParaRPr>
          </a:p>
          <a:p>
            <a:pPr algn="ctr"/>
            <a:endParaRPr lang="tr-TR" sz="3600" b="1" dirty="0">
              <a:solidFill>
                <a:srgbClr val="00B0F0"/>
              </a:solidFill>
              <a:latin typeface="Comic Sans MS" pitchFamily="66" charset="0"/>
            </a:endParaRPr>
          </a:p>
        </p:txBody>
      </p:sp>
      <p:sp>
        <p:nvSpPr>
          <p:cNvPr id="11" name="10 Oval"/>
          <p:cNvSpPr/>
          <p:nvPr/>
        </p:nvSpPr>
        <p:spPr>
          <a:xfrm>
            <a:off x="251520" y="4437112"/>
            <a:ext cx="576064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a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12" name="11 Oval"/>
          <p:cNvSpPr/>
          <p:nvPr/>
        </p:nvSpPr>
        <p:spPr>
          <a:xfrm>
            <a:off x="1979712" y="4437112"/>
            <a:ext cx="576064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b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13" name="12 Oval"/>
          <p:cNvSpPr/>
          <p:nvPr/>
        </p:nvSpPr>
        <p:spPr>
          <a:xfrm>
            <a:off x="4283968" y="4509120"/>
            <a:ext cx="576064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c</a:t>
            </a:r>
            <a:endParaRPr lang="tr-TR" dirty="0">
              <a:solidFill>
                <a:srgbClr val="00B0F0"/>
              </a:solidFill>
            </a:endParaRPr>
          </a:p>
        </p:txBody>
      </p:sp>
      <p:sp>
        <p:nvSpPr>
          <p:cNvPr id="14" name="13 Oval"/>
          <p:cNvSpPr/>
          <p:nvPr/>
        </p:nvSpPr>
        <p:spPr>
          <a:xfrm>
            <a:off x="6372200" y="4005064"/>
            <a:ext cx="576064" cy="36004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00B0F0"/>
                </a:solidFill>
              </a:rPr>
              <a:t>d</a:t>
            </a:r>
            <a:endParaRPr lang="tr-TR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722" name="AutoShape 2" descr="data:image/jpeg;base64,/9j/4AAQSkZJRgABAQAAAQABAAD/2wCEAAkGBhQQEBUUEBQUEBUUFRQXFRcVFRQXFBYUFBUVFBYUFBcXHSYeFxsjGhUUHy8gJCcpLCwsFR4xNTAqNSYrLCkBCQoKDgwOGg8PGiolHyQvLC8sKSwsLC8qLSkpKiwqLCwvLyksKSwsLCwsLCwsKSksLCkvKSwpLC4sLCwsLCwsLP/AABEIAOEA4QMBIgACEQEDEQH/xAAbAAABBQEBAAAAAAAAAAAAAAAAAQIEBQYHA//EAEIQAAEDAQQGBggFAwIHAQAAAAEAAgMRBAUhMQYSQVFhcRMiMoGRoQdCUmJyscHRFDOC4fAjksIWohVDU3Oy4vE0/8QAGwEAAQUBAQAAAAAAAAAAAAAAAAIDBAUGAQf/xAA0EQACAgECAwYFAwQCAwAAAAAAAQIDEQQxBRIhE0FRYYGxIjJxofCR0eEUI0LBYvEVM1P/2gAMAwEAAhEDEQA/AO4oQhAAhCEACEIQAISOcAKnALI376RIoats4E799f6Y7x2u7xTVt0KlmbwPVUzueILJrnOoKnABUN5ab2WCo6TpHD1Y+t4nsjxXNL20kntX5shLfYb1WD9Iz76qLZbskk7LTTecB4lU13Fv/mvVlxVwmKWbZei/c19t9KLz+TC1vF5Lj4Np81R2rTa1yf8AOLODA1vyFUsGi/tv7mj6n7KfFcUTfV1viJKqrOIWz3k/ToTo06av5Yr39zPT3vM/tzSu5yPp4Voo5mcfWce8lbWK72jsxgcmj7L1/Cn2fJQ5arxf3HVdBbIwrZXNyLm8iQpEN8zs7E0o5SP+VVsTZXeyfBeEtjae0wHm0fVcjqvB/c72sZboqLNpzbGf83X+NrXedKq8sXpRcPzoWu4xuI/2ur81Xy3NE71KciQoM2jY9R5HBwr5hTK+I2w2k/XqMyo01nzRXt7HQ7s02ss9AJOjcfVk6p7j2T4q9a6uIxXDbTdckebajeMQpF06Rz2U/wBKQhvsHrMP6Tl3UVrTxfP/ALF6og28Ji+tUvR/udrQsdcfpGilo20DoHe1WsZ7829+HFa9jwQCCCDkRiCOCuaroWrMHkp7aLKXiawOQhCeGQQhCABCEIAEIQgAQhCABCEIAFXX1f0VkZrSuxPZaMXOPAfXJQdKdLGWJtBR8rh1WbAPafuHz81yq3W6S0yl8hMj3fwNaNg4Ks1mvjT8MOsvYs9HoHd8c+kfcs9ItLprYaE9HHsjacObz6x8uCr7BdT5uyKN9o5d29W116O0o6bE7G7B8W/ktDBZq5YDy7lltRqm25zfqXvPCmPLWsIqbFcMceJGu7e76BW8dkJ4KXHAG5eK9FS265v5P1Ik7WzwZY2jPFerYwMgAvO02xkQrI4MHE/LeqS1aZxt/La6TieqPv5KMo3X7Zft+wmMJz2NChY46WzyYRMb+lrnn+dyeLReLso5e6Gn+Kkw4ZfLZfnoLenkvmaXqa5CyRmvJuccvfD/AOq8/wDVVoj/ADYx+pjmH7eS7Pheojuvz1QKhv5Wn6mtfZ2nMBR5LtB7Jp5hVNk00jdhI10fEdYffyV7ZrWyQVjcHjga+O5RpK+nfK9hDjZXuVs1kc3MVG8Kstd1MkzGqd4wPfvWqUeewtdwO8fVPV6zD+L9RyF2NzA226Xx49pu8bOY2KXcGlU1jPUOuzbG49X9PsniPNaGezOZmMN+xUt4XMHYx0a7dsP2KuKNW4tST9US+aFseWayjpFw6Sw2xtYzRwHWY7tD7jiFbLhMMz4JA5pdG9pwIwIK6bolpq21UjloyYD9MlNrdx4eHDV6PiCt+CfR/ZlHrOHur46+sfb+DUoQhWpUghCEACEIQAIQhAAqHSzSdtijwo6V9dRv+buA81Pvu92WWF0r9mAG1zjk0fzeuOXjeElpmMkh1nPOAGzc1o3BVuv1nYx5Y/M/sWeg0fbS55fKvuecsslolJcTI95xO0n6D5UWnum5hCKu6zzmdg4N+6LmukQtq7F5zO4eyFeWez7T3LHajUKCcpf9l3baksLYSCy7XeClIQs/bbK15kQW2wJWZvnSzVOpZ6OORfmK7mjbzSaU3u4u/DxVJNA+mZLsmDnh4gLTaI6FtszWyTAOmOOOIj4N97j4cbzhXCXqXzS2/PxIVKUKIdpZ1zsjNXVoLaLUektDjEDtfjIRwb6vfTkthd2gtlhpWPpXDbJ1v9vZ8loELdUaCmldFn6lVdrrre/C8EMjha0UaA0bgAB5J6EKaQgTXxhwoQCOIqnIQBQ3loTZZwf6YicfWj6p8B1T4LGXtoZaLEels7jK0bWCjwPebjUcq8guooUG/QU3LDWPoTaddbV0zleDOb3FpMJiGS0a/YfVdy3Hgr5VunOhw1XWizihGMjBkRte0bCMz48/DRq+enj1Xn+owY+83IO+h/dYDinDJaWWVt+dfzYtswth2te3evAuHNqKHFVdssOri3EfJWqCFU12ut9BMJuLMnb7vbKMcHDI/Q7ws7JG6J+NWuaQQQd2RBW3t1k1DUdk+R3Kqt9hEraZEZH6cldUX9M9xY12ZXkavQvTD8UOimIEzRgchIBtHvDaO/lq1wdr3wyAglj2GoIzBGRC65onpGLZDU0EjKCRvHY4cD9wtnw/W9quzm+vd5lJxDRdk+0h8r+38F4hCFbFQCEIQAIKFl9P79/D2fo2Gkk1WjeGesfOnfwTVtiqg5y7h2mp2zUI95i9NNIvxc9Gn+lGSGe8dr+/Zw5pdHbroOleMT2BuHtKpuqwdNIB6oxdy3d62kUeQHILFai5zk5SZqpKNMFXA9rNDU1OQU1NYygoErnUzWZutd0+noQJPLFJUS123Va5wyaCT3CqJJa8lX31/wDnk+H6hWOn0Sj8Vm/gOQh1WSP6Pbt/EWp88nW6PrY/9R5ND3AOPgumrFei5o6CU7ekFe5op9VtV6Bw6ChRHHeVXEZuV7Xh0BCEyaZrGlzyGtAqSTQAbyVPIG49RrVeUUX5sjI/icB81g9IfSC+UmKxAtBw6SnXd8A9Ucc+SpINGnydaZ9CcT6zu8k/dU+o4rCt4gs+fcW1PDW1zWvl8u86lZ78s8hpHNE87g9pPzU5cin0Uw6j6nc4fUZKw0W0qlsswgtJLoyQ3rGpjJyLTtblh4JOn4rGcuWax5nbeG4i5VSzju7zpqEIV0VAhC5PeVl/AXjQYMLqj/tyZjuNf7Qusrn/AKUrH+TKM+sw/wDk3/JVXFaFbQ893s+hZ8NsxbyPaSwWyFEuu1iSJjq4ljajbWmKlry6UXF4ZMaw8MbJGHAg5FUMseqSDsK0Co7bIHPJGX2FFK0reWu4foby0U172DXGs3tN8woVwX06yTtkbiMnt9phzHPaOICvis9e1j1H1HZd5HaFdaW5xksPqtickpxcJbM7VZbS2VjXsNWvAcDwIqvVYH0a39nZnnKrouWb2/5eK3y3enuV1amvxmT1NDoscH6fQEIQnyOBXGtLb4/FWp7wasb1GfC3b3mp710zS68/w9jkcDRxGo34n4eQqe5cku2y9JK1uytTyGJ/nFUXFrsYrX1f+i94TUkpWv6L/ZpLhsXRxAntPxPLYPD5q8sce3wUUKyjbQALG623EMeJJtlkUmiiSyax4J1olqaBeQRo9PyrnluIjHvFCZaYNdjmn1mkeIXoEoVkheSl0Iv0WKd8U/Ua8gEnJr24AngQc+S6dHIHAFpDgciDUHkQueXpcbJ8T1He0NvBw2qnbo/aY8IpKD3ZHs8QFb6TiLpjySWUM6jS16iXOpYfedMve/4bK2szwDsaMXu5N+uS5vfF/wA95SajBqRg1DK4D3pDtP8AAks+ijnO1p386Elx5uKvrNZWxt1WNDRw28Sdqb1XEJ3LlXRC6NPVp+q+KXj3IiXZdDYBh1nHN23kNwU0pxTSqpjrbbyxpWY0qp0jaZ6h+Zp9VpLROGNLnGgAxVNo1d7rfbQ9w6jCHv3BrewzvI8inaK5WTUYjkJKtOyWyOp2auo3Wz1W150FV6oQt0jKMFjvSfT8LHv6YU/setiueek+8dZ8ULcS0F7hxd1W+Wt4qFr5KNEsk3h8XLURwQLoJ6FnL6lWItrxtrzoVEssWoxrdzQPJehWBsjGT6ov5JNj5bS52ZP08l4FOKaUjCXRHUsbDSo1vs3SMI25jmFJKa5cTw8oWjN3dbnQTMkbmxwNN9M2nmKjvXb7JaWysa9hq17Q4ciKriV5w6slRk7rD6+a6L6N7y6SymM5xOI/Q7rN89Ydy1nCL/i5PHr6/nsQOK1c1asXd7P+TWoQhaMzpz/0pW3GGIe88/8Ai3/JUGi8HbfyaPmfonaeWrXt0m0MDWDuaCfMlTbhi1YG+9U+J+wWN4hZz2yfnj9DV0R7PTRXj/vqWsDauHNTZ5NUfJRLGOt3FOtL6u5Kgsh2t6i9khiSzI8wnBNCUKxQseEqaEqWjg6qWqaiq7k4KUiEhK4wEKj2y2NibrPNB5k7gNqda7UImF7sh57gFQ3TdMt5zknqRt7TtjR7Ld7j+6XXVK2SjFDiSSc5vCR5wwz3lMGRijR/awe087T/AALp9xXIyyRCOPHa5xzc7aT9ti9rsuuOzRiOFoa0eJO9x2lS1qtHoo6dZfWRS6vWO74Y9Iru/cEIUC+r5jskRkkPBoGbnbGhTpSUVl7EKMXJ8sdxl/36yxwl78Tkxu1ztw4bzsXL7GH2q0Onlx62sdxdsaOAw8Ai0WiW8ZzJIaNGGHZY3YxvH/6rqKIMaGtFAMlkeI653PljsvzJpNNp1po/8nv5eQpSFKUhVKx8aU0pxTSkMUNKaU4ppSGdKi9Y6xg+y7yd+9Faeje26ls1NkrHD9TeuPIOUOZmsx43tPliq+4rV0VphfukZ4EgHyJVtoLOScX4MXfDtKpQ8jt6ElELdGMOIX5Pr2mZ2+WTwDiB5ALU2OPVjYNzWjyCxk7tZ7jvc4+JJW3ZkOSwWolmWfqbGxYjFEqyOprHcF5VSsdRp40+pTQokI4lKX5sRsdWPCUJoSgp8B6VMqlqlZOD6oqm1RVdycwLVJVFUlVzJ0zmkErppmQMxxaKb3vwHgD5ldOuS6W2WBsTNgxO1zj2nHv+i53ohD016axx1TK/+3qjzcD3Lqa0vCaUoOzv2IHE7GuWpbYy/qCEIJV0U5Ht9vZBG6SQ6rWipPyA3k5UXJ7yvGW8rRU9VjeyNjG/Vx/mAUzS6/3W6cRQ4xMcQ3c5wwMh4Z04c1JsVjETA1ved53rLcT13O+zhsvuaLR6bsI88vmf2Q+CARtDWigH8qeKeUqaVQMlCJpSpCkM6NKQpSmlJYoQpjinFecpwKQKRHjzWed1Thm0+Y/+LQR5jmqK1Dru+J3zKm6d9WSVudZ/1G3ihc9/4rxQtL/XspP/AB6KaQUceBPkVt2nALH3rDqTyt9mSQeDitZZZNZjTva0+ICz96w8Fna8xTPcHBKExOBTCI44FOqmVS1Sjg+qWqZVLVdycHVRVNqiq7kB1UlUlUVRkCt9H7qXg8HayUd4e0/Qrp65Pck3QXqwnJ0hHdK0gebge5dYWs4VLNOPMq+KL+6peKQLJekK/wAwQiJho+YGp2tjGBPfl4rWE0zXIbwtf463OfmyuH/bZgPHP9SXxHUdjVhbv8Yjh1Css5pbR6/sSLiu/o2a7u04eDdg781ZlKmrFyeXkvG+Z5AppSlIkMBCmlKU0pLOiFIUpTSkMUIV4Wh2C9ioszqlcW45BdRrMwqK1Hru+J3zKvosws886xNNpNO9TNPux5blr/wnglW//wBN/wAohaP+gfgU/wDXrxMHpnZtS3TD2nBw/U0H7qfc09YWDgR3tP2IU30oWKk0Uo9dhaebDUeTvJUFyzdVw2tIcPkfp4qq4hXyWSXnn9SZRLtdPB+Xt0NEClXnHJrCoT6qtyJaH1S1TKpapWRI6qWqbVFV3IDqoqm1S1Rk4LVFU2qKoydM/pFGWSskbgcMfeYaj+cF1i7baJoWSNye1ruVRiO41Hcuc3xZekiIGY6w5jZ4VVp6O9IWiF8Mrg3o6vaXGg6PNw7jj+pXvCL1Gbg+/wD0RdfU7KVJbx9mW2nt89BZS1po+arBwb658MP1BYvR6yaseuc35fCMvr5Lzvu8TeNsqKiMYM4RjN3MnHvA2K3a0AADADAcgonEtT21nTZbD+np7ClRe76scmkpSU1VOR0EhQSkSGdEKQoKQpLFCFNKUppSWdGyPoFEXpM+p5LzSkh+KwhHuoxx3NPngqy5bN0lphZ7UjB3awJ8lLvN9Iqe0fIY/ZWPo5sWvbNY5RMc7vd1B83eCstBXzzS8WN3T5KpT8jqlUJULdmMM5p7dvTWN5Aq6Kkg5DB3+0nwXLrtn1JATkeqeTsF3KSMOBBxBBBG8HAhcTv26zZrQ+I5NPVO9hxafDzBWf4tT1Vnj0ZoOE25jKp/UurPLqOIOVfNT6qks8/SRh20dV3MZHvCn2S07D3fZZbZ4ZZzjnqTUVTaparuRgdVFU1Ku5ODqoqm1RVGQHJKpEiMgOqqO3aP6z9aMhoOYNcDwp8lLt18siw7btw2czsVaL6nkP8ATZXg1pcU7CM/8R6EZLqi2u67hC2gxJzP0HBSqrPvveeP8xlPiYW/ZTbFfjZDR3UPHI8iuTrmurOOEn1LJISglImBAJpSkppKSdAppSkppSWKArymkoE6R9AojnVXEsjkI5BACEj5dRpcdmXEnJODrKy9pqvoMminft/nBdC9G12dHZnSkYyuw+BmA89Y+C5zYbI6eVsbcXSOA8TiTyxPcu3WKyNhjbGzBrGho5AUWo4RR8XP4e7KnitvLWq13+y/k90IQtGZwFivSRcXSRi0MHWjwfxYTge4+RO5bVNljDmlrhUEEEHIg4EFM30q6twY/Rc6bFNdxw+7bVqOo7suwPDce5Wzm0NFE0muF1jnLDiw9aM727uYyP7p13WnpG6p7TRh7zR9QsNqaXCTzutzYRmppTjsy0s1qrg7PepSqVIgtdMDiPNQ8iJ196J1UtUxrwcsUtV3IxgdVFU2qKruQHVVffNv6JlG9p2XAbSp1Vn73b0loazfqNHNx/cJyqPNLAuCTfU0OhehTZmie0irD2Ge17z+HDb8+hwWdsbQ1jQwDINAA8AlghDGhrRQNAAG4AUCet5p9PCiKSXXvZmNTqZ3zbb6dyGyRBwo4BwOYIqPArC6YaCsDHTWVuoWgl8Y7JaMywbCN2R+e8SEJV9ELo8skJo1E6Jc0X6eJyK5LeXjUcaluR3t/ZWdVTS2cQW97G4Bsj2j4caeVFcVWB1EOSbRqpYeGu8CUlUVTSVGycFJXm+SibJNTiVHc6uaEsjkYZB76lIhCUPAAq29bTU6gybnxd+ymWu1dG3DtOy4D2lDuW6X2qZsTNuLj7LRm4/zMhStPU5yWPQS5KKcnsjXejW4sXWl4wxZHz9d3+P9y6CvGx2RsMbY2CjWAADgF7LdaalU1qC9fqY/U3u+xzfp9AQhCkEcEIQgCo0nuBtsgLDQPGMbtztx4HI/suPzQvgkLXAsew0I2ghd3WX0z0S/Ft6SIATNHLXb7J47j3cqriGj7Vc8N19y24frOyfZz+V/b+DDwWgSt1hgR2hu4jgnqlY90T9rXNJBBG7AtIVxZ5xKKtwI7Td3EbwsfbXyvK2NHsekchbkpUdsBzw+ShoTJxxTLMFLVVjXkZGi9m2w7RVcGnW+4m1VBfBLJ2vHuuHNp/YK3FqHJRb0s4lZ1SNZuIxz3hO1T5ZZORWH1OrWa0CRjXtxa4Bw5EVC9VzLQ7TX8MOhtFejB6rqVMdcwRtbXvHy6LY7wjmGtE9sg90g+NMlvdNqoXxTT696MxqdLOiTTXTuZISONBjgvK02tkY1pHNYN7iAPNYLTDTtsjHQ2Ukh2D5Mqja1m3Hf4b0q/UQpjmT9BOn0075Yiunj3GcdaOntz5Bk6R7x8NTTyoriqqLri6MEkdY+QUt05PBYHUT7SbZrHDZLZEl8gGajyTk5YLzQmMClBIEIQuiwTZZQxus7uG87kSyhg1ndw2k7gqa02kyOqeQAyHAJ2utzfkc3B73SvyLnOIAA44AALrGh2jX4OGr6dK+hedw2MB4fPuVXoPof0NJ5x/UI6jT6gO0+8fL5bRa/h2i7NdpNde5eBnuI6xT/ALVe3f5ghCFcFOCEIQAIQhAAhCEAZfS7QxtrHSRUZMB+mQDIO3HcfHhzGWKSCQtcHRvacQcCF3ZU+kGjEVsb1xqvA6r29ocD7Q4HyVVrOHq3M4b/AGZbaPiDq+CzrH2/g5nZbe2TB1GO/wBrvsV7ubTNRL90bmsbqSCrT2Xt7B+x4FR7Lebm4O67eOY5FZS7TSg2sYfgaGElJc0HlFmhNhmbJ2DjuOB/dOIoojWOjFZBCELh08LRY2vzwO8fXeoZutwPVI8wVZoTkbJR2ArP+GOJ6xHmSpUFhazHtHefoFJQuytlLcAQhCaAEITZZAztnV4be4LpwcvG02xsfvO3bvi+yh2m9CcGdUb/AFj9kl1XPLan6kLS47T6rRvcdik1aeU3j7HJNRWZdER3yOlcM3OOAAHgAAuiaH6D9CRNaQDJmxmYZxdvd8ueVno1obHY+sf6ktMXkYN3hg2c8/ktCtVouHKvE7N+5eBQaziPP/bq28fEEIQrgpgQhCABCEIAEIQgAQhCABCEIAZNC17S14DmnAggEEcQVir99GzX1dZCIz7Dq6h+E5t8xyW4QmLqK7liaH6dRZS8wf7HDrxuiazOpMx0Z2H1T8LhgUkN6PbmdcbnffNdvmga9pa9oc05hwBB5grM3n6O7NLUxh0DvcNW97T9KKlv4Q/8Hnye/wCfoXVXFYS6WrHmvz9zAx3ow5gs8x91IZK13Ze099D5qfbfRpaGflujmHPUd4Ow81RWrR60RduCQU26pI8W1Cp7eH2Q3i17FlDUVWfJJFl0ZSah3FUBJYaGrT3gpwtTtj3f3FRXp34j+GXuodxS9GdyoTan+27+4phkLtpd31R/TvxDDL10jR2nNHePkF4PvJgyq/kKDxKh2a55pPy4ZHcmO+dFeWL0d2qTtBkI951T4Nr8wpFehnPZNjM7q4fPJIpJb1eezRg4Z+JXlZbHJO/Vja6Rx2AEnmd3Mrot2ejSBlDM50x3dhngMT4rU2OwRwt1YmNjbuaAPHerejhEv8+nuV1vFa49K1l/b9zCXF6NXGjrW7VH/TYcT8Ttnd4reWOwshYGRMbG0bGined54r3QryjTV0r4F695S36qy9/G/TuBCEKQRgQhCABCEIAEIQgAQhCABCEIAEIQgAQhCABCEIAEgQhAFLpD2Vzu+dqEKj4huXvDtkR7r2Le6Nbe5CE1oPmQ9r/lZqSlQhaEzgIQhAAhCEACEIQAIQhAAhCEACEIQ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0724" name="AutoShape 4" descr="data:image/jpeg;base64,/9j/4AAQSkZJRgABAQAAAQABAAD/2wCEAAkGBhQQEBUUEBQUEBUUFRQXFRcVFRQXFBYUFBUVFBYUFBcXHSYeFxsjGhUUHy8gJCcpLCwsFR4xNTAqNSYrLCkBCQoKDgwOGg8PGiolHyQvLC8sKSwsLC8qLSkpKiwqLCwvLyksKSwsLCwsLCwsKSksLCkvKSwpLC4sLCwsLCwsLP/AABEIAOEA4QMBIgACEQEDEQH/xAAbAAABBQEBAAAAAAAAAAAAAAAAAQIEBQYHA//EAEIQAAEDAQQGBggFAwIHAQAAAAEAAgMRBAUhMQYSQVFhcRMiMoGRoQdCUmJyscHRFDOC4fAjksIWohVDU3Oy4vE0/8QAGwEAAQUBAQAAAAAAAAAAAAAAAAIDBAUGAQf/xAA0EQACAgECAwYFAwQCAwAAAAAAAQIDEQQxBRIhE0FRYYGxIjJxofCR0eEUI0LBYvEVM1P/2gAMAwEAAhEDEQA/AO4oQhAAhCEACEIQAISOcAKnALI376RIoats4E799f6Y7x2u7xTVt0KlmbwPVUzueILJrnOoKnABUN5ab2WCo6TpHD1Y+t4nsjxXNL20kntX5shLfYb1WD9Iz76qLZbskk7LTTecB4lU13Fv/mvVlxVwmKWbZei/c19t9KLz+TC1vF5Lj4Np81R2rTa1yf8AOLODA1vyFUsGi/tv7mj6n7KfFcUTfV1viJKqrOIWz3k/ToTo06av5Yr39zPT3vM/tzSu5yPp4Voo5mcfWce8lbWK72jsxgcmj7L1/Cn2fJQ5arxf3HVdBbIwrZXNyLm8iQpEN8zs7E0o5SP+VVsTZXeyfBeEtjae0wHm0fVcjqvB/c72sZboqLNpzbGf83X+NrXedKq8sXpRcPzoWu4xuI/2ur81Xy3NE71KciQoM2jY9R5HBwr5hTK+I2w2k/XqMyo01nzRXt7HQ7s02ss9AJOjcfVk6p7j2T4q9a6uIxXDbTdckebajeMQpF06Rz2U/wBKQhvsHrMP6Tl3UVrTxfP/ALF6og28Ji+tUvR/udrQsdcfpGilo20DoHe1WsZ7829+HFa9jwQCCCDkRiCOCuaroWrMHkp7aLKXiawOQhCeGQQhCABCEIAEIQgAQhCABCEIAFXX1f0VkZrSuxPZaMXOPAfXJQdKdLGWJtBR8rh1WbAPafuHz81yq3W6S0yl8hMj3fwNaNg4Ks1mvjT8MOsvYs9HoHd8c+kfcs9ItLprYaE9HHsjacObz6x8uCr7BdT5uyKN9o5d29W116O0o6bE7G7B8W/ktDBZq5YDy7lltRqm25zfqXvPCmPLWsIqbFcMceJGu7e76BW8dkJ4KXHAG5eK9FS265v5P1Ik7WzwZY2jPFerYwMgAvO02xkQrI4MHE/LeqS1aZxt/La6TieqPv5KMo3X7Zft+wmMJz2NChY46WzyYRMb+lrnn+dyeLReLso5e6Gn+Kkw4ZfLZfnoLenkvmaXqa5CyRmvJuccvfD/AOq8/wDVVoj/ADYx+pjmH7eS7Pheojuvz1QKhv5Wn6mtfZ2nMBR5LtB7Jp5hVNk00jdhI10fEdYffyV7ZrWyQVjcHjga+O5RpK+nfK9hDjZXuVs1kc3MVG8Kstd1MkzGqd4wPfvWqUeewtdwO8fVPV6zD+L9RyF2NzA226Xx49pu8bOY2KXcGlU1jPUOuzbG49X9PsniPNaGezOZmMN+xUt4XMHYx0a7dsP2KuKNW4tST9US+aFseWayjpFw6Sw2xtYzRwHWY7tD7jiFbLhMMz4JA5pdG9pwIwIK6bolpq21UjloyYD9MlNrdx4eHDV6PiCt+CfR/ZlHrOHur46+sfb+DUoQhWpUghCEACEIQAIQhAAqHSzSdtijwo6V9dRv+buA81Pvu92WWF0r9mAG1zjk0fzeuOXjeElpmMkh1nPOAGzc1o3BVuv1nYx5Y/M/sWeg0fbS55fKvuecsslolJcTI95xO0n6D5UWnum5hCKu6zzmdg4N+6LmukQtq7F5zO4eyFeWez7T3LHajUKCcpf9l3baksLYSCy7XeClIQs/bbK15kQW2wJWZvnSzVOpZ6OORfmK7mjbzSaU3u4u/DxVJNA+mZLsmDnh4gLTaI6FtszWyTAOmOOOIj4N97j4cbzhXCXqXzS2/PxIVKUKIdpZ1zsjNXVoLaLUektDjEDtfjIRwb6vfTkthd2gtlhpWPpXDbJ1v9vZ8loELdUaCmldFn6lVdrrre/C8EMjha0UaA0bgAB5J6EKaQgTXxhwoQCOIqnIQBQ3loTZZwf6YicfWj6p8B1T4LGXtoZaLEels7jK0bWCjwPebjUcq8guooUG/QU3LDWPoTaddbV0zleDOb3FpMJiGS0a/YfVdy3Hgr5VunOhw1XWizihGMjBkRte0bCMz48/DRq+enj1Xn+owY+83IO+h/dYDinDJaWWVt+dfzYtswth2te3evAuHNqKHFVdssOri3EfJWqCFU12ut9BMJuLMnb7vbKMcHDI/Q7ws7JG6J+NWuaQQQd2RBW3t1k1DUdk+R3Kqt9hEraZEZH6cldUX9M9xY12ZXkavQvTD8UOimIEzRgchIBtHvDaO/lq1wdr3wyAglj2GoIzBGRC65onpGLZDU0EjKCRvHY4cD9wtnw/W9quzm+vd5lJxDRdk+0h8r+38F4hCFbFQCEIQAIKFl9P79/D2fo2Gkk1WjeGesfOnfwTVtiqg5y7h2mp2zUI95i9NNIvxc9Gn+lGSGe8dr+/Zw5pdHbroOleMT2BuHtKpuqwdNIB6oxdy3d62kUeQHILFai5zk5SZqpKNMFXA9rNDU1OQU1NYygoErnUzWZutd0+noQJPLFJUS123Va5wyaCT3CqJJa8lX31/wDnk+H6hWOn0Sj8Vm/gOQh1WSP6Pbt/EWp88nW6PrY/9R5ND3AOPgumrFei5o6CU7ekFe5op9VtV6Bw6ChRHHeVXEZuV7Xh0BCEyaZrGlzyGtAqSTQAbyVPIG49RrVeUUX5sjI/icB81g9IfSC+UmKxAtBw6SnXd8A9Ucc+SpINGnydaZ9CcT6zu8k/dU+o4rCt4gs+fcW1PDW1zWvl8u86lZ78s8hpHNE87g9pPzU5cin0Uw6j6nc4fUZKw0W0qlsswgtJLoyQ3rGpjJyLTtblh4JOn4rGcuWax5nbeG4i5VSzju7zpqEIV0VAhC5PeVl/AXjQYMLqj/tyZjuNf7Qusrn/AKUrH+TKM+sw/wDk3/JVXFaFbQ893s+hZ8NsxbyPaSwWyFEuu1iSJjq4ljajbWmKlry6UXF4ZMaw8MbJGHAg5FUMseqSDsK0Co7bIHPJGX2FFK0reWu4foby0U172DXGs3tN8woVwX06yTtkbiMnt9phzHPaOICvis9e1j1H1HZd5HaFdaW5xksPqtickpxcJbM7VZbS2VjXsNWvAcDwIqvVYH0a39nZnnKrouWb2/5eK3y3enuV1amvxmT1NDoscH6fQEIQnyOBXGtLb4/FWp7wasb1GfC3b3mp710zS68/w9jkcDRxGo34n4eQqe5cku2y9JK1uytTyGJ/nFUXFrsYrX1f+i94TUkpWv6L/ZpLhsXRxAntPxPLYPD5q8sce3wUUKyjbQALG623EMeJJtlkUmiiSyax4J1olqaBeQRo9PyrnluIjHvFCZaYNdjmn1mkeIXoEoVkheSl0Iv0WKd8U/Ua8gEnJr24AngQc+S6dHIHAFpDgciDUHkQueXpcbJ8T1He0NvBw2qnbo/aY8IpKD3ZHs8QFb6TiLpjySWUM6jS16iXOpYfedMve/4bK2szwDsaMXu5N+uS5vfF/wA95SajBqRg1DK4D3pDtP8AAks+ijnO1p386Elx5uKvrNZWxt1WNDRw28Sdqb1XEJ3LlXRC6NPVp+q+KXj3IiXZdDYBh1nHN23kNwU0pxTSqpjrbbyxpWY0qp0jaZ6h+Zp9VpLROGNLnGgAxVNo1d7rfbQ9w6jCHv3BrewzvI8inaK5WTUYjkJKtOyWyOp2auo3Wz1W150FV6oQt0jKMFjvSfT8LHv6YU/setiueek+8dZ8ULcS0F7hxd1W+Wt4qFr5KNEsk3h8XLURwQLoJ6FnL6lWItrxtrzoVEssWoxrdzQPJehWBsjGT6ov5JNj5bS52ZP08l4FOKaUjCXRHUsbDSo1vs3SMI25jmFJKa5cTw8oWjN3dbnQTMkbmxwNN9M2nmKjvXb7JaWysa9hq17Q4ciKriV5w6slRk7rD6+a6L6N7y6SymM5xOI/Q7rN89Ydy1nCL/i5PHr6/nsQOK1c1asXd7P+TWoQhaMzpz/0pW3GGIe88/8Ai3/JUGi8HbfyaPmfonaeWrXt0m0MDWDuaCfMlTbhi1YG+9U+J+wWN4hZz2yfnj9DV0R7PTRXj/vqWsDauHNTZ5NUfJRLGOt3FOtL6u5Kgsh2t6i9khiSzI8wnBNCUKxQseEqaEqWjg6qWqaiq7k4KUiEhK4wEKj2y2NibrPNB5k7gNqda7UImF7sh57gFQ3TdMt5zknqRt7TtjR7Ld7j+6XXVK2SjFDiSSc5vCR5wwz3lMGRijR/awe087T/AALp9xXIyyRCOPHa5xzc7aT9ti9rsuuOzRiOFoa0eJO9x2lS1qtHoo6dZfWRS6vWO74Y9Iru/cEIUC+r5jskRkkPBoGbnbGhTpSUVl7EKMXJ8sdxl/36yxwl78Tkxu1ztw4bzsXL7GH2q0Onlx62sdxdsaOAw8Ai0WiW8ZzJIaNGGHZY3YxvH/6rqKIMaGtFAMlkeI653PljsvzJpNNp1po/8nv5eQpSFKUhVKx8aU0pxTSkMUNKaU4ppSGdKi9Y6xg+y7yd+9Faeje26ls1NkrHD9TeuPIOUOZmsx43tPliq+4rV0VphfukZ4EgHyJVtoLOScX4MXfDtKpQ8jt6ElELdGMOIX5Pr2mZ2+WTwDiB5ALU2OPVjYNzWjyCxk7tZ7jvc4+JJW3ZkOSwWolmWfqbGxYjFEqyOprHcF5VSsdRp40+pTQokI4lKX5sRsdWPCUJoSgp8B6VMqlqlZOD6oqm1RVdycwLVJVFUlVzJ0zmkErppmQMxxaKb3vwHgD5ldOuS6W2WBsTNgxO1zj2nHv+i53ohD016axx1TK/+3qjzcD3Lqa0vCaUoOzv2IHE7GuWpbYy/qCEIJV0U5Ht9vZBG6SQ6rWipPyA3k5UXJ7yvGW8rRU9VjeyNjG/Vx/mAUzS6/3W6cRQ4xMcQ3c5wwMh4Z04c1JsVjETA1ved53rLcT13O+zhsvuaLR6bsI88vmf2Q+CARtDWigH8qeKeUqaVQMlCJpSpCkM6NKQpSmlJYoQpjinFecpwKQKRHjzWed1Thm0+Y/+LQR5jmqK1Dru+J3zKm6d9WSVudZ/1G3ihc9/4rxQtL/XspP/AB6KaQUceBPkVt2nALH3rDqTyt9mSQeDitZZZNZjTva0+ICz96w8Fna8xTPcHBKExOBTCI44FOqmVS1Sjg+qWqZVLVdycHVRVNqiq7kB1UlUlUVRkCt9H7qXg8HayUd4e0/Qrp65Pck3QXqwnJ0hHdK0gebge5dYWs4VLNOPMq+KL+6peKQLJekK/wAwQiJho+YGp2tjGBPfl4rWE0zXIbwtf463OfmyuH/bZgPHP9SXxHUdjVhbv8Yjh1Css5pbR6/sSLiu/o2a7u04eDdg781ZlKmrFyeXkvG+Z5AppSlIkMBCmlKU0pLOiFIUpTSkMUIV4Wh2C9ioszqlcW45BdRrMwqK1Hru+J3zKvosws886xNNpNO9TNPux5blr/wnglW//wBN/wAohaP+gfgU/wDXrxMHpnZtS3TD2nBw/U0H7qfc09YWDgR3tP2IU30oWKk0Uo9dhaebDUeTvJUFyzdVw2tIcPkfp4qq4hXyWSXnn9SZRLtdPB+Xt0NEClXnHJrCoT6qtyJaH1S1TKpapWRI6qWqbVFV3IDqoqm1S1Rk4LVFU2qKoydM/pFGWSskbgcMfeYaj+cF1i7baJoWSNye1ruVRiO41Hcuc3xZekiIGY6w5jZ4VVp6O9IWiF8Mrg3o6vaXGg6PNw7jj+pXvCL1Gbg+/wD0RdfU7KVJbx9mW2nt89BZS1po+arBwb658MP1BYvR6yaseuc35fCMvr5Lzvu8TeNsqKiMYM4RjN3MnHvA2K3a0AADADAcgonEtT21nTZbD+np7ClRe76scmkpSU1VOR0EhQSkSGdEKQoKQpLFCFNKUppSWdGyPoFEXpM+p5LzSkh+KwhHuoxx3NPngqy5bN0lphZ7UjB3awJ8lLvN9Iqe0fIY/ZWPo5sWvbNY5RMc7vd1B83eCstBXzzS8WN3T5KpT8jqlUJULdmMM5p7dvTWN5Aq6Kkg5DB3+0nwXLrtn1JATkeqeTsF3KSMOBBxBBBG8HAhcTv26zZrQ+I5NPVO9hxafDzBWf4tT1Vnj0ZoOE25jKp/UurPLqOIOVfNT6qks8/SRh20dV3MZHvCn2S07D3fZZbZ4ZZzjnqTUVTaparuRgdVFU1Ku5ODqoqm1RVGQHJKpEiMgOqqO3aP6z9aMhoOYNcDwp8lLt18siw7btw2czsVaL6nkP8ATZXg1pcU7CM/8R6EZLqi2u67hC2gxJzP0HBSqrPvveeP8xlPiYW/ZTbFfjZDR3UPHI8iuTrmurOOEn1LJISglImBAJpSkppKSdAppSkppSWKArymkoE6R9AojnVXEsjkI5BACEj5dRpcdmXEnJODrKy9pqvoMminft/nBdC9G12dHZnSkYyuw+BmA89Y+C5zYbI6eVsbcXSOA8TiTyxPcu3WKyNhjbGzBrGho5AUWo4RR8XP4e7KnitvLWq13+y/k90IQtGZwFivSRcXSRi0MHWjwfxYTge4+RO5bVNljDmlrhUEEEHIg4EFM30q6twY/Rc6bFNdxw+7bVqOo7suwPDce5Wzm0NFE0muF1jnLDiw9aM727uYyP7p13WnpG6p7TRh7zR9QsNqaXCTzutzYRmppTjsy0s1qrg7PepSqVIgtdMDiPNQ8iJ196J1UtUxrwcsUtV3IxgdVFU2qKruQHVVffNv6JlG9p2XAbSp1Vn73b0loazfqNHNx/cJyqPNLAuCTfU0OhehTZmie0irD2Ge17z+HDb8+hwWdsbQ1jQwDINAA8AlghDGhrRQNAAG4AUCet5p9PCiKSXXvZmNTqZ3zbb6dyGyRBwo4BwOYIqPArC6YaCsDHTWVuoWgl8Y7JaMywbCN2R+e8SEJV9ELo8skJo1E6Jc0X6eJyK5LeXjUcaluR3t/ZWdVTS2cQW97G4Bsj2j4caeVFcVWB1EOSbRqpYeGu8CUlUVTSVGycFJXm+SibJNTiVHc6uaEsjkYZB76lIhCUPAAq29bTU6gybnxd+ymWu1dG3DtOy4D2lDuW6X2qZsTNuLj7LRm4/zMhStPU5yWPQS5KKcnsjXejW4sXWl4wxZHz9d3+P9y6CvGx2RsMbY2CjWAADgF7LdaalU1qC9fqY/U3u+xzfp9AQhCkEcEIQgCo0nuBtsgLDQPGMbtztx4HI/suPzQvgkLXAsew0I2ghd3WX0z0S/Ft6SIATNHLXb7J47j3cqriGj7Vc8N19y24frOyfZz+V/b+DDwWgSt1hgR2hu4jgnqlY90T9rXNJBBG7AtIVxZ5xKKtwI7Td3EbwsfbXyvK2NHsekchbkpUdsBzw+ShoTJxxTLMFLVVjXkZGi9m2w7RVcGnW+4m1VBfBLJ2vHuuHNp/YK3FqHJRb0s4lZ1SNZuIxz3hO1T5ZZORWH1OrWa0CRjXtxa4Bw5EVC9VzLQ7TX8MOhtFejB6rqVMdcwRtbXvHy6LY7wjmGtE9sg90g+NMlvdNqoXxTT696MxqdLOiTTXTuZISONBjgvK02tkY1pHNYN7iAPNYLTDTtsjHQ2Ukh2D5Mqja1m3Hf4b0q/UQpjmT9BOn0075Yiunj3GcdaOntz5Bk6R7x8NTTyoriqqLri6MEkdY+QUt05PBYHUT7SbZrHDZLZEl8gGajyTk5YLzQmMClBIEIQuiwTZZQxus7uG87kSyhg1ndw2k7gqa02kyOqeQAyHAJ2utzfkc3B73SvyLnOIAA44AALrGh2jX4OGr6dK+hedw2MB4fPuVXoPof0NJ5x/UI6jT6gO0+8fL5bRa/h2i7NdpNde5eBnuI6xT/ALVe3f5ghCFcFOCEIQAIQhAAhCEAZfS7QxtrHSRUZMB+mQDIO3HcfHhzGWKSCQtcHRvacQcCF3ZU+kGjEVsb1xqvA6r29ocD7Q4HyVVrOHq3M4b/AGZbaPiDq+CzrH2/g5nZbe2TB1GO/wBrvsV7ubTNRL90bmsbqSCrT2Xt7B+x4FR7Lebm4O67eOY5FZS7TSg2sYfgaGElJc0HlFmhNhmbJ2DjuOB/dOIoojWOjFZBCELh08LRY2vzwO8fXeoZutwPVI8wVZoTkbJR2ArP+GOJ6xHmSpUFhazHtHefoFJQuytlLcAQhCaAEITZZAztnV4be4LpwcvG02xsfvO3bvi+yh2m9CcGdUb/AFj9kl1XPLan6kLS47T6rRvcdik1aeU3j7HJNRWZdER3yOlcM3OOAAHgAAuiaH6D9CRNaQDJmxmYZxdvd8ueVno1obHY+sf6ktMXkYN3hg2c8/ktCtVouHKvE7N+5eBQaziPP/bq28fEEIQrgpgQhCABCEIAEIQgAQhCABCEIAZNC17S14DmnAggEEcQVir99GzX1dZCIz7Dq6h+E5t8xyW4QmLqK7liaH6dRZS8wf7HDrxuiazOpMx0Z2H1T8LhgUkN6PbmdcbnffNdvmga9pa9oc05hwBB5grM3n6O7NLUxh0DvcNW97T9KKlv4Q/8Hnye/wCfoXVXFYS6WrHmvz9zAx3ow5gs8x91IZK13Ze099D5qfbfRpaGflujmHPUd4Ow81RWrR60RduCQU26pI8W1Cp7eH2Q3i17FlDUVWfJJFl0ZSah3FUBJYaGrT3gpwtTtj3f3FRXp34j+GXuodxS9GdyoTan+27+4phkLtpd31R/TvxDDL10jR2nNHePkF4PvJgyq/kKDxKh2a55pPy4ZHcmO+dFeWL0d2qTtBkI951T4Nr8wpFehnPZNjM7q4fPJIpJb1eezRg4Z+JXlZbHJO/Vja6Rx2AEnmd3Mrot2ejSBlDM50x3dhngMT4rU2OwRwt1YmNjbuaAPHerejhEv8+nuV1vFa49K1l/b9zCXF6NXGjrW7VH/TYcT8Ttnd4reWOwshYGRMbG0bGined54r3QryjTV0r4F695S36qy9/G/TuBCEKQRgQhCABCEIAEIQgAQhCABCEIAEIQgAQhCABCEIAEgQhAFLpD2Vzu+dqEKj4huXvDtkR7r2Le6Nbe5CE1oPmQ9r/lZqSlQhaEzgIQhAAhCEACEIQAIQhAAhCEACEIQ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26" name="Picture 6" descr="http://t2.gstatic.com/images?q=tbn:ANd9GcSwgvMxRNvxiA06Pv1L3MWog27SzV8HAXMwZ5VrkLNVN8gZsTXbZ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88640"/>
            <a:ext cx="2592288" cy="2722494"/>
          </a:xfrm>
          <a:prstGeom prst="rect">
            <a:avLst/>
          </a:prstGeom>
          <a:noFill/>
        </p:spPr>
      </p:pic>
      <p:sp>
        <p:nvSpPr>
          <p:cNvPr id="8" name="7 Dikdörtgen"/>
          <p:cNvSpPr/>
          <p:nvPr/>
        </p:nvSpPr>
        <p:spPr>
          <a:xfrm>
            <a:off x="1187624" y="3140968"/>
            <a:ext cx="6120680" cy="1008112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latin typeface="Comic Sans MS" pitchFamily="66" charset="0"/>
              </a:rPr>
              <a:t>Which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one</a:t>
            </a:r>
            <a:r>
              <a:rPr lang="tr-TR" sz="3200" b="1" dirty="0" smtClean="0">
                <a:latin typeface="Comic Sans MS" pitchFamily="66" charset="0"/>
              </a:rPr>
              <a:t> is </a:t>
            </a:r>
            <a:r>
              <a:rPr lang="tr-TR" sz="3200" b="1" dirty="0" err="1" smtClean="0">
                <a:latin typeface="Comic Sans MS" pitchFamily="66" charset="0"/>
              </a:rPr>
              <a:t>different</a:t>
            </a:r>
            <a:r>
              <a:rPr lang="tr-TR" sz="3200" b="1" dirty="0" smtClean="0">
                <a:latin typeface="Comic Sans MS" pitchFamily="66" charset="0"/>
              </a:rPr>
              <a:t>?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755576" y="4293096"/>
            <a:ext cx="2160240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000" b="1" dirty="0" smtClean="0">
                <a:latin typeface="Comic Sans MS" pitchFamily="66" charset="0"/>
              </a:rPr>
              <a:t>a)</a:t>
            </a:r>
            <a:r>
              <a:rPr lang="tr-TR" sz="4000" b="1" dirty="0" err="1" smtClean="0">
                <a:latin typeface="Comic Sans MS" pitchFamily="66" charset="0"/>
              </a:rPr>
              <a:t>love</a:t>
            </a:r>
            <a:endParaRPr lang="tr-TR" sz="4000" b="1" dirty="0"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755576" y="5301208"/>
            <a:ext cx="2160240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atin typeface="Comic Sans MS" pitchFamily="66" charset="0"/>
              </a:rPr>
              <a:t>c)</a:t>
            </a:r>
            <a:r>
              <a:rPr lang="tr-TR" sz="3600" b="1" dirty="0" err="1" smtClean="0">
                <a:latin typeface="Comic Sans MS" pitchFamily="66" charset="0"/>
              </a:rPr>
              <a:t>like</a:t>
            </a:r>
            <a:endParaRPr lang="tr-TR" sz="3600" b="1" dirty="0">
              <a:latin typeface="Comic Sans MS" pitchFamily="66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5364088" y="5445224"/>
            <a:ext cx="2160240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Comic Sans MS" pitchFamily="66" charset="0"/>
              </a:rPr>
              <a:t>d)</a:t>
            </a:r>
            <a:r>
              <a:rPr lang="tr-TR" sz="2400" b="1" dirty="0" err="1" smtClean="0">
                <a:latin typeface="Comic Sans MS" pitchFamily="66" charset="0"/>
              </a:rPr>
              <a:t>Crazy</a:t>
            </a:r>
            <a:r>
              <a:rPr lang="tr-TR" sz="2400" b="1" dirty="0" smtClean="0">
                <a:latin typeface="Comic Sans MS" pitchFamily="66" charset="0"/>
              </a:rPr>
              <a:t> </a:t>
            </a:r>
            <a:r>
              <a:rPr lang="tr-TR" sz="2400" b="1" dirty="0" err="1" smtClean="0">
                <a:latin typeface="Comic Sans MS" pitchFamily="66" charset="0"/>
              </a:rPr>
              <a:t>about</a:t>
            </a:r>
            <a:endParaRPr lang="tr-TR" sz="2400" b="1" dirty="0">
              <a:latin typeface="Comic Sans MS" pitchFamily="66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364088" y="4365104"/>
            <a:ext cx="2160240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b)</a:t>
            </a:r>
            <a:r>
              <a:rPr lang="tr-TR" sz="2800" b="1" dirty="0" err="1" smtClean="0">
                <a:latin typeface="Comic Sans MS" pitchFamily="66" charset="0"/>
              </a:rPr>
              <a:t>can’t</a:t>
            </a: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err="1" smtClean="0">
                <a:latin typeface="Comic Sans MS" pitchFamily="66" charset="0"/>
              </a:rPr>
              <a:t>stand</a:t>
            </a:r>
            <a:endParaRPr lang="tr-TR" sz="28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1746" name="Picture 2" descr="http://t3.gstatic.com/images?q=tbn:ANd9GcSy-pkPrhXb6GhHgeeeiB1DhHmDyo_NcAlnShphcLNT9UJ1yHm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96752"/>
            <a:ext cx="2251196" cy="1944215"/>
          </a:xfrm>
          <a:prstGeom prst="rect">
            <a:avLst/>
          </a:prstGeom>
          <a:noFill/>
        </p:spPr>
      </p:pic>
      <p:pic>
        <p:nvPicPr>
          <p:cNvPr id="31748" name="Picture 4" descr="http://t3.gstatic.com/images?q=tbn:ANd9GcTK-jUwBpG_UWyeAypYkrMnSQKWI7cJMS7x4dltTBgcgNqV6Tu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196752"/>
            <a:ext cx="2466975" cy="1847851"/>
          </a:xfrm>
          <a:prstGeom prst="rect">
            <a:avLst/>
          </a:prstGeom>
          <a:noFill/>
        </p:spPr>
      </p:pic>
      <p:pic>
        <p:nvPicPr>
          <p:cNvPr id="31750" name="Picture 6" descr="http://t3.gstatic.com/images?q=tbn:ANd9GcRdEf7DtBjefykjdGwZ3IHxTDUn3658lvi8WrxUfsh7RzF7hWYZTw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3861048"/>
            <a:ext cx="2114550" cy="2162176"/>
          </a:xfrm>
          <a:prstGeom prst="rect">
            <a:avLst/>
          </a:prstGeom>
          <a:noFill/>
        </p:spPr>
      </p:pic>
      <p:pic>
        <p:nvPicPr>
          <p:cNvPr id="31752" name="Picture 8" descr="http://t3.gstatic.com/images?q=tbn:ANd9GcSe9y0kj91KED24giy1YWjbNF3c0yFcI5hR-x7So4KpgTqrK7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03648" y="3789040"/>
            <a:ext cx="2085975" cy="2200275"/>
          </a:xfrm>
          <a:prstGeom prst="rect">
            <a:avLst/>
          </a:prstGeom>
          <a:noFill/>
        </p:spPr>
      </p:pic>
      <p:sp>
        <p:nvSpPr>
          <p:cNvPr id="9" name="8 Dikdörtgen"/>
          <p:cNvSpPr/>
          <p:nvPr/>
        </p:nvSpPr>
        <p:spPr>
          <a:xfrm>
            <a:off x="683568" y="188640"/>
            <a:ext cx="7272808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err="1" smtClean="0">
                <a:latin typeface="Comic Sans MS" pitchFamily="66" charset="0"/>
              </a:rPr>
              <a:t>Find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the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false</a:t>
            </a:r>
            <a:r>
              <a:rPr lang="tr-TR" sz="3200" b="1" dirty="0" smtClean="0">
                <a:latin typeface="Comic Sans MS" pitchFamily="66" charset="0"/>
              </a:rPr>
              <a:t> </a:t>
            </a:r>
            <a:r>
              <a:rPr lang="tr-TR" sz="3200" b="1" dirty="0" err="1" smtClean="0">
                <a:latin typeface="Comic Sans MS" pitchFamily="66" charset="0"/>
              </a:rPr>
              <a:t>one</a:t>
            </a:r>
            <a:r>
              <a:rPr lang="tr-TR" sz="3200" b="1" dirty="0" smtClean="0">
                <a:latin typeface="Comic Sans MS" pitchFamily="66" charset="0"/>
              </a:rPr>
              <a:t> :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899592" y="3140968"/>
            <a:ext cx="3024336" cy="5760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a)</a:t>
            </a:r>
            <a:r>
              <a:rPr lang="tr-TR" sz="2800" b="1" dirty="0" err="1" smtClean="0">
                <a:latin typeface="Comic Sans MS" pitchFamily="66" charset="0"/>
              </a:rPr>
              <a:t>Make</a:t>
            </a: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err="1" smtClean="0">
                <a:latin typeface="Comic Sans MS" pitchFamily="66" charset="0"/>
              </a:rPr>
              <a:t>the</a:t>
            </a: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err="1" smtClean="0">
                <a:latin typeface="Comic Sans MS" pitchFamily="66" charset="0"/>
              </a:rPr>
              <a:t>bed</a:t>
            </a:r>
            <a:endParaRPr lang="tr-TR" sz="2800" b="1" dirty="0">
              <a:latin typeface="Comic Sans MS" pitchFamily="66" charset="0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755576" y="6021288"/>
            <a:ext cx="3024336" cy="5760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latin typeface="Comic Sans MS" pitchFamily="66" charset="0"/>
              </a:rPr>
              <a:t>c)</a:t>
            </a:r>
            <a:r>
              <a:rPr lang="tr-TR" sz="3200" b="1" dirty="0" err="1" smtClean="0">
                <a:latin typeface="Comic Sans MS" pitchFamily="66" charset="0"/>
              </a:rPr>
              <a:t>Go</a:t>
            </a:r>
            <a:r>
              <a:rPr lang="tr-TR" sz="3200" b="1" dirty="0" smtClean="0">
                <a:latin typeface="Comic Sans MS" pitchFamily="66" charset="0"/>
              </a:rPr>
              <a:t> to </a:t>
            </a:r>
            <a:r>
              <a:rPr lang="tr-TR" sz="3200" b="1" dirty="0" err="1" smtClean="0">
                <a:latin typeface="Comic Sans MS" pitchFamily="66" charset="0"/>
              </a:rPr>
              <a:t>school</a:t>
            </a:r>
            <a:endParaRPr lang="tr-TR" sz="3200" b="1" dirty="0">
              <a:latin typeface="Comic Sans MS" pitchFamily="66" charset="0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148064" y="6093296"/>
            <a:ext cx="3024336" cy="5760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latin typeface="Comic Sans MS" pitchFamily="66" charset="0"/>
              </a:rPr>
              <a:t>d)Do homework</a:t>
            </a:r>
            <a:endParaRPr lang="tr-TR" sz="2400" b="1" dirty="0">
              <a:latin typeface="Comic Sans MS" pitchFamily="66" charset="0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004048" y="3140968"/>
            <a:ext cx="3024336" cy="576064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latin typeface="Comic Sans MS" pitchFamily="66" charset="0"/>
              </a:rPr>
              <a:t>b)</a:t>
            </a:r>
            <a:r>
              <a:rPr lang="tr-TR" sz="2800" b="1" dirty="0" err="1" smtClean="0">
                <a:latin typeface="Comic Sans MS" pitchFamily="66" charset="0"/>
              </a:rPr>
              <a:t>Go</a:t>
            </a:r>
            <a:r>
              <a:rPr lang="tr-TR" sz="2800" b="1" dirty="0" smtClean="0">
                <a:latin typeface="Comic Sans MS" pitchFamily="66" charset="0"/>
              </a:rPr>
              <a:t> </a:t>
            </a:r>
            <a:r>
              <a:rPr lang="tr-TR" sz="2800" b="1" dirty="0" err="1" smtClean="0">
                <a:latin typeface="Comic Sans MS" pitchFamily="66" charset="0"/>
              </a:rPr>
              <a:t>home</a:t>
            </a:r>
            <a:endParaRPr lang="tr-TR" sz="2800" b="1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2770" name="Picture 2" descr="http://t3.gstatic.com/images?q=tbn:ANd9GcQuhGs1717xx3UZCCbCg_AktavIw0JMjReaOuDF1dNZmlb6yaFoww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548680"/>
            <a:ext cx="1762125" cy="2600325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331640" y="3501008"/>
            <a:ext cx="4896544" cy="10801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3300"/>
                </a:solidFill>
                <a:latin typeface="Comic Sans MS" pitchFamily="66" charset="0"/>
              </a:rPr>
              <a:t>John ………….to </a:t>
            </a:r>
            <a:r>
              <a:rPr lang="tr-TR" sz="3200" b="1" dirty="0" err="1" smtClean="0">
                <a:solidFill>
                  <a:srgbClr val="FF3300"/>
                </a:solidFill>
                <a:latin typeface="Comic Sans MS" pitchFamily="66" charset="0"/>
              </a:rPr>
              <a:t>school</a:t>
            </a:r>
            <a:r>
              <a:rPr lang="tr-TR" sz="3200" b="1" dirty="0" smtClean="0">
                <a:solidFill>
                  <a:srgbClr val="FF3300"/>
                </a:solidFill>
                <a:latin typeface="Comic Sans MS" pitchFamily="66" charset="0"/>
              </a:rPr>
              <a:t> on </a:t>
            </a:r>
            <a:r>
              <a:rPr lang="tr-TR" sz="3200" b="1" dirty="0" err="1" smtClean="0">
                <a:solidFill>
                  <a:srgbClr val="FF3300"/>
                </a:solidFill>
                <a:latin typeface="Comic Sans MS" pitchFamily="66" charset="0"/>
              </a:rPr>
              <a:t>foot</a:t>
            </a:r>
            <a:r>
              <a:rPr lang="tr-TR" sz="3200" b="1" dirty="0" smtClean="0">
                <a:solidFill>
                  <a:srgbClr val="FF3300"/>
                </a:solidFill>
                <a:latin typeface="Comic Sans MS" pitchFamily="66" charset="0"/>
              </a:rPr>
              <a:t>.</a:t>
            </a:r>
            <a:endParaRPr lang="tr-TR" sz="32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5436096" y="4941168"/>
            <a:ext cx="2484784" cy="64807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3300"/>
                </a:solidFill>
                <a:latin typeface="Comic Sans MS" pitchFamily="66" charset="0"/>
              </a:rPr>
              <a:t>b)</a:t>
            </a:r>
            <a:r>
              <a:rPr lang="tr-TR" sz="3200" b="1" dirty="0" err="1" smtClean="0">
                <a:solidFill>
                  <a:srgbClr val="FF3300"/>
                </a:solidFill>
                <a:latin typeface="Comic Sans MS" pitchFamily="66" charset="0"/>
              </a:rPr>
              <a:t>going</a:t>
            </a:r>
            <a:endParaRPr lang="tr-TR" sz="32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5436096" y="5733256"/>
            <a:ext cx="2393032" cy="66484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FF3300"/>
                </a:solidFill>
                <a:latin typeface="Comic Sans MS" pitchFamily="66" charset="0"/>
              </a:rPr>
              <a:t>d)Be </a:t>
            </a:r>
            <a:r>
              <a:rPr lang="tr-TR" sz="2400" b="1" dirty="0" err="1" smtClean="0">
                <a:solidFill>
                  <a:srgbClr val="FF3300"/>
                </a:solidFill>
                <a:latin typeface="Comic Sans MS" pitchFamily="66" charset="0"/>
              </a:rPr>
              <a:t>going</a:t>
            </a:r>
            <a:r>
              <a:rPr lang="tr-TR" sz="2400" b="1" dirty="0" smtClean="0">
                <a:solidFill>
                  <a:srgbClr val="FF3300"/>
                </a:solidFill>
                <a:latin typeface="Comic Sans MS" pitchFamily="66" charset="0"/>
              </a:rPr>
              <a:t> to</a:t>
            </a:r>
            <a:endParaRPr lang="tr-TR" sz="24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395536" y="5733256"/>
            <a:ext cx="2520280" cy="67322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3300"/>
                </a:solidFill>
                <a:latin typeface="Comic Sans MS" pitchFamily="66" charset="0"/>
              </a:rPr>
              <a:t>c)</a:t>
            </a:r>
            <a:r>
              <a:rPr lang="tr-TR" sz="3200" b="1" dirty="0" err="1" smtClean="0">
                <a:solidFill>
                  <a:srgbClr val="FF3300"/>
                </a:solidFill>
                <a:latin typeface="Comic Sans MS" pitchFamily="66" charset="0"/>
              </a:rPr>
              <a:t>go</a:t>
            </a:r>
            <a:endParaRPr lang="tr-TR" sz="32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395536" y="4869160"/>
            <a:ext cx="2481808" cy="6816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3300"/>
                </a:solidFill>
                <a:latin typeface="Comic Sans MS" pitchFamily="66" charset="0"/>
              </a:rPr>
              <a:t>a)</a:t>
            </a:r>
            <a:r>
              <a:rPr lang="tr-TR" sz="3200" b="1" dirty="0" err="1" smtClean="0">
                <a:solidFill>
                  <a:srgbClr val="FF3300"/>
                </a:solidFill>
                <a:latin typeface="Comic Sans MS" pitchFamily="66" charset="0"/>
              </a:rPr>
              <a:t>goes</a:t>
            </a:r>
            <a:endParaRPr lang="tr-TR" sz="3200" b="1" dirty="0">
              <a:solidFill>
                <a:srgbClr val="FF33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Dikdörtgen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6ECF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33794" name="Picture 2" descr="http://t2.gstatic.com/images?q=tbn:ANd9GcT31O3IiiFoZMOzv1qDZ_pHFVlrtbth5w4VtBlRbSDq2zwqfCCQf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620688"/>
            <a:ext cx="2518023" cy="2644499"/>
          </a:xfrm>
          <a:prstGeom prst="rect">
            <a:avLst/>
          </a:prstGeom>
          <a:noFill/>
        </p:spPr>
      </p:pic>
      <p:sp>
        <p:nvSpPr>
          <p:cNvPr id="6" name="5 Dikdörtgen"/>
          <p:cNvSpPr/>
          <p:nvPr/>
        </p:nvSpPr>
        <p:spPr>
          <a:xfrm>
            <a:off x="1331640" y="3717032"/>
            <a:ext cx="5976664" cy="187220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I </a:t>
            </a:r>
            <a:r>
              <a:rPr lang="tr-TR" sz="2400" b="1" dirty="0" err="1" smtClean="0">
                <a:solidFill>
                  <a:srgbClr val="00B050"/>
                </a:solidFill>
                <a:latin typeface="Comic Sans MS" pitchFamily="66" charset="0"/>
              </a:rPr>
              <a:t>go</a:t>
            </a:r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 to </a:t>
            </a:r>
            <a:r>
              <a:rPr lang="tr-TR" sz="2400" b="1" dirty="0" err="1" smtClean="0">
                <a:solidFill>
                  <a:srgbClr val="00B050"/>
                </a:solidFill>
                <a:latin typeface="Comic Sans MS" pitchFamily="66" charset="0"/>
              </a:rPr>
              <a:t>school</a:t>
            </a:r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……………………</a:t>
            </a:r>
            <a:r>
              <a:rPr lang="tr-TR" sz="2400" b="1" dirty="0" err="1" smtClean="0">
                <a:solidFill>
                  <a:srgbClr val="00B050"/>
                </a:solidFill>
                <a:latin typeface="Comic Sans MS" pitchFamily="66" charset="0"/>
              </a:rPr>
              <a:t>bus</a:t>
            </a:r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.</a:t>
            </a:r>
          </a:p>
          <a:p>
            <a:pPr algn="ctr"/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a)On</a:t>
            </a:r>
          </a:p>
          <a:p>
            <a:pPr algn="ctr"/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b)</a:t>
            </a:r>
            <a:r>
              <a:rPr lang="tr-TR" sz="2400" b="1" dirty="0" err="1" smtClean="0">
                <a:solidFill>
                  <a:srgbClr val="00B050"/>
                </a:solidFill>
                <a:latin typeface="Comic Sans MS" pitchFamily="66" charset="0"/>
              </a:rPr>
              <a:t>By</a:t>
            </a:r>
            <a:endParaRPr lang="tr-TR" sz="2400" b="1" dirty="0" smtClean="0">
              <a:solidFill>
                <a:srgbClr val="00B050"/>
              </a:solidFill>
              <a:latin typeface="Comic Sans MS" pitchFamily="66" charset="0"/>
            </a:endParaRPr>
          </a:p>
          <a:p>
            <a:pPr algn="ctr"/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c)At</a:t>
            </a:r>
          </a:p>
          <a:p>
            <a:pPr algn="ctr"/>
            <a:r>
              <a:rPr lang="tr-TR" sz="2400" b="1" dirty="0" smtClean="0">
                <a:solidFill>
                  <a:srgbClr val="00B050"/>
                </a:solidFill>
                <a:latin typeface="Comic Sans MS" pitchFamily="66" charset="0"/>
              </a:rPr>
              <a:t>d)</a:t>
            </a:r>
            <a:r>
              <a:rPr lang="tr-TR" sz="2400" b="1" dirty="0" err="1" smtClean="0">
                <a:solidFill>
                  <a:srgbClr val="00B050"/>
                </a:solidFill>
                <a:latin typeface="Comic Sans MS" pitchFamily="66" charset="0"/>
              </a:rPr>
              <a:t>front</a:t>
            </a:r>
            <a:endParaRPr lang="tr-TR" sz="2400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222</TotalTime>
  <Words>193</Words>
  <Application>Microsoft Office PowerPoint</Application>
  <PresentationFormat>Ekran Gösterisi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2012-01-16T18:22:30Z</dcterms:created>
  <dcterms:modified xsi:type="dcterms:W3CDTF">2012-01-18T19:28:12Z</dcterms:modified>
  <cp:category>www.sorubak.com</cp:category>
</cp:coreProperties>
</file>