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1" r:id="rId6"/>
    <p:sldId id="258" r:id="rId7"/>
    <p:sldId id="260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9" r:id="rId20"/>
    <p:sldId id="278" r:id="rId21"/>
    <p:sldId id="277" r:id="rId22"/>
    <p:sldId id="276" r:id="rId23"/>
    <p:sldId id="275" r:id="rId24"/>
    <p:sldId id="273" r:id="rId25"/>
    <p:sldId id="284" r:id="rId26"/>
    <p:sldId id="283" r:id="rId27"/>
    <p:sldId id="282" r:id="rId28"/>
    <p:sldId id="281" r:id="rId29"/>
    <p:sldId id="280" r:id="rId30"/>
    <p:sldId id="285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662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651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9487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580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4358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8458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664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5020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7635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0308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934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4781C-BCBE-4FD3-86D7-A61F7F04F637}" type="datetimeFigureOut">
              <a:rPr lang="tr-TR" smtClean="0"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9A80B-CDAA-4081-9DEC-A0EFA5835E8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014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55118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500" b="1" u="sng" dirty="0" smtClean="0">
                <a:effectLst/>
                <a:latin typeface="Broadway" panose="04040905080B020205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UNIT 3</a:t>
            </a:r>
            <a:r>
              <a:rPr lang="tr-TR" b="1" u="sng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tr-TR" b="1" u="sng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4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tr-TR" sz="4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tr-TR" sz="8000" b="1" u="sng" dirty="0" smtClean="0">
                <a:solidFill>
                  <a:srgbClr val="FF0000"/>
                </a:solidFill>
                <a:effectLst/>
                <a:latin typeface="Century Schoolbook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DAY IN MY CITY</a:t>
            </a:r>
            <a:endParaRPr lang="tr-TR" dirty="0">
              <a:solidFill>
                <a:srgbClr val="FF000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05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711701"/>
            <a:ext cx="12192000" cy="21463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RESTAURANT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://images.clipartpanda.com/restaurant-clip-art-family-restaurant-clipartcouple-having-dinner-at-a-fancy-restaurant---royalty-free-clipart-zlei3d5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144462"/>
            <a:ext cx="9372599" cy="456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888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143501"/>
            <a:ext cx="12192000" cy="1714500"/>
          </a:xfrm>
        </p:spPr>
        <p:txBody>
          <a:bodyPr>
            <a:no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STREET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www.clker.com/cliparts/R/S/q/Z/J/e/neighborhood-street-hi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28015"/>
            <a:ext cx="10286999" cy="469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958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686301"/>
            <a:ext cx="12192000" cy="2171700"/>
          </a:xfrm>
        </p:spPr>
        <p:txBody>
          <a:bodyPr>
            <a:no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TRAFFIC LIGHTS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sweetclipart.com/multisite/sweetclipart/files/traffic_light_2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3250" y="245054"/>
            <a:ext cx="3365500" cy="423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778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958557"/>
            <a:ext cx="12192000" cy="1899444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TRAFFIC JAM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s://encrypted-tbn0.gstatic.com/images?q=tbn:ANd9GcSDIoSI9Rj5P2-njP2o2lQz6UknPgAcsOKsyy-O-ciwNg0pGmPX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5731"/>
            <a:ext cx="10337800" cy="482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5697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067299"/>
            <a:ext cx="12192000" cy="1790701"/>
          </a:xfrm>
        </p:spPr>
        <p:txBody>
          <a:bodyPr>
            <a:normAutofit fontScale="90000"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BUS STOP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comps.canstockphoto.com/can-stock-photo_csp1478390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7000"/>
            <a:ext cx="104267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211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939507"/>
            <a:ext cx="12192000" cy="1918494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DOWNTOWN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s://encrypted-tbn2.gstatic.com/images?q=tbn:ANd9GcSykcBv6IXmhrsNOzdads_eZthQvuMiyvEI2o1pE_2O12ehQew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01700" y="142081"/>
            <a:ext cx="10134600" cy="479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596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51100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PLAYGROUND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images.clipartpanda.com/park-clipart-jcx64kRcE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3300" y="218281"/>
            <a:ext cx="9906000" cy="439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191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096" y="5003801"/>
            <a:ext cx="12159904" cy="184186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QUEUE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thumbs.dreamstime.com/z/people-standing-queue-1881188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0" y="178160"/>
            <a:ext cx="10172700" cy="4724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98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914901"/>
            <a:ext cx="12192000" cy="1943099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SKYSCRAPER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images.clipartpanda.com/skyscraper-clipart-skyscraper_6-1979px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65125"/>
            <a:ext cx="94615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868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143501"/>
            <a:ext cx="12192000" cy="1714500"/>
          </a:xfrm>
        </p:spPr>
        <p:txBody>
          <a:bodyPr>
            <a:no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MOUNTAIN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1028" name="Picture 4" descr="s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207963"/>
            <a:ext cx="9778999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547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835525"/>
            <a:ext cx="12103100" cy="2022475"/>
          </a:xfrm>
        </p:spPr>
        <p:txBody>
          <a:bodyPr>
            <a:noAutofit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CITY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://abkldesigns.com/skyln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85750"/>
            <a:ext cx="104394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289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826001"/>
            <a:ext cx="12192000" cy="2032000"/>
          </a:xfrm>
        </p:spPr>
        <p:txBody>
          <a:bodyPr>
            <a:normAutofit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REGION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comps.canstockphoto.com/can-stock-photo_csp1420241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0900" y="1238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527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800601"/>
            <a:ext cx="12192000" cy="2057400"/>
          </a:xfrm>
        </p:spPr>
        <p:txBody>
          <a:bodyPr>
            <a:noAutofit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SEA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s://encrypted-tbn3.gstatic.com/images?q=tbn:ANd9GcT-p7bi5NX1PHC09dZ-kN84j0ovPx27pux4jYdO_KrErfDr7WYW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3300" y="170656"/>
            <a:ext cx="10020299" cy="447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547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029995"/>
            <a:ext cx="12192000" cy="1828006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RIVER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s://encrypted-tbn3.gstatic.com/images?q=tbn:ANd9GcQHtZiXzYs-P-AF2Ty_tcD3vKZT-9PEeK9Wh1EKls4cycCuwPTO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1900" y="140493"/>
            <a:ext cx="9994900" cy="488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108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673601"/>
            <a:ext cx="12192000" cy="21844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LAKE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s://encrypted-tbn1.gstatic.com/images?q=tbn:ANd9GcSbe0h7s2QK3wpsaRr0LsdZ-DlJgWv5yVJjamHS_3iZF81RVma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6000" y="235744"/>
            <a:ext cx="10134600" cy="431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091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003801"/>
            <a:ext cx="12192000" cy="18542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BUSY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us.123rf.com/400wm/400/400/sorad/sorad1104/sorad110400018/9242148-mamma-occupat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9200" y="-1"/>
            <a:ext cx="7226299" cy="500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440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143500"/>
            <a:ext cx="12192000" cy="17145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CROWDED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comps.canstockphoto.com/can-stock-photo_csp1399885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01800" y="101600"/>
            <a:ext cx="8432800" cy="486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357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889501"/>
            <a:ext cx="12192000" cy="1968500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POPULATION</a:t>
            </a:r>
            <a:endParaRPr lang="tr-TR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s://encrypted-tbn1.gstatic.com/images?q=tbn:ANd9GcRyBA4L07GWj1aeSBW340tY1QaqySslvYTCV0PxT1m8BqloZLuB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11931"/>
            <a:ext cx="9118600" cy="436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939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813301"/>
            <a:ext cx="12192000" cy="20447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COMFORTABLE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www.clker.com/cliparts/W/n/3/A/j/2/comfortable-man-md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8900" y="139700"/>
            <a:ext cx="93345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483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067301"/>
            <a:ext cx="12192000" cy="1790700"/>
          </a:xfrm>
        </p:spPr>
        <p:txBody>
          <a:bodyPr>
            <a:noAutofit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CRY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www.clipartbest.com/cliparts/Rid/g55/Ridg55adT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08200" y="167418"/>
            <a:ext cx="8115300" cy="474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727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991101"/>
            <a:ext cx="12192000" cy="1866900"/>
          </a:xfrm>
        </p:spPr>
        <p:txBody>
          <a:bodyPr>
            <a:noAutofit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FEED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://images.clipartpanda.com/feed-clipart-feeding_chickens_1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92350" y="101600"/>
            <a:ext cx="760730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24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787901"/>
            <a:ext cx="12192000" cy="20701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COUNTRY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sim 3" descr="https://encrypted-tbn1.gstatic.com/images?q=tbn:ANd9GcQadFWMWcyKpEmtpdhl8JYbEd-RSIc7wxWgheu6dsKsLoK9Kin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11556999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663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775201"/>
            <a:ext cx="12192000" cy="2082800"/>
          </a:xfrm>
        </p:spPr>
        <p:txBody>
          <a:bodyPr>
            <a:normAutofit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DOLL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İçerik Yer Tutucusu 3" descr="https://encrypted-tbn2.gstatic.com/images?q=tbn:ANd9GcSznWWY0CN8YSCXPGx5Tui7P2IBosCZ2vZ_NO9ZU26ryG_kzgky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24100" y="172244"/>
            <a:ext cx="8102600" cy="438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05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029201"/>
            <a:ext cx="12192000" cy="18288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GARDEN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://images.clipartpanda.com/garden-clip-art-biyEjpMET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7150" y="158750"/>
            <a:ext cx="9537700" cy="476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041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686301"/>
            <a:ext cx="12052300" cy="21717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APARTMENT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s://encrypted-tbn1.gstatic.com/images?q=tbn:ANd9GcSB4yeHFay4l2qp4SG5N3SADbub9vF_lfMJAN51ldJq5thTEgzp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96837"/>
            <a:ext cx="8623300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511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5051425"/>
            <a:ext cx="12192000" cy="1806575"/>
          </a:xfrm>
        </p:spPr>
        <p:txBody>
          <a:bodyPr>
            <a:normAutofit/>
          </a:bodyPr>
          <a:lstStyle/>
          <a:p>
            <a:pPr algn="ctr"/>
            <a:r>
              <a:rPr lang="tr-TR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SHOPPING MALL</a:t>
            </a:r>
            <a:endParaRPr lang="tr-TR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s://encrypted-tbn3.gstatic.com/images?q=tbn:ANd9GcQD42VkSKBwlCmnUFcyBObVOMSspqBB0wvfSoQ-yNsFi4ma5EZIu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49224"/>
            <a:ext cx="10287000" cy="479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760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508501"/>
            <a:ext cx="12192000" cy="2349500"/>
          </a:xfrm>
        </p:spPr>
        <p:txBody>
          <a:bodyPr>
            <a:norm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THEATRE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://images.clipartpanda.com/theatre-clip-art-RiG7XL4xT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6700" y="60326"/>
            <a:ext cx="89408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476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876800"/>
            <a:ext cx="12192000" cy="1981199"/>
          </a:xfrm>
        </p:spPr>
        <p:txBody>
          <a:bodyPr>
            <a:noAutofit/>
          </a:bodyPr>
          <a:lstStyle/>
          <a:p>
            <a:pPr algn="ctr"/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CAFE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s://encrypted-tbn0.gstatic.com/images?q=tbn:ANd9GcTJU_DGRDohu6nCqioZkb6E6yUG7QYFBXjmPahCN-fjKaLdYlx-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300" y="119063"/>
            <a:ext cx="9652000" cy="457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761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838699"/>
            <a:ext cx="12192000" cy="2019301"/>
          </a:xfrm>
        </p:spPr>
        <p:txBody>
          <a:bodyPr>
            <a:normAutofit/>
          </a:bodyPr>
          <a:lstStyle/>
          <a:p>
            <a:pPr algn="ctr"/>
            <a:r>
              <a:rPr lang="tr-TR" sz="1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CINEMA</a:t>
            </a:r>
            <a:endParaRPr lang="tr-TR" sz="1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pic>
        <p:nvPicPr>
          <p:cNvPr id="4" name="Resim 3" descr="http://www.picgifs.com/clip-art/entertainment/cinema/clip-art-cinema-6251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92087"/>
            <a:ext cx="998220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717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35</Words>
  <Application>Microsoft Office PowerPoint</Application>
  <PresentationFormat>Geniş ekran</PresentationFormat>
  <Paragraphs>30</Paragraphs>
  <Slides>30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9" baseType="lpstr">
      <vt:lpstr>Algerian</vt:lpstr>
      <vt:lpstr>Arial</vt:lpstr>
      <vt:lpstr>Broadway</vt:lpstr>
      <vt:lpstr>Calibri</vt:lpstr>
      <vt:lpstr>Calibri Light</vt:lpstr>
      <vt:lpstr>Century Schoolbook</vt:lpstr>
      <vt:lpstr>Comic Sans MS</vt:lpstr>
      <vt:lpstr>Times New Roman</vt:lpstr>
      <vt:lpstr>Office Teması</vt:lpstr>
      <vt:lpstr>UNIT 3   A DAY IN MY CITY</vt:lpstr>
      <vt:lpstr>CITY</vt:lpstr>
      <vt:lpstr>COUNTRY</vt:lpstr>
      <vt:lpstr>GARDEN</vt:lpstr>
      <vt:lpstr>APARTMENT</vt:lpstr>
      <vt:lpstr>SHOPPING MALL</vt:lpstr>
      <vt:lpstr>THEATRE</vt:lpstr>
      <vt:lpstr>CAFE</vt:lpstr>
      <vt:lpstr>CINEMA</vt:lpstr>
      <vt:lpstr>RESTAURANT</vt:lpstr>
      <vt:lpstr>STREET</vt:lpstr>
      <vt:lpstr>TRAFFIC LIGHTS</vt:lpstr>
      <vt:lpstr>TRAFFIC JAM</vt:lpstr>
      <vt:lpstr>BUS STOP</vt:lpstr>
      <vt:lpstr>DOWNTOWN</vt:lpstr>
      <vt:lpstr>PLAYGROUND</vt:lpstr>
      <vt:lpstr>QUEUE</vt:lpstr>
      <vt:lpstr>SKYSCRAPER</vt:lpstr>
      <vt:lpstr>MOUNTAIN</vt:lpstr>
      <vt:lpstr>REGION</vt:lpstr>
      <vt:lpstr>SEA</vt:lpstr>
      <vt:lpstr>RIVER</vt:lpstr>
      <vt:lpstr>LAKE</vt:lpstr>
      <vt:lpstr>BUSY</vt:lpstr>
      <vt:lpstr>CROWDED</vt:lpstr>
      <vt:lpstr>POPULATION</vt:lpstr>
      <vt:lpstr>COMFORTABLE</vt:lpstr>
      <vt:lpstr>CRY</vt:lpstr>
      <vt:lpstr>FEED</vt:lpstr>
      <vt:lpstr>DOLL</vt:lpstr>
    </vt:vector>
  </TitlesOfParts>
  <Manager>www.sorubak.com</Manager>
  <Company>www.sorubak.com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2014-11-19T23:51:26Z</dcterms:created>
  <dcterms:modified xsi:type="dcterms:W3CDTF">2014-11-20T00:32:21Z</dcterms:modified>
  <cp:category>www.sorubak.com</cp:category>
</cp:coreProperties>
</file>