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7651" autoAdjust="0"/>
    <p:restoredTop sz="88225" autoAdjust="0"/>
  </p:normalViewPr>
  <p:slideViewPr>
    <p:cSldViewPr>
      <p:cViewPr varScale="1">
        <p:scale>
          <a:sx n="75" d="100"/>
          <a:sy n="75" d="100"/>
        </p:scale>
        <p:origin x="-7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C47188-5265-46D5-86D5-7E2C28CB25D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tr-TR"/>
        </a:p>
      </dgm:t>
    </dgm:pt>
    <dgm:pt modelId="{3B949054-0691-41B2-8C42-C7CEA18AC366}" type="pres">
      <dgm:prSet presAssocID="{FBC47188-5265-46D5-86D5-7E2C28CB25D1}" presName="linear" presStyleCnt="0">
        <dgm:presLayoutVars>
          <dgm:dir/>
          <dgm:resizeHandles val="exact"/>
        </dgm:presLayoutVars>
      </dgm:prSet>
      <dgm:spPr/>
    </dgm:pt>
  </dgm:ptLst>
  <dgm:cxnLst>
    <dgm:cxn modelId="{49F8F14C-396C-41FB-8B9A-896B9D5084BC}" type="presOf" srcId="{FBC47188-5265-46D5-86D5-7E2C28CB25D1}" destId="{3B949054-0691-41B2-8C42-C7CEA18AC366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2C900-4B1A-4ECE-9655-47D99E59DC1E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1CA10-50C7-4F20-878D-F20E5CF9A28E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7418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1CA10-50C7-4F20-878D-F20E5CF9A28E}" type="slidenum">
              <a:rPr lang="tr-TR" smtClean="0"/>
              <a:t>11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69873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28.10.2014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Yummy Breakfast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Blackadder ITC" panose="04020505051007020D02" pitchFamily="82" charset="0"/>
              </a:rPr>
              <a:t>Eylül Ece ÇİÇEK</a:t>
            </a:r>
          </a:p>
          <a:p>
            <a:r>
              <a:rPr lang="tr-TR" dirty="0" smtClean="0">
                <a:latin typeface="Blackadder ITC" panose="04020505051007020D02" pitchFamily="82" charset="0"/>
              </a:rPr>
              <a:t>6/C 194</a:t>
            </a:r>
            <a:endParaRPr lang="tr-TR" dirty="0"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2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Guest\Local Settings\Temporary Internet Files\Content.IE5\CQ8HNZIA\MC9004134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41"/>
            <a:ext cx="1433227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828764" y="1124744"/>
            <a:ext cx="4180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fried patato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075" name="Picture 3" descr="C:\Documents and Settings\Guest\Local Settings\Temporary Internet Files\Content.IE5\D7NNR5NX\MC9004377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80928"/>
            <a:ext cx="150469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260539" y="3122301"/>
            <a:ext cx="2316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muffin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6" name="Picture 4" descr="C:\Documents and Settings\Guest\Local Settings\Temporary Internet Files\Content.IE5\CQ8HNZIA\MC90044054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89" y="5005316"/>
            <a:ext cx="13366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11760" y="5458051"/>
            <a:ext cx="1225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3235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Guest\Local Settings\Temporary Internet Files\Content.IE5\DIXZX32V\MC9004119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228996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699371" y="915108"/>
            <a:ext cx="1872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coffe</a:t>
            </a:r>
            <a:endParaRPr lang="tr-TR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4099" name="Picture 3" descr="C:\Documents and Settings\Guest\Local Settings\Temporary Internet Files\Content.IE5\CQ8HNZIA\MC90023268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1499754" cy="228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267744" y="2967335"/>
            <a:ext cx="1805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juice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C:\Documents and Settings\Guest\Local Settings\Temporary Internet Files\Content.IE5\DIXZX32V\MP90042227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1" y="4487916"/>
            <a:ext cx="234888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040551" y="5200691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water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7035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COUNTABLE-UNCOUNTABLE NOUNS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Sometimes we need to  count food or drinks. But sometimes ve can’t count food. Drink are uncountable.</a:t>
            </a:r>
            <a:endParaRPr lang="tr-TR" dirty="0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65634021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786921"/>
              </p:ext>
            </p:extLst>
          </p:nvPr>
        </p:nvGraphicFramePr>
        <p:xfrm>
          <a:off x="467544" y="3140968"/>
          <a:ext cx="6984776" cy="3384374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492388"/>
                <a:gridCol w="3492388"/>
              </a:tblGrid>
              <a:tr h="557609">
                <a:tc>
                  <a:txBody>
                    <a:bodyPr/>
                    <a:lstStyle/>
                    <a:p>
                      <a:r>
                        <a:rPr lang="tr-TR" dirty="0" smtClean="0"/>
                        <a:t>COUNTUBLE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UNCOUNTUBLE</a:t>
                      </a:r>
                      <a:endParaRPr lang="tr-TR" dirty="0"/>
                    </a:p>
                  </a:txBody>
                  <a:tcPr/>
                </a:tc>
              </a:tr>
              <a:tr h="565353">
                <a:tc>
                  <a:txBody>
                    <a:bodyPr/>
                    <a:lstStyle/>
                    <a:p>
                      <a:r>
                        <a:rPr lang="tr-TR" dirty="0" smtClean="0"/>
                        <a:t>carrot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bread</a:t>
                      </a:r>
                      <a:endParaRPr lang="tr-TR" dirty="0"/>
                    </a:p>
                  </a:txBody>
                  <a:tcPr/>
                </a:tc>
              </a:tr>
              <a:tr h="565353">
                <a:tc>
                  <a:txBody>
                    <a:bodyPr/>
                    <a:lstStyle/>
                    <a:p>
                      <a:r>
                        <a:rPr lang="tr-TR" dirty="0" smtClean="0"/>
                        <a:t>apple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cheese</a:t>
                      </a:r>
                      <a:endParaRPr lang="tr-TR" dirty="0"/>
                    </a:p>
                  </a:txBody>
                  <a:tcPr/>
                </a:tc>
              </a:tr>
              <a:tr h="565353">
                <a:tc>
                  <a:txBody>
                    <a:bodyPr/>
                    <a:lstStyle/>
                    <a:p>
                      <a:r>
                        <a:rPr lang="tr-TR" dirty="0" smtClean="0"/>
                        <a:t>onion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rice</a:t>
                      </a:r>
                      <a:endParaRPr lang="tr-TR" dirty="0"/>
                    </a:p>
                  </a:txBody>
                  <a:tcPr/>
                </a:tc>
              </a:tr>
              <a:tr h="565353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olive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sugar</a:t>
                      </a:r>
                      <a:endParaRPr lang="tr-TR" dirty="0"/>
                    </a:p>
                  </a:txBody>
                  <a:tcPr/>
                </a:tc>
              </a:tr>
              <a:tr h="565353">
                <a:tc>
                  <a:txBody>
                    <a:bodyPr/>
                    <a:lstStyle/>
                    <a:p>
                      <a:r>
                        <a:rPr lang="tr-TR" dirty="0" smtClean="0"/>
                        <a:t>cucumber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tea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Düz Bağlayıcı 6"/>
          <p:cNvCxnSpPr/>
          <p:nvPr/>
        </p:nvCxnSpPr>
        <p:spPr>
          <a:xfrm>
            <a:off x="3923928" y="3140968"/>
            <a:ext cx="0" cy="338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914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tr-TR" sz="4000" dirty="0" smtClean="0"/>
              <a:t>NEW WORDS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71159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Guest\Local Settings\Temporary Internet Files\Content.IE5\7IN88U08\MC900441776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11760" y="692696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cheese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Guest\Local Settings\Temporary Internet Files\Content.IE5\KMYVEIPT\MC9003830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1819656" cy="170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411760" y="2564904"/>
            <a:ext cx="1749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olive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C:\Documents and Settings\Guest\Local Settings\Temporary Internet Files\Content.IE5\TTJE14LX\MC90028048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39" y="4697240"/>
            <a:ext cx="2328250" cy="216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411760" y="4712346"/>
            <a:ext cx="2162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honey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119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Guest\Local Settings\Temporary Internet Files\Content.IE5\KMYVEIPT\MC9002321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088232" cy="115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405526" y="518263"/>
            <a:ext cx="2238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butter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 descr="C:\Documents and Settings\Guest\Local Settings\Temporary Internet Files\Content.IE5\7IN88U08\MC90028718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44824"/>
            <a:ext cx="2232248" cy="229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339752" y="2529853"/>
            <a:ext cx="1401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jam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2052" name="Picture 4" descr="C:\Documents and Settings\Guest\Local Settings\Temporary Internet Files\Content.IE5\TTJE14LX\MC90041302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519873"/>
            <a:ext cx="3029736" cy="146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851920" y="4792258"/>
            <a:ext cx="2379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salami</a:t>
            </a:r>
            <a:endParaRPr lang="tr-TR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87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Guest\Local Settings\Temporary Internet Files\Content.IE5\TTJE14LX\MC9002904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173754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61071" y="735087"/>
            <a:ext cx="2672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sausage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5" name="Picture 3" descr="C:\Documents and Settings\Guest\Local Settings\Temporary Internet Files\Content.IE5\KMYVEIPT\MC90034907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19756"/>
            <a:ext cx="182057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44098" y="2967335"/>
            <a:ext cx="2121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cereal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7" name="Picture 5" descr="C:\Documents and Settings\Guest\Local Settings\Temporary Internet Files\Content.IE5\TTJE14LX\MM90028355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22" y="4797152"/>
            <a:ext cx="142145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61071" y="5019563"/>
            <a:ext cx="1277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egg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13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Guest\Local Settings\Temporary Internet Files\Content.IE5\3XGH5J7O\MC9002508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435382" cy="234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915816" y="969143"/>
            <a:ext cx="1787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bean</a:t>
            </a:r>
            <a:endParaRPr lang="tr-TR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099" name="Picture 3" descr="C:\Documents and Settings\Guest\Local Settings\Temporary Internet Files\Content.IE5\7IN88U08\MC9003404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0" y="2852138"/>
            <a:ext cx="1773022" cy="164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915816" y="3212976"/>
            <a:ext cx="3312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croissant</a:t>
            </a:r>
            <a:endParaRPr lang="tr-TR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4100" name="Picture 4" descr="C:\Documents and Settings\Guest\Local Settings\Temporary Internet Files\Content.IE5\TTJE14LX\MC90011278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0" y="5013176"/>
            <a:ext cx="2846331" cy="15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635896" y="5309523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junk food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6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Guest\Local Settings\Temporary Internet Files\Content.IE5\KMYVEIPT\MC90041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19558"/>
            <a:ext cx="2664296" cy="241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131840" y="965715"/>
            <a:ext cx="3570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mushroom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4" name="Picture 4" descr="C:\Documents and Settings\Guest\Local Settings\Temporary Internet Files\Content.IE5\KMYVEIPT\MC9003254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1"/>
            <a:ext cx="1755648" cy="181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355962" y="2967335"/>
            <a:ext cx="2432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pickles</a:t>
            </a:r>
          </a:p>
        </p:txBody>
      </p:sp>
      <p:pic>
        <p:nvPicPr>
          <p:cNvPr id="5125" name="Picture 5" descr="C:\Documents and Settings\Guest\Local Settings\Temporary Internet Files\Content.IE5\7IN88U08\MC90041190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4" y="5006222"/>
            <a:ext cx="1782426" cy="169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987825" y="5390096"/>
            <a:ext cx="1741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flour</a:t>
            </a:r>
          </a:p>
        </p:txBody>
      </p:sp>
    </p:spTree>
    <p:extLst>
      <p:ext uri="{BB962C8B-B14F-4D97-AF65-F5344CB8AC3E}">
        <p14:creationId xmlns:p14="http://schemas.microsoft.com/office/powerpoint/2010/main" val="26833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Guest\Local Settings\Temporary Internet Files\Content.IE5\D7NNR5NX\MC9002131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73049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23728" y="699083"/>
            <a:ext cx="1790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toast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7" name="Picture 3" descr="C:\Documents and Settings\Guest\Local Settings\Temporary Internet Files\Content.IE5\CQ8HNZIA\MC90027854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1872208" cy="150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339752" y="2853813"/>
            <a:ext cx="2866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pancake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9" name="Picture 5" descr="C:\Documents and Settings\Guest\Local Settings\Temporary Internet Files\Content.IE5\4MQC2NSL\MP900448417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3059832" cy="203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63888" y="4851375"/>
            <a:ext cx="3748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corn flakes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14370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Guest\Local Settings\Temporary Internet Files\Content.IE5\DIXZX32V\MC900441777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347864" y="762471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bread</a:t>
            </a:r>
            <a:endParaRPr lang="tr-TR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Guest\Local Settings\Temporary Internet Files\Content.IE5\D7NNR5NX\MC90043690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99792" y="3320529"/>
            <a:ext cx="2478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tomato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2" name="Picture 4" descr="C:\Documents and Settings\Guest\Local Settings\Temporary Internet Files\Content.IE5\CQ8HNZIA\MC90033125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85184"/>
            <a:ext cx="1803149" cy="148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87698" y="5363640"/>
            <a:ext cx="3401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cucumber</a:t>
            </a:r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0123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</TotalTime>
  <Words>74</Words>
  <Application>Microsoft Office PowerPoint</Application>
  <PresentationFormat>Ekran Gösterisi (4:3)</PresentationFormat>
  <Paragraphs>46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Zengin</vt:lpstr>
      <vt:lpstr>Yummy Breakfast</vt:lpstr>
      <vt:lpstr>NEW WORDS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COUNTABLE-UNCOUNTABLE NOUNS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Guest</cp:lastModifiedBy>
  <cp:revision>6</cp:revision>
  <dcterms:modified xsi:type="dcterms:W3CDTF">2014-10-28T11:41:08Z</dcterms:modified>
  <cp:category>www.sorubak.com</cp:category>
</cp:coreProperties>
</file>