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71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23720DD-5B6D-40BF-8493-A6B52D484E6B}" type="datetimeFigureOut">
              <a:rPr lang="tr-TR" smtClean="0"/>
              <a:pPr/>
              <a:t>21.10.2014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1331640" y="908720"/>
            <a:ext cx="6120680" cy="864096"/>
          </a:xfrm>
        </p:spPr>
        <p:txBody>
          <a:bodyPr>
            <a:normAutofit fontScale="90000"/>
          </a:bodyPr>
          <a:lstStyle/>
          <a:p>
            <a:r>
              <a:rPr lang="tr-TR" sz="5400" u="sng" dirty="0" smtClean="0">
                <a:latin typeface="Andalus" panose="02020603050405020304" pitchFamily="18" charset="-78"/>
                <a:cs typeface="Andalus" panose="02020603050405020304" pitchFamily="18" charset="-78"/>
              </a:rPr>
              <a:t>SOLUNUM SİSTEMİ</a:t>
            </a:r>
            <a:endParaRPr lang="tr-TR" sz="5400" u="sng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0000">
            <a:off x="3155932" y="2729827"/>
            <a:ext cx="2420284" cy="2781937"/>
          </a:xfrm>
        </p:spPr>
      </p:pic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 rot="-60000">
            <a:off x="2855279" y="1871327"/>
            <a:ext cx="3048891" cy="1341133"/>
          </a:xfrm>
        </p:spPr>
        <p:txBody>
          <a:bodyPr>
            <a:normAutofit/>
          </a:bodyPr>
          <a:lstStyle/>
          <a:p>
            <a:r>
              <a:rPr lang="tr-TR" sz="2400" b="1" dirty="0" smtClean="0">
                <a:latin typeface="Cooper Black" panose="0208090404030B020404" pitchFamily="18" charset="0"/>
              </a:rPr>
              <a:t>Nasıl Soluk Alıp Veririz?</a:t>
            </a:r>
            <a:endParaRPr lang="tr-TR" sz="2400" b="1" dirty="0"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2751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-60000">
            <a:off x="-392033" y="30976"/>
            <a:ext cx="1863172" cy="53400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0000">
            <a:off x="4932467" y="1221551"/>
            <a:ext cx="3095872" cy="4249081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 rot="-60000">
            <a:off x="1431496" y="789005"/>
            <a:ext cx="2812948" cy="3215915"/>
          </a:xfrm>
        </p:spPr>
        <p:txBody>
          <a:bodyPr>
            <a:noAutofit/>
          </a:bodyPr>
          <a:lstStyle/>
          <a:p>
            <a:r>
              <a:rPr lang="tr-TR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SOLUK ALMA: </a:t>
            </a:r>
            <a:r>
              <a:rPr lang="tr-TR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Soluk </a:t>
            </a:r>
            <a:r>
              <a:rPr lang="tr-TR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alma sırasında diyafram kası kasılır (düzleşir), kaburga kasları kasılır. Böylece göğüs boşluğu genişler, akciğerlerin basıncı azalır, akciğerlere hava dolar ve akciğerlerin hacmi artar. 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Soluk alma sırasında; burundan alınan hava ısıtılır, nemlendirilir, temizlenir ve yutak ile gırtlağa, gırtlaktan da soluk borusuna gelir. Soluk borusuna gelen hava </a:t>
            </a:r>
            <a:r>
              <a:rPr lang="tr-TR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Hava</a:t>
            </a:r>
            <a:r>
              <a:rPr lang="tr-TR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soluk borusundan bronşlara, bronşlardan bronşçuklara, bronşçuklardan da </a:t>
            </a:r>
            <a:r>
              <a:rPr lang="tr-TR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alveollere gelir ve kana karışır.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847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-60000">
            <a:off x="-175413" y="34682"/>
            <a:ext cx="2150011" cy="60481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124744"/>
            <a:ext cx="3024336" cy="4464496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 rot="-60000">
            <a:off x="1154774" y="790965"/>
            <a:ext cx="3048891" cy="4514028"/>
          </a:xfrm>
        </p:spPr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SOLUK VERME: 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Soluk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verme sırasında diyafram kası gevşer (</a:t>
            </a:r>
            <a:r>
              <a:rPr lang="tr-TR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kubbeleşir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kaburga kasları gevşer. Böylece göğüs boşluğu daralır, akciğerlerin basıncı artar, akciğerlerin hacmi azalır ve akciğerlerdeki hava boşalır, dışarı atılır. </a:t>
            </a:r>
          </a:p>
          <a:p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Alveollerdeki kirli hava (karbondioksit gazı) bronşçuklara, bronşlara, soluk borusuna, gırtlağa ve yutağa iletilerek ağız ve burundan dışarı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atılır.</a:t>
            </a:r>
            <a:endParaRPr lang="tr-TR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638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-60000">
            <a:off x="1271944" y="501062"/>
            <a:ext cx="2807561" cy="143551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SOLUNUM SİSTEMİNİN SAĞLIĞI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052736"/>
            <a:ext cx="3682512" cy="1219125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 rot="-60000">
            <a:off x="1223853" y="1799103"/>
            <a:ext cx="3048891" cy="4178340"/>
          </a:xfrm>
        </p:spPr>
        <p:txBody>
          <a:bodyPr>
            <a:noAutofit/>
          </a:bodyPr>
          <a:lstStyle/>
          <a:p>
            <a:r>
              <a:rPr lang="tr-TR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Solunum sisteminin sağlığı için yapılması gerekenler:</a:t>
            </a:r>
            <a:endParaRPr lang="tr-TR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.Solunum Yapılan Havanın Temiz Olması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Gerekir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.Grip, nezle ve diğer solunum yolu hastalıklarına yakalanan kimselerden uzak durulması gerekir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Bulaşıcı hastalığı olan kişilerin eşyalarının kullanılmaması 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gerekir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Sigara ve alkol kullanılmaması gerekir</a:t>
            </a:r>
            <a:r>
              <a:rPr lang="tr-T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.Temiz havada bol bol spor yapılması gerekir.</a:t>
            </a:r>
          </a:p>
          <a:p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2636912"/>
            <a:ext cx="1810487" cy="158417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2996952"/>
            <a:ext cx="25908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19561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-60000">
            <a:off x="-677962" y="-137963"/>
            <a:ext cx="2291014" cy="778703"/>
          </a:xfrm>
        </p:spPr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4575" y="1542561"/>
            <a:ext cx="3021013" cy="3842728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 rot="-60000">
            <a:off x="1226760" y="1151005"/>
            <a:ext cx="3048891" cy="4511515"/>
          </a:xfrm>
        </p:spPr>
        <p:txBody>
          <a:bodyPr>
            <a:normAutofit lnSpcReduction="10000"/>
          </a:bodyPr>
          <a:lstStyle/>
          <a:p>
            <a:r>
              <a:rPr lang="tr-TR" sz="1800" dirty="0" smtClean="0">
                <a:solidFill>
                  <a:srgbClr val="FF0000"/>
                </a:solidFill>
              </a:rPr>
              <a:t>BUNLARI BİLİYOR MUSUNUZ?</a:t>
            </a:r>
          </a:p>
          <a:p>
            <a:r>
              <a:rPr lang="tr-TR" sz="1800" dirty="0" smtClean="0"/>
              <a:t>Saatte </a:t>
            </a:r>
            <a:r>
              <a:rPr lang="tr-TR" sz="1800" dirty="0"/>
              <a:t>200-250 km hızla ve 100 derecenin üzerinde sıcaklıkla dumanı ağız içine çarpan sigara, içerdiği </a:t>
            </a:r>
            <a:r>
              <a:rPr lang="tr-TR" sz="1800" b="1" dirty="0"/>
              <a:t>4000 den fazla zararlı madde</a:t>
            </a:r>
            <a:r>
              <a:rPr lang="tr-TR" sz="1800" dirty="0"/>
              <a:t> ile insan sağlığında ciddi bozulmalara yol açar. Sigara otuza yakın hastalık için ciddi risk faktörüdür. Sigaranın dumanında gaz halinde bulunan </a:t>
            </a:r>
            <a:r>
              <a:rPr lang="tr-TR" sz="1800" b="1" dirty="0" smtClean="0"/>
              <a:t>karbon monoksit </a:t>
            </a:r>
            <a:r>
              <a:rPr lang="tr-TR" sz="1800" dirty="0" smtClean="0"/>
              <a:t>hücrelerin </a:t>
            </a:r>
            <a:r>
              <a:rPr lang="tr-TR" sz="1800" dirty="0"/>
              <a:t>kandaki oksijeni kullanmasını engelleyerek, tüm organların çalışmasına zarar verir. </a:t>
            </a:r>
            <a:endParaRPr lang="tr-T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0548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</TotalTime>
  <Words>172</Words>
  <Application>Microsoft Office PowerPoint</Application>
  <PresentationFormat>Ekran Gösterisi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Raptiye</vt:lpstr>
      <vt:lpstr>SOLUNUM SİSTEMİ</vt:lpstr>
      <vt:lpstr>Slayt 2</vt:lpstr>
      <vt:lpstr>Slayt 3</vt:lpstr>
      <vt:lpstr>SOLUNUM SİSTEMİNİN SAĞLIĞI</vt:lpstr>
      <vt:lpstr>Slayt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VESTEL</cp:lastModifiedBy>
  <dcterms:created xsi:type="dcterms:W3CDTF">2014-10-09T13:51:25Z</dcterms:created>
  <dcterms:modified xsi:type="dcterms:W3CDTF">2014-10-21T08:25:08Z</dcterms:modified>
  <cp:category>www.sorubak.com</cp:category>
</cp:coreProperties>
</file>